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15E"/>
    <a:srgbClr val="B90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3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FDF0-3BEA-48A4-AFD7-2AF98877D6C1}" type="datetimeFigureOut">
              <a:rPr lang="de-DE" smtClean="0"/>
              <a:t>26.10.2021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BC9C-B632-441A-8F50-977B6C8421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629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FDF0-3BEA-48A4-AFD7-2AF98877D6C1}" type="datetimeFigureOut">
              <a:rPr lang="de-DE" smtClean="0"/>
              <a:t>26.10.2021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BC9C-B632-441A-8F50-977B6C8421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5514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FDF0-3BEA-48A4-AFD7-2AF98877D6C1}" type="datetimeFigureOut">
              <a:rPr lang="de-DE" smtClean="0"/>
              <a:t>26.10.2021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BC9C-B632-441A-8F50-977B6C8421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0359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FDF0-3BEA-48A4-AFD7-2AF98877D6C1}" type="datetimeFigureOut">
              <a:rPr lang="de-DE" smtClean="0"/>
              <a:t>26.10.2021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BC9C-B632-441A-8F50-977B6C8421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9987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FDF0-3BEA-48A4-AFD7-2AF98877D6C1}" type="datetimeFigureOut">
              <a:rPr lang="de-DE" smtClean="0"/>
              <a:t>26.10.2021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BC9C-B632-441A-8F50-977B6C8421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606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FDF0-3BEA-48A4-AFD7-2AF98877D6C1}" type="datetimeFigureOut">
              <a:rPr lang="de-DE" smtClean="0"/>
              <a:t>26.10.2021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BC9C-B632-441A-8F50-977B6C8421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5653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FDF0-3BEA-48A4-AFD7-2AF98877D6C1}" type="datetimeFigureOut">
              <a:rPr lang="de-DE" smtClean="0"/>
              <a:t>26.10.2021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BC9C-B632-441A-8F50-977B6C8421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1907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FDF0-3BEA-48A4-AFD7-2AF98877D6C1}" type="datetimeFigureOut">
              <a:rPr lang="de-DE" smtClean="0"/>
              <a:t>26.10.2021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BC9C-B632-441A-8F50-977B6C8421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56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FDF0-3BEA-48A4-AFD7-2AF98877D6C1}" type="datetimeFigureOut">
              <a:rPr lang="de-DE" smtClean="0"/>
              <a:t>26.10.2021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BC9C-B632-441A-8F50-977B6C8421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0372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FDF0-3BEA-48A4-AFD7-2AF98877D6C1}" type="datetimeFigureOut">
              <a:rPr lang="de-DE" smtClean="0"/>
              <a:t>26.10.2021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BC9C-B632-441A-8F50-977B6C8421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4179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FDF0-3BEA-48A4-AFD7-2AF98877D6C1}" type="datetimeFigureOut">
              <a:rPr lang="de-DE" smtClean="0"/>
              <a:t>26.10.2021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BC9C-B632-441A-8F50-977B6C8421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7032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FFDF0-3BEA-48A4-AFD7-2AF98877D6C1}" type="datetimeFigureOut">
              <a:rPr lang="de-DE" smtClean="0"/>
              <a:t>26.10.2021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8BC9C-B632-441A-8F50-977B6C8421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899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9645" y="1028357"/>
            <a:ext cx="3164619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kumimoji="1" lang="en-US" sz="1800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tafford Pro" panose="02000503030000020004" pitchFamily="2" charset="0"/>
              </a:rPr>
              <a:t>Function</a:t>
            </a:r>
          </a:p>
          <a:p>
            <a:pPr fontAlgn="base"/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Stafford Pro" panose="02000503030000020004" pitchFamily="2" charset="0"/>
            </a:endParaRPr>
          </a:p>
          <a:p>
            <a:pPr fontAlgn="base"/>
            <a:endParaRPr kumimoji="1" lang="en-US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Stafford Pro" panose="02000503030000020004" pitchFamily="2" charset="0"/>
            </a:endParaRPr>
          </a:p>
          <a:p>
            <a:pPr fontAlgn="base"/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Stafford Pro" panose="02000503030000020004" pitchFamily="2" charset="0"/>
            </a:endParaRPr>
          </a:p>
          <a:p>
            <a:pPr fontAlgn="base"/>
            <a:endParaRPr kumimoji="1" lang="en-US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Stafford Pro" panose="02000503030000020004" pitchFamily="2" charset="0"/>
            </a:endParaRPr>
          </a:p>
          <a:p>
            <a:pPr fontAlgn="base"/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Stafford Pro" panose="02000503030000020004" pitchFamily="2" charset="0"/>
            </a:endParaRPr>
          </a:p>
          <a:p>
            <a:pPr fontAlgn="base"/>
            <a:endParaRPr kumimoji="1" lang="en-US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Stafford Pro" panose="02000503030000020004" pitchFamily="2" charset="0"/>
            </a:endParaRPr>
          </a:p>
          <a:p>
            <a:pPr fontAlgn="base"/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Stafford Pro" panose="02000503030000020004" pitchFamily="2" charset="0"/>
            </a:endParaRPr>
          </a:p>
          <a:p>
            <a:pPr fontAlgn="base"/>
            <a:endParaRPr kumimoji="1" lang="en-US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Stafford Pro" panose="02000503030000020004" pitchFamily="2" charset="0"/>
            </a:endParaRPr>
          </a:p>
          <a:p>
            <a:pPr fontAlgn="base"/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Stafford Pro" panose="02000503030000020004" pitchFamily="2" charset="0"/>
            </a:endParaRPr>
          </a:p>
          <a:p>
            <a:pPr fontAlgn="base"/>
            <a:endParaRPr kumimoji="1" lang="en-US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Stafford Pro" panose="02000503030000020004" pitchFamily="2" charset="0"/>
            </a:endParaRPr>
          </a:p>
          <a:p>
            <a:pPr fontAlgn="base"/>
            <a:endParaRPr kumimoji="1" lang="en-US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Stafford Pro" panose="02000503030000020004" pitchFamily="2" charset="0"/>
            </a:endParaRPr>
          </a:p>
          <a:p>
            <a:pPr fontAlgn="base"/>
            <a:endParaRPr kumimoji="1" lang="de-DE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Stafford Pro" panose="02000503030000020004" pitchFamily="2" charset="0"/>
            </a:endParaRPr>
          </a:p>
        </p:txBody>
      </p: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 bwMode="auto">
          <a:xfrm flipH="1">
            <a:off x="4448489" y="2058919"/>
            <a:ext cx="409489" cy="353453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 bwMode="auto">
          <a:xfrm>
            <a:off x="4857978" y="2058919"/>
            <a:ext cx="410817" cy="353453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stCxn id="6" idx="2"/>
            <a:endCxn id="8" idx="0"/>
          </p:cNvCxnSpPr>
          <p:nvPr/>
        </p:nvCxnSpPr>
        <p:spPr bwMode="auto">
          <a:xfrm>
            <a:off x="4448489" y="2781704"/>
            <a:ext cx="409489" cy="353453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7" idx="2"/>
            <a:endCxn id="8" idx="0"/>
          </p:cNvCxnSpPr>
          <p:nvPr/>
        </p:nvCxnSpPr>
        <p:spPr bwMode="auto">
          <a:xfrm flipH="1">
            <a:off x="4857978" y="2781704"/>
            <a:ext cx="410817" cy="353453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8" idx="2"/>
            <a:endCxn id="9" idx="0"/>
          </p:cNvCxnSpPr>
          <p:nvPr/>
        </p:nvCxnSpPr>
        <p:spPr bwMode="auto">
          <a:xfrm>
            <a:off x="4857978" y="3504489"/>
            <a:ext cx="0" cy="353453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stCxn id="4" idx="0"/>
            <a:endCxn id="5" idx="0"/>
          </p:cNvCxnSpPr>
          <p:nvPr/>
        </p:nvCxnSpPr>
        <p:spPr bwMode="auto">
          <a:xfrm flipH="1">
            <a:off x="4857978" y="1028357"/>
            <a:ext cx="3977" cy="66123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>
            <a:endCxn id="4" idx="2"/>
          </p:cNvCxnSpPr>
          <p:nvPr/>
        </p:nvCxnSpPr>
        <p:spPr bwMode="auto">
          <a:xfrm>
            <a:off x="4857978" y="4227274"/>
            <a:ext cx="3977" cy="494402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672991" y="3135157"/>
            <a:ext cx="0" cy="369332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 bwMode="auto">
          <a:xfrm>
            <a:off x="5940686" y="2781704"/>
            <a:ext cx="2641" cy="107623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 bwMode="auto">
          <a:xfrm flipH="1">
            <a:off x="6154040" y="1028357"/>
            <a:ext cx="1" cy="3693319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 bwMode="auto">
          <a:xfrm>
            <a:off x="5140249" y="3139906"/>
            <a:ext cx="532742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/>
          <p:nvPr/>
        </p:nvCxnSpPr>
        <p:spPr bwMode="auto">
          <a:xfrm>
            <a:off x="5133627" y="3508589"/>
            <a:ext cx="532742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/>
          <p:nvPr/>
        </p:nvCxnSpPr>
        <p:spPr bwMode="auto">
          <a:xfrm>
            <a:off x="5403963" y="2778670"/>
            <a:ext cx="532742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/>
          <p:nvPr/>
        </p:nvCxnSpPr>
        <p:spPr bwMode="auto">
          <a:xfrm flipV="1">
            <a:off x="5133625" y="3857942"/>
            <a:ext cx="803080" cy="2108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4" name="TextBox 23"/>
          <p:cNvSpPr txBox="1"/>
          <p:nvPr/>
        </p:nvSpPr>
        <p:spPr>
          <a:xfrm>
            <a:off x="5445868" y="3160834"/>
            <a:ext cx="28084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fontAlgn="base"/>
            <a:r>
              <a:rPr kumimoji="1" lang="en-US" sz="1400" dirty="0" smtClean="0">
                <a:latin typeface="Stafford Pro" panose="02000503030000020004" pitchFamily="2" charset="0"/>
              </a:rPr>
              <a:t>1</a:t>
            </a:r>
            <a:endParaRPr kumimoji="1" lang="de-DE" sz="1400" dirty="0" smtClean="0">
              <a:latin typeface="Stafford Pro" panose="02000503030000020004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37904" y="3162165"/>
            <a:ext cx="28084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fontAlgn="base"/>
            <a:r>
              <a:rPr kumimoji="1" lang="en-US" sz="1400" dirty="0" smtClean="0">
                <a:latin typeface="Stafford Pro" panose="02000503030000020004" pitchFamily="2" charset="0"/>
              </a:rPr>
              <a:t>2</a:t>
            </a:r>
            <a:endParaRPr kumimoji="1" lang="de-DE" sz="1400" dirty="0" smtClean="0">
              <a:latin typeface="Stafford Pro" panose="02000503030000020004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94406" y="3163493"/>
            <a:ext cx="28084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fontAlgn="base"/>
            <a:r>
              <a:rPr kumimoji="1" lang="en-US" sz="1400" dirty="0" smtClean="0">
                <a:latin typeface="Stafford Pro" panose="02000503030000020004" pitchFamily="2" charset="0"/>
              </a:rPr>
              <a:t>3</a:t>
            </a:r>
            <a:endParaRPr kumimoji="1" lang="de-DE" sz="1400" dirty="0" smtClean="0">
              <a:latin typeface="Stafford Pro" panose="02000503030000020004" pitchFamily="2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4653233" y="3502239"/>
            <a:ext cx="0" cy="10593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448489" y="3614351"/>
            <a:ext cx="20474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4448489" y="3015049"/>
            <a:ext cx="0" cy="59312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448489" y="3008870"/>
            <a:ext cx="20474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653233" y="3015049"/>
            <a:ext cx="0" cy="11215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5707" y="1689587"/>
            <a:ext cx="564542" cy="369332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fontAlgn="base"/>
            <a:r>
              <a:rPr kumimoji="1"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tafford Pro" panose="02000503030000020004" pitchFamily="2" charset="0"/>
              </a:rPr>
              <a:t>BB</a:t>
            </a:r>
            <a:endParaRPr kumimoji="1" lang="de-DE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Stafford Pro" panose="02000503030000020004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66218" y="2412372"/>
            <a:ext cx="564542" cy="369332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fontAlgn="base"/>
            <a:r>
              <a:rPr kumimoji="1"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tafford Pro" panose="02000503030000020004" pitchFamily="2" charset="0"/>
              </a:rPr>
              <a:t>BB</a:t>
            </a:r>
            <a:endParaRPr kumimoji="1" lang="de-DE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Stafford Pro" panose="02000503030000020004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86524" y="2412372"/>
            <a:ext cx="564542" cy="369332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fontAlgn="base"/>
            <a:r>
              <a:rPr kumimoji="1"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tafford Pro" panose="02000503030000020004" pitchFamily="2" charset="0"/>
              </a:rPr>
              <a:t>BB</a:t>
            </a:r>
            <a:endParaRPr kumimoji="1" lang="de-DE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Stafford Pro" panose="02000503030000020004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5707" y="3135157"/>
            <a:ext cx="564542" cy="369332"/>
          </a:xfrm>
          <a:prstGeom prst="rect">
            <a:avLst/>
          </a:prstGeom>
          <a:solidFill>
            <a:srgbClr val="00715E"/>
          </a:solidFill>
          <a:ln w="15875">
            <a:solidFill>
              <a:srgbClr val="00715E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fontAlgn="base"/>
            <a:r>
              <a:rPr kumimoji="1" lang="en-US" sz="1800" dirty="0" smtClean="0">
                <a:solidFill>
                  <a:schemeClr val="bg1"/>
                </a:solidFill>
                <a:latin typeface="Stafford Pro" panose="02000503030000020004" pitchFamily="2" charset="0"/>
              </a:rPr>
              <a:t>BB</a:t>
            </a:r>
            <a:endParaRPr kumimoji="1" lang="de-DE" sz="1800" dirty="0" smtClean="0">
              <a:solidFill>
                <a:schemeClr val="bg1"/>
              </a:solidFill>
              <a:latin typeface="Stafford Pro" panose="02000503030000020004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5707" y="3857942"/>
            <a:ext cx="564542" cy="369332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fontAlgn="base"/>
            <a:r>
              <a:rPr kumimoji="1"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tafford Pro" panose="02000503030000020004" pitchFamily="2" charset="0"/>
              </a:rPr>
              <a:t>BB</a:t>
            </a:r>
            <a:endParaRPr kumimoji="1" lang="de-DE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Stafford Pro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138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Stafford Pro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Janne Wulf</dc:creator>
  <cp:lastModifiedBy>Janne Wulf</cp:lastModifiedBy>
  <cp:revision>4</cp:revision>
  <dcterms:created xsi:type="dcterms:W3CDTF">2021-06-30T18:19:32Z</dcterms:created>
  <dcterms:modified xsi:type="dcterms:W3CDTF">2021-10-26T13:16:42Z</dcterms:modified>
</cp:coreProperties>
</file>