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202CE-E3F4-42AE-915D-0BF2E31EE3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7AC0890-6282-47FD-9371-CF359A3E3EC6}">
      <dgm:prSet/>
      <dgm:spPr/>
      <dgm:t>
        <a:bodyPr/>
        <a:lstStyle/>
        <a:p>
          <a:r>
            <a:rPr lang="en-US"/>
            <a:t>Eine Cocktail Webanwendung </a:t>
          </a:r>
        </a:p>
      </dgm:t>
    </dgm:pt>
    <dgm:pt modelId="{3B6F1623-72BB-46CB-A627-1D3C628B3EB2}" type="parTrans" cxnId="{03BD3233-7790-4829-901B-09A42759AE0D}">
      <dgm:prSet/>
      <dgm:spPr/>
      <dgm:t>
        <a:bodyPr/>
        <a:lstStyle/>
        <a:p>
          <a:endParaRPr lang="en-US"/>
        </a:p>
      </dgm:t>
    </dgm:pt>
    <dgm:pt modelId="{A2E3B5B4-B7EC-4A6E-A79F-78216780DDDC}" type="sibTrans" cxnId="{03BD3233-7790-4829-901B-09A42759AE0D}">
      <dgm:prSet/>
      <dgm:spPr/>
      <dgm:t>
        <a:bodyPr/>
        <a:lstStyle/>
        <a:p>
          <a:endParaRPr lang="en-US"/>
        </a:p>
      </dgm:t>
    </dgm:pt>
    <dgm:pt modelId="{ADF1FDF5-3F6B-43B2-91BD-8DA5AAAF43A3}">
      <dgm:prSet/>
      <dgm:spPr/>
      <dgm:t>
        <a:bodyPr/>
        <a:lstStyle/>
        <a:p>
          <a:r>
            <a:rPr lang="en-US" dirty="0"/>
            <a:t>Drinks </a:t>
          </a:r>
          <a:r>
            <a:rPr lang="en-US" dirty="0" err="1"/>
            <a:t>selbst</a:t>
          </a:r>
          <a:r>
            <a:rPr lang="en-US" dirty="0"/>
            <a:t> </a:t>
          </a:r>
          <a:r>
            <a:rPr lang="en-US" dirty="0" err="1"/>
            <a:t>machen</a:t>
          </a:r>
          <a:endParaRPr lang="en-US" dirty="0"/>
        </a:p>
      </dgm:t>
    </dgm:pt>
    <dgm:pt modelId="{3F2E0361-BA0B-4B90-BB92-5B327B2C1B42}" type="parTrans" cxnId="{0F1341A3-0C6D-421F-BC32-12ED1F4C856B}">
      <dgm:prSet/>
      <dgm:spPr/>
      <dgm:t>
        <a:bodyPr/>
        <a:lstStyle/>
        <a:p>
          <a:endParaRPr lang="en-US"/>
        </a:p>
      </dgm:t>
    </dgm:pt>
    <dgm:pt modelId="{22176B10-A122-4E06-9B81-735F5113CA92}" type="sibTrans" cxnId="{0F1341A3-0C6D-421F-BC32-12ED1F4C856B}">
      <dgm:prSet/>
      <dgm:spPr/>
      <dgm:t>
        <a:bodyPr/>
        <a:lstStyle/>
        <a:p>
          <a:endParaRPr lang="en-US"/>
        </a:p>
      </dgm:t>
    </dgm:pt>
    <dgm:pt modelId="{CF7B9DF8-C298-4ADE-9A9C-20109AB8B102}">
      <dgm:prSet/>
      <dgm:spPr/>
      <dgm:t>
        <a:bodyPr/>
        <a:lstStyle/>
        <a:p>
          <a:r>
            <a:rPr lang="en-US"/>
            <a:t>Inspiration </a:t>
          </a:r>
        </a:p>
      </dgm:t>
    </dgm:pt>
    <dgm:pt modelId="{2CC06AD5-0F81-4A94-8CF4-AE6C1F25C6F5}" type="parTrans" cxnId="{73B96897-27DC-4586-A7A2-E3D151A6C67D}">
      <dgm:prSet/>
      <dgm:spPr/>
      <dgm:t>
        <a:bodyPr/>
        <a:lstStyle/>
        <a:p>
          <a:endParaRPr lang="en-US"/>
        </a:p>
      </dgm:t>
    </dgm:pt>
    <dgm:pt modelId="{D3705BB9-E431-4DC8-A81D-D4B3DF98AB4F}" type="sibTrans" cxnId="{73B96897-27DC-4586-A7A2-E3D151A6C67D}">
      <dgm:prSet/>
      <dgm:spPr/>
      <dgm:t>
        <a:bodyPr/>
        <a:lstStyle/>
        <a:p>
          <a:endParaRPr lang="en-US"/>
        </a:p>
      </dgm:t>
    </dgm:pt>
    <dgm:pt modelId="{2B7F9016-640E-4B17-9299-FBB15B823CAF}" type="pres">
      <dgm:prSet presAssocID="{B94202CE-E3F4-42AE-915D-0BF2E31EE367}" presName="root" presStyleCnt="0">
        <dgm:presLayoutVars>
          <dgm:dir/>
          <dgm:resizeHandles val="exact"/>
        </dgm:presLayoutVars>
      </dgm:prSet>
      <dgm:spPr/>
    </dgm:pt>
    <dgm:pt modelId="{2DA1A615-F636-464D-B724-6A1E143279A7}" type="pres">
      <dgm:prSet presAssocID="{D7AC0890-6282-47FD-9371-CF359A3E3EC6}" presName="compNode" presStyleCnt="0"/>
      <dgm:spPr/>
    </dgm:pt>
    <dgm:pt modelId="{B4F8FF88-3E12-48FB-807E-97346180BF8D}" type="pres">
      <dgm:prSet presAssocID="{D7AC0890-6282-47FD-9371-CF359A3E3E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ni"/>
        </a:ext>
      </dgm:extLst>
    </dgm:pt>
    <dgm:pt modelId="{5B793096-AD94-4223-93B8-9D8598884AC8}" type="pres">
      <dgm:prSet presAssocID="{D7AC0890-6282-47FD-9371-CF359A3E3EC6}" presName="spaceRect" presStyleCnt="0"/>
      <dgm:spPr/>
    </dgm:pt>
    <dgm:pt modelId="{CC4300E0-58AD-4454-8A68-8D14AA553C18}" type="pres">
      <dgm:prSet presAssocID="{D7AC0890-6282-47FD-9371-CF359A3E3EC6}" presName="textRect" presStyleLbl="revTx" presStyleIdx="0" presStyleCnt="3">
        <dgm:presLayoutVars>
          <dgm:chMax val="1"/>
          <dgm:chPref val="1"/>
        </dgm:presLayoutVars>
      </dgm:prSet>
      <dgm:spPr/>
    </dgm:pt>
    <dgm:pt modelId="{399F960E-9B4F-4696-9BC7-46977DD638BA}" type="pres">
      <dgm:prSet presAssocID="{A2E3B5B4-B7EC-4A6E-A79F-78216780DDDC}" presName="sibTrans" presStyleCnt="0"/>
      <dgm:spPr/>
    </dgm:pt>
    <dgm:pt modelId="{B3F2A4F5-AA46-4CAC-8EAC-C6DA795D639F}" type="pres">
      <dgm:prSet presAssocID="{ADF1FDF5-3F6B-43B2-91BD-8DA5AAAF43A3}" presName="compNode" presStyleCnt="0"/>
      <dgm:spPr/>
    </dgm:pt>
    <dgm:pt modelId="{D234280E-30C6-41EF-8799-CDD9479678AC}" type="pres">
      <dgm:prSet presAssocID="{ADF1FDF5-3F6B-43B2-91BD-8DA5AAAF43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er"/>
        </a:ext>
      </dgm:extLst>
    </dgm:pt>
    <dgm:pt modelId="{EAAF1E7B-8745-4E63-92ED-F86EBF3644C4}" type="pres">
      <dgm:prSet presAssocID="{ADF1FDF5-3F6B-43B2-91BD-8DA5AAAF43A3}" presName="spaceRect" presStyleCnt="0"/>
      <dgm:spPr/>
    </dgm:pt>
    <dgm:pt modelId="{50DB49EB-7211-47DE-A700-3181E5CBE80F}" type="pres">
      <dgm:prSet presAssocID="{ADF1FDF5-3F6B-43B2-91BD-8DA5AAAF43A3}" presName="textRect" presStyleLbl="revTx" presStyleIdx="1" presStyleCnt="3">
        <dgm:presLayoutVars>
          <dgm:chMax val="1"/>
          <dgm:chPref val="1"/>
        </dgm:presLayoutVars>
      </dgm:prSet>
      <dgm:spPr/>
    </dgm:pt>
    <dgm:pt modelId="{37B001C4-05F7-4489-B9CA-0EA5E80257AA}" type="pres">
      <dgm:prSet presAssocID="{22176B10-A122-4E06-9B81-735F5113CA92}" presName="sibTrans" presStyleCnt="0"/>
      <dgm:spPr/>
    </dgm:pt>
    <dgm:pt modelId="{37ED3415-6A1E-44AB-A79B-1A3A0F9DCDBB}" type="pres">
      <dgm:prSet presAssocID="{CF7B9DF8-C298-4ADE-9A9C-20109AB8B102}" presName="compNode" presStyleCnt="0"/>
      <dgm:spPr/>
    </dgm:pt>
    <dgm:pt modelId="{18568D4F-8999-47DF-8699-BB11CD6B394C}" type="pres">
      <dgm:prSet presAssocID="{CF7B9DF8-C298-4ADE-9A9C-20109AB8B1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9266782-D941-403D-B127-3049C9A24BFE}" type="pres">
      <dgm:prSet presAssocID="{CF7B9DF8-C298-4ADE-9A9C-20109AB8B102}" presName="spaceRect" presStyleCnt="0"/>
      <dgm:spPr/>
    </dgm:pt>
    <dgm:pt modelId="{F05925A9-6DCB-4A30-98D8-1B98E4C1F5BF}" type="pres">
      <dgm:prSet presAssocID="{CF7B9DF8-C298-4ADE-9A9C-20109AB8B1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3BD3233-7790-4829-901B-09A42759AE0D}" srcId="{B94202CE-E3F4-42AE-915D-0BF2E31EE367}" destId="{D7AC0890-6282-47FD-9371-CF359A3E3EC6}" srcOrd="0" destOrd="0" parTransId="{3B6F1623-72BB-46CB-A627-1D3C628B3EB2}" sibTransId="{A2E3B5B4-B7EC-4A6E-A79F-78216780DDDC}"/>
    <dgm:cxn modelId="{C0A47A48-3AFF-4210-B3B0-D4AD635ECBE7}" type="presOf" srcId="{B94202CE-E3F4-42AE-915D-0BF2E31EE367}" destId="{2B7F9016-640E-4B17-9299-FBB15B823CAF}" srcOrd="0" destOrd="0" presId="urn:microsoft.com/office/officeart/2018/2/layout/IconLabelList"/>
    <dgm:cxn modelId="{73B96897-27DC-4586-A7A2-E3D151A6C67D}" srcId="{B94202CE-E3F4-42AE-915D-0BF2E31EE367}" destId="{CF7B9DF8-C298-4ADE-9A9C-20109AB8B102}" srcOrd="2" destOrd="0" parTransId="{2CC06AD5-0F81-4A94-8CF4-AE6C1F25C6F5}" sibTransId="{D3705BB9-E431-4DC8-A81D-D4B3DF98AB4F}"/>
    <dgm:cxn modelId="{0F1341A3-0C6D-421F-BC32-12ED1F4C856B}" srcId="{B94202CE-E3F4-42AE-915D-0BF2E31EE367}" destId="{ADF1FDF5-3F6B-43B2-91BD-8DA5AAAF43A3}" srcOrd="1" destOrd="0" parTransId="{3F2E0361-BA0B-4B90-BB92-5B327B2C1B42}" sibTransId="{22176B10-A122-4E06-9B81-735F5113CA92}"/>
    <dgm:cxn modelId="{D4605BB6-9A4B-408C-9EB2-6B4246E31809}" type="presOf" srcId="{CF7B9DF8-C298-4ADE-9A9C-20109AB8B102}" destId="{F05925A9-6DCB-4A30-98D8-1B98E4C1F5BF}" srcOrd="0" destOrd="0" presId="urn:microsoft.com/office/officeart/2018/2/layout/IconLabelList"/>
    <dgm:cxn modelId="{B9A4DDC8-765E-472C-AD9D-40582333F676}" type="presOf" srcId="{D7AC0890-6282-47FD-9371-CF359A3E3EC6}" destId="{CC4300E0-58AD-4454-8A68-8D14AA553C18}" srcOrd="0" destOrd="0" presId="urn:microsoft.com/office/officeart/2018/2/layout/IconLabelList"/>
    <dgm:cxn modelId="{E36385D4-10ED-4B24-823B-56E1D4F3F5CB}" type="presOf" srcId="{ADF1FDF5-3F6B-43B2-91BD-8DA5AAAF43A3}" destId="{50DB49EB-7211-47DE-A700-3181E5CBE80F}" srcOrd="0" destOrd="0" presId="urn:microsoft.com/office/officeart/2018/2/layout/IconLabelList"/>
    <dgm:cxn modelId="{6752437D-16E5-4060-A143-46FBB4348D44}" type="presParOf" srcId="{2B7F9016-640E-4B17-9299-FBB15B823CAF}" destId="{2DA1A615-F636-464D-B724-6A1E143279A7}" srcOrd="0" destOrd="0" presId="urn:microsoft.com/office/officeart/2018/2/layout/IconLabelList"/>
    <dgm:cxn modelId="{6AC8D502-EF24-4E98-A464-232BF91177DD}" type="presParOf" srcId="{2DA1A615-F636-464D-B724-6A1E143279A7}" destId="{B4F8FF88-3E12-48FB-807E-97346180BF8D}" srcOrd="0" destOrd="0" presId="urn:microsoft.com/office/officeart/2018/2/layout/IconLabelList"/>
    <dgm:cxn modelId="{3870FD8C-DC30-4B09-9167-AEF5061ADBD1}" type="presParOf" srcId="{2DA1A615-F636-464D-B724-6A1E143279A7}" destId="{5B793096-AD94-4223-93B8-9D8598884AC8}" srcOrd="1" destOrd="0" presId="urn:microsoft.com/office/officeart/2018/2/layout/IconLabelList"/>
    <dgm:cxn modelId="{B1D5282E-491C-48FB-8196-A0B5DD7EBEC1}" type="presParOf" srcId="{2DA1A615-F636-464D-B724-6A1E143279A7}" destId="{CC4300E0-58AD-4454-8A68-8D14AA553C18}" srcOrd="2" destOrd="0" presId="urn:microsoft.com/office/officeart/2018/2/layout/IconLabelList"/>
    <dgm:cxn modelId="{C876D0E9-BC37-4F08-8C6F-CB8CA36DBF5D}" type="presParOf" srcId="{2B7F9016-640E-4B17-9299-FBB15B823CAF}" destId="{399F960E-9B4F-4696-9BC7-46977DD638BA}" srcOrd="1" destOrd="0" presId="urn:microsoft.com/office/officeart/2018/2/layout/IconLabelList"/>
    <dgm:cxn modelId="{80748772-A194-4634-A689-744BE8B88424}" type="presParOf" srcId="{2B7F9016-640E-4B17-9299-FBB15B823CAF}" destId="{B3F2A4F5-AA46-4CAC-8EAC-C6DA795D639F}" srcOrd="2" destOrd="0" presId="urn:microsoft.com/office/officeart/2018/2/layout/IconLabelList"/>
    <dgm:cxn modelId="{A4E3E96E-4BBD-48E1-89BE-A7782ABC8C1F}" type="presParOf" srcId="{B3F2A4F5-AA46-4CAC-8EAC-C6DA795D639F}" destId="{D234280E-30C6-41EF-8799-CDD9479678AC}" srcOrd="0" destOrd="0" presId="urn:microsoft.com/office/officeart/2018/2/layout/IconLabelList"/>
    <dgm:cxn modelId="{08CB68BB-BAE8-4855-A2C0-2238B5A93C16}" type="presParOf" srcId="{B3F2A4F5-AA46-4CAC-8EAC-C6DA795D639F}" destId="{EAAF1E7B-8745-4E63-92ED-F86EBF3644C4}" srcOrd="1" destOrd="0" presId="urn:microsoft.com/office/officeart/2018/2/layout/IconLabelList"/>
    <dgm:cxn modelId="{06E2CAAC-1B6E-4F72-9878-0B99F3E4CF2D}" type="presParOf" srcId="{B3F2A4F5-AA46-4CAC-8EAC-C6DA795D639F}" destId="{50DB49EB-7211-47DE-A700-3181E5CBE80F}" srcOrd="2" destOrd="0" presId="urn:microsoft.com/office/officeart/2018/2/layout/IconLabelList"/>
    <dgm:cxn modelId="{08FDF903-32BF-47CD-91EF-7F924D8101D0}" type="presParOf" srcId="{2B7F9016-640E-4B17-9299-FBB15B823CAF}" destId="{37B001C4-05F7-4489-B9CA-0EA5E80257AA}" srcOrd="3" destOrd="0" presId="urn:microsoft.com/office/officeart/2018/2/layout/IconLabelList"/>
    <dgm:cxn modelId="{022854D6-887A-4A81-85F8-EA7DED0A9503}" type="presParOf" srcId="{2B7F9016-640E-4B17-9299-FBB15B823CAF}" destId="{37ED3415-6A1E-44AB-A79B-1A3A0F9DCDBB}" srcOrd="4" destOrd="0" presId="urn:microsoft.com/office/officeart/2018/2/layout/IconLabelList"/>
    <dgm:cxn modelId="{86F49C17-C76B-4B73-B0A1-E4C80E3A4A98}" type="presParOf" srcId="{37ED3415-6A1E-44AB-A79B-1A3A0F9DCDBB}" destId="{18568D4F-8999-47DF-8699-BB11CD6B394C}" srcOrd="0" destOrd="0" presId="urn:microsoft.com/office/officeart/2018/2/layout/IconLabelList"/>
    <dgm:cxn modelId="{014644D6-B54E-4F03-A717-6054BD7DB9CA}" type="presParOf" srcId="{37ED3415-6A1E-44AB-A79B-1A3A0F9DCDBB}" destId="{A9266782-D941-403D-B127-3049C9A24BFE}" srcOrd="1" destOrd="0" presId="urn:microsoft.com/office/officeart/2018/2/layout/IconLabelList"/>
    <dgm:cxn modelId="{29B7213C-2B60-417F-B6BE-5CC472DC54CA}" type="presParOf" srcId="{37ED3415-6A1E-44AB-A79B-1A3A0F9DCDBB}" destId="{F05925A9-6DCB-4A30-98D8-1B98E4C1F5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43C20-0068-41B7-A46E-22195018A58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4CA564-2F47-432C-9F33-50A6F06D3F76}">
      <dgm:prSet/>
      <dgm:spPr/>
      <dgm:t>
        <a:bodyPr/>
        <a:lstStyle/>
        <a:p>
          <a:r>
            <a:rPr lang="de-CH"/>
            <a:t>Github</a:t>
          </a:r>
          <a:endParaRPr lang="en-US"/>
        </a:p>
      </dgm:t>
    </dgm:pt>
    <dgm:pt modelId="{7A047ACD-E636-4944-8191-25DB89342C96}" type="parTrans" cxnId="{1093F85C-5B4B-48DD-BFBA-2B90C46920BD}">
      <dgm:prSet/>
      <dgm:spPr/>
      <dgm:t>
        <a:bodyPr/>
        <a:lstStyle/>
        <a:p>
          <a:endParaRPr lang="en-US"/>
        </a:p>
      </dgm:t>
    </dgm:pt>
    <dgm:pt modelId="{BCFF6C2D-EADE-44E7-A580-CDD3FC8665A3}" type="sibTrans" cxnId="{1093F85C-5B4B-48DD-BFBA-2B90C46920BD}">
      <dgm:prSet/>
      <dgm:spPr/>
      <dgm:t>
        <a:bodyPr/>
        <a:lstStyle/>
        <a:p>
          <a:endParaRPr lang="en-US"/>
        </a:p>
      </dgm:t>
    </dgm:pt>
    <dgm:pt modelId="{CCD652A0-FE22-4C14-9750-EAD6EEDB99C9}">
      <dgm:prSet/>
      <dgm:spPr/>
      <dgm:t>
        <a:bodyPr/>
        <a:lstStyle/>
        <a:p>
          <a:r>
            <a:rPr lang="de-CH"/>
            <a:t>VSC</a:t>
          </a:r>
          <a:endParaRPr lang="en-US"/>
        </a:p>
      </dgm:t>
    </dgm:pt>
    <dgm:pt modelId="{02B365A5-2138-438E-9562-BFD8A9C6D84C}" type="parTrans" cxnId="{085EEDB7-07F7-4D01-8983-75DA43A26CA4}">
      <dgm:prSet/>
      <dgm:spPr/>
      <dgm:t>
        <a:bodyPr/>
        <a:lstStyle/>
        <a:p>
          <a:endParaRPr lang="en-US"/>
        </a:p>
      </dgm:t>
    </dgm:pt>
    <dgm:pt modelId="{804F6D83-4883-49FF-B920-731A9D21EC07}" type="sibTrans" cxnId="{085EEDB7-07F7-4D01-8983-75DA43A26CA4}">
      <dgm:prSet/>
      <dgm:spPr/>
      <dgm:t>
        <a:bodyPr/>
        <a:lstStyle/>
        <a:p>
          <a:endParaRPr lang="en-US"/>
        </a:p>
      </dgm:t>
    </dgm:pt>
    <dgm:pt modelId="{63445CFC-4051-44A0-9900-509A1C0C9A0F}">
      <dgm:prSet/>
      <dgm:spPr/>
      <dgm:t>
        <a:bodyPr/>
        <a:lstStyle/>
        <a:p>
          <a:r>
            <a:rPr lang="de-CH"/>
            <a:t>API Vorlage</a:t>
          </a:r>
          <a:endParaRPr lang="en-US"/>
        </a:p>
      </dgm:t>
    </dgm:pt>
    <dgm:pt modelId="{08C5374F-ABDB-45E3-ADD0-86EFC5BF9881}" type="parTrans" cxnId="{3A593E96-9F53-41A0-AF0F-AF044AB924ED}">
      <dgm:prSet/>
      <dgm:spPr/>
      <dgm:t>
        <a:bodyPr/>
        <a:lstStyle/>
        <a:p>
          <a:endParaRPr lang="en-US"/>
        </a:p>
      </dgm:t>
    </dgm:pt>
    <dgm:pt modelId="{7C52D6BD-5D79-4F6E-87F4-6C6470936F18}" type="sibTrans" cxnId="{3A593E96-9F53-41A0-AF0F-AF044AB924ED}">
      <dgm:prSet/>
      <dgm:spPr/>
      <dgm:t>
        <a:bodyPr/>
        <a:lstStyle/>
        <a:p>
          <a:endParaRPr lang="en-US"/>
        </a:p>
      </dgm:t>
    </dgm:pt>
    <dgm:pt modelId="{4BD4EDFA-A779-4F26-BF8A-B4611CB233D8}">
      <dgm:prSet/>
      <dgm:spPr/>
      <dgm:t>
        <a:bodyPr/>
        <a:lstStyle/>
        <a:p>
          <a:r>
            <a:rPr lang="de-CH"/>
            <a:t>Google</a:t>
          </a:r>
          <a:endParaRPr lang="en-US"/>
        </a:p>
      </dgm:t>
    </dgm:pt>
    <dgm:pt modelId="{5637103B-7968-4F63-8139-594A3BECC5A0}" type="parTrans" cxnId="{126A759D-2C48-4F6A-8B16-917CF99F3D78}">
      <dgm:prSet/>
      <dgm:spPr/>
      <dgm:t>
        <a:bodyPr/>
        <a:lstStyle/>
        <a:p>
          <a:endParaRPr lang="en-US"/>
        </a:p>
      </dgm:t>
    </dgm:pt>
    <dgm:pt modelId="{BDBA8A93-F3B7-422D-AA24-521D6BF7F324}" type="sibTrans" cxnId="{126A759D-2C48-4F6A-8B16-917CF99F3D78}">
      <dgm:prSet/>
      <dgm:spPr/>
      <dgm:t>
        <a:bodyPr/>
        <a:lstStyle/>
        <a:p>
          <a:endParaRPr lang="en-US"/>
        </a:p>
      </dgm:t>
    </dgm:pt>
    <dgm:pt modelId="{9F9485EA-CEDF-4054-8755-0B4E7A780208}" type="pres">
      <dgm:prSet presAssocID="{31743C20-0068-41B7-A46E-22195018A5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F2C6D-061F-4856-8F05-434B11E39145}" type="pres">
      <dgm:prSet presAssocID="{A44CA564-2F47-432C-9F33-50A6F06D3F76}" presName="hierRoot1" presStyleCnt="0"/>
      <dgm:spPr/>
    </dgm:pt>
    <dgm:pt modelId="{96171FF2-164E-49B2-8AA1-0C0712290279}" type="pres">
      <dgm:prSet presAssocID="{A44CA564-2F47-432C-9F33-50A6F06D3F76}" presName="composite" presStyleCnt="0"/>
      <dgm:spPr/>
    </dgm:pt>
    <dgm:pt modelId="{B442FDC8-D734-4E2E-A8A9-828C0104057C}" type="pres">
      <dgm:prSet presAssocID="{A44CA564-2F47-432C-9F33-50A6F06D3F76}" presName="background" presStyleLbl="node0" presStyleIdx="0" presStyleCnt="4"/>
      <dgm:spPr/>
    </dgm:pt>
    <dgm:pt modelId="{72B55547-E3F7-45DB-96E5-D52353342FC7}" type="pres">
      <dgm:prSet presAssocID="{A44CA564-2F47-432C-9F33-50A6F06D3F76}" presName="text" presStyleLbl="fgAcc0" presStyleIdx="0" presStyleCnt="4">
        <dgm:presLayoutVars>
          <dgm:chPref val="3"/>
        </dgm:presLayoutVars>
      </dgm:prSet>
      <dgm:spPr/>
    </dgm:pt>
    <dgm:pt modelId="{ECA06079-38AA-4A59-9E07-52D23AFC1E50}" type="pres">
      <dgm:prSet presAssocID="{A44CA564-2F47-432C-9F33-50A6F06D3F76}" presName="hierChild2" presStyleCnt="0"/>
      <dgm:spPr/>
    </dgm:pt>
    <dgm:pt modelId="{D882F7EC-6FD6-42FD-A400-0F09C7E3AD87}" type="pres">
      <dgm:prSet presAssocID="{CCD652A0-FE22-4C14-9750-EAD6EEDB99C9}" presName="hierRoot1" presStyleCnt="0"/>
      <dgm:spPr/>
    </dgm:pt>
    <dgm:pt modelId="{B7718F5C-352D-43E5-969E-1DFEB07F4520}" type="pres">
      <dgm:prSet presAssocID="{CCD652A0-FE22-4C14-9750-EAD6EEDB99C9}" presName="composite" presStyleCnt="0"/>
      <dgm:spPr/>
    </dgm:pt>
    <dgm:pt modelId="{85D5EE4F-60B9-43E2-85CB-23592C563AE9}" type="pres">
      <dgm:prSet presAssocID="{CCD652A0-FE22-4C14-9750-EAD6EEDB99C9}" presName="background" presStyleLbl="node0" presStyleIdx="1" presStyleCnt="4"/>
      <dgm:spPr/>
    </dgm:pt>
    <dgm:pt modelId="{7815BDE4-EFB0-4FF5-8955-F3EE9CB9D31C}" type="pres">
      <dgm:prSet presAssocID="{CCD652A0-FE22-4C14-9750-EAD6EEDB99C9}" presName="text" presStyleLbl="fgAcc0" presStyleIdx="1" presStyleCnt="4">
        <dgm:presLayoutVars>
          <dgm:chPref val="3"/>
        </dgm:presLayoutVars>
      </dgm:prSet>
      <dgm:spPr/>
    </dgm:pt>
    <dgm:pt modelId="{63A618CA-B885-4EC3-9F44-C0DA01DF23B1}" type="pres">
      <dgm:prSet presAssocID="{CCD652A0-FE22-4C14-9750-EAD6EEDB99C9}" presName="hierChild2" presStyleCnt="0"/>
      <dgm:spPr/>
    </dgm:pt>
    <dgm:pt modelId="{19A8DEE4-AD81-4AE7-9E45-CD29F813A296}" type="pres">
      <dgm:prSet presAssocID="{63445CFC-4051-44A0-9900-509A1C0C9A0F}" presName="hierRoot1" presStyleCnt="0"/>
      <dgm:spPr/>
    </dgm:pt>
    <dgm:pt modelId="{110BF636-6641-48F8-B291-CF5777E577B9}" type="pres">
      <dgm:prSet presAssocID="{63445CFC-4051-44A0-9900-509A1C0C9A0F}" presName="composite" presStyleCnt="0"/>
      <dgm:spPr/>
    </dgm:pt>
    <dgm:pt modelId="{6A4C613E-5C37-4BF4-A7BB-62328D983848}" type="pres">
      <dgm:prSet presAssocID="{63445CFC-4051-44A0-9900-509A1C0C9A0F}" presName="background" presStyleLbl="node0" presStyleIdx="2" presStyleCnt="4"/>
      <dgm:spPr/>
    </dgm:pt>
    <dgm:pt modelId="{D1179F11-E953-40B4-A8C1-E1608373440F}" type="pres">
      <dgm:prSet presAssocID="{63445CFC-4051-44A0-9900-509A1C0C9A0F}" presName="text" presStyleLbl="fgAcc0" presStyleIdx="2" presStyleCnt="4">
        <dgm:presLayoutVars>
          <dgm:chPref val="3"/>
        </dgm:presLayoutVars>
      </dgm:prSet>
      <dgm:spPr/>
    </dgm:pt>
    <dgm:pt modelId="{D9030427-ABE6-4758-9D5B-E8089DFE09E0}" type="pres">
      <dgm:prSet presAssocID="{63445CFC-4051-44A0-9900-509A1C0C9A0F}" presName="hierChild2" presStyleCnt="0"/>
      <dgm:spPr/>
    </dgm:pt>
    <dgm:pt modelId="{6D03B9D7-0F55-4A09-8C77-E53C067FF053}" type="pres">
      <dgm:prSet presAssocID="{4BD4EDFA-A779-4F26-BF8A-B4611CB233D8}" presName="hierRoot1" presStyleCnt="0"/>
      <dgm:spPr/>
    </dgm:pt>
    <dgm:pt modelId="{37A300E9-32C6-4595-8436-1DF1DF6E56F0}" type="pres">
      <dgm:prSet presAssocID="{4BD4EDFA-A779-4F26-BF8A-B4611CB233D8}" presName="composite" presStyleCnt="0"/>
      <dgm:spPr/>
    </dgm:pt>
    <dgm:pt modelId="{1D6FA795-0307-4E88-87A3-0F06F0E1DDB8}" type="pres">
      <dgm:prSet presAssocID="{4BD4EDFA-A779-4F26-BF8A-B4611CB233D8}" presName="background" presStyleLbl="node0" presStyleIdx="3" presStyleCnt="4"/>
      <dgm:spPr/>
    </dgm:pt>
    <dgm:pt modelId="{5F03CDB2-043B-4D53-A726-07335094F95B}" type="pres">
      <dgm:prSet presAssocID="{4BD4EDFA-A779-4F26-BF8A-B4611CB233D8}" presName="text" presStyleLbl="fgAcc0" presStyleIdx="3" presStyleCnt="4">
        <dgm:presLayoutVars>
          <dgm:chPref val="3"/>
        </dgm:presLayoutVars>
      </dgm:prSet>
      <dgm:spPr/>
    </dgm:pt>
    <dgm:pt modelId="{A95C461D-A48C-41DC-9A7B-5FA95CEB0689}" type="pres">
      <dgm:prSet presAssocID="{4BD4EDFA-A779-4F26-BF8A-B4611CB233D8}" presName="hierChild2" presStyleCnt="0"/>
      <dgm:spPr/>
    </dgm:pt>
  </dgm:ptLst>
  <dgm:cxnLst>
    <dgm:cxn modelId="{1093F85C-5B4B-48DD-BFBA-2B90C46920BD}" srcId="{31743C20-0068-41B7-A46E-22195018A58D}" destId="{A44CA564-2F47-432C-9F33-50A6F06D3F76}" srcOrd="0" destOrd="0" parTransId="{7A047ACD-E636-4944-8191-25DB89342C96}" sibTransId="{BCFF6C2D-EADE-44E7-A580-CDD3FC8665A3}"/>
    <dgm:cxn modelId="{BF55684D-12D1-4E02-8CB0-9E687D09E793}" type="presOf" srcId="{63445CFC-4051-44A0-9900-509A1C0C9A0F}" destId="{D1179F11-E953-40B4-A8C1-E1608373440F}" srcOrd="0" destOrd="0" presId="urn:microsoft.com/office/officeart/2005/8/layout/hierarchy1"/>
    <dgm:cxn modelId="{9B38A882-60AD-47B6-BEE7-A8F6E13F8854}" type="presOf" srcId="{CCD652A0-FE22-4C14-9750-EAD6EEDB99C9}" destId="{7815BDE4-EFB0-4FF5-8955-F3EE9CB9D31C}" srcOrd="0" destOrd="0" presId="urn:microsoft.com/office/officeart/2005/8/layout/hierarchy1"/>
    <dgm:cxn modelId="{3A593E96-9F53-41A0-AF0F-AF044AB924ED}" srcId="{31743C20-0068-41B7-A46E-22195018A58D}" destId="{63445CFC-4051-44A0-9900-509A1C0C9A0F}" srcOrd="2" destOrd="0" parTransId="{08C5374F-ABDB-45E3-ADD0-86EFC5BF9881}" sibTransId="{7C52D6BD-5D79-4F6E-87F4-6C6470936F18}"/>
    <dgm:cxn modelId="{126A759D-2C48-4F6A-8B16-917CF99F3D78}" srcId="{31743C20-0068-41B7-A46E-22195018A58D}" destId="{4BD4EDFA-A779-4F26-BF8A-B4611CB233D8}" srcOrd="3" destOrd="0" parTransId="{5637103B-7968-4F63-8139-594A3BECC5A0}" sibTransId="{BDBA8A93-F3B7-422D-AA24-521D6BF7F324}"/>
    <dgm:cxn modelId="{085EEDB7-07F7-4D01-8983-75DA43A26CA4}" srcId="{31743C20-0068-41B7-A46E-22195018A58D}" destId="{CCD652A0-FE22-4C14-9750-EAD6EEDB99C9}" srcOrd="1" destOrd="0" parTransId="{02B365A5-2138-438E-9562-BFD8A9C6D84C}" sibTransId="{804F6D83-4883-49FF-B920-731A9D21EC07}"/>
    <dgm:cxn modelId="{FB369FC0-32F3-461C-BD24-BF1E099CB4EC}" type="presOf" srcId="{A44CA564-2F47-432C-9F33-50A6F06D3F76}" destId="{72B55547-E3F7-45DB-96E5-D52353342FC7}" srcOrd="0" destOrd="0" presId="urn:microsoft.com/office/officeart/2005/8/layout/hierarchy1"/>
    <dgm:cxn modelId="{9DFCDED4-969C-4C4C-B3D7-60C1138E5CC7}" type="presOf" srcId="{4BD4EDFA-A779-4F26-BF8A-B4611CB233D8}" destId="{5F03CDB2-043B-4D53-A726-07335094F95B}" srcOrd="0" destOrd="0" presId="urn:microsoft.com/office/officeart/2005/8/layout/hierarchy1"/>
    <dgm:cxn modelId="{02F598FC-F829-454D-880E-F330680CB872}" type="presOf" srcId="{31743C20-0068-41B7-A46E-22195018A58D}" destId="{9F9485EA-CEDF-4054-8755-0B4E7A780208}" srcOrd="0" destOrd="0" presId="urn:microsoft.com/office/officeart/2005/8/layout/hierarchy1"/>
    <dgm:cxn modelId="{8CE177E1-3BC1-4D0B-AB2F-87A1A5025FC5}" type="presParOf" srcId="{9F9485EA-CEDF-4054-8755-0B4E7A780208}" destId="{D5DF2C6D-061F-4856-8F05-434B11E39145}" srcOrd="0" destOrd="0" presId="urn:microsoft.com/office/officeart/2005/8/layout/hierarchy1"/>
    <dgm:cxn modelId="{A0AA13BA-949C-4918-9A6A-13DE3A70CBE3}" type="presParOf" srcId="{D5DF2C6D-061F-4856-8F05-434B11E39145}" destId="{96171FF2-164E-49B2-8AA1-0C0712290279}" srcOrd="0" destOrd="0" presId="urn:microsoft.com/office/officeart/2005/8/layout/hierarchy1"/>
    <dgm:cxn modelId="{0A09B89A-39F1-4E73-86D4-0EF220CECCB3}" type="presParOf" srcId="{96171FF2-164E-49B2-8AA1-0C0712290279}" destId="{B442FDC8-D734-4E2E-A8A9-828C0104057C}" srcOrd="0" destOrd="0" presId="urn:microsoft.com/office/officeart/2005/8/layout/hierarchy1"/>
    <dgm:cxn modelId="{6C50BAE4-9F57-41F8-8C8E-5E77994C870F}" type="presParOf" srcId="{96171FF2-164E-49B2-8AA1-0C0712290279}" destId="{72B55547-E3F7-45DB-96E5-D52353342FC7}" srcOrd="1" destOrd="0" presId="urn:microsoft.com/office/officeart/2005/8/layout/hierarchy1"/>
    <dgm:cxn modelId="{3C183201-968D-4CE7-9B8D-95865F2357F1}" type="presParOf" srcId="{D5DF2C6D-061F-4856-8F05-434B11E39145}" destId="{ECA06079-38AA-4A59-9E07-52D23AFC1E50}" srcOrd="1" destOrd="0" presId="urn:microsoft.com/office/officeart/2005/8/layout/hierarchy1"/>
    <dgm:cxn modelId="{A320122A-BA92-4F37-8603-B2D4DC6963C9}" type="presParOf" srcId="{9F9485EA-CEDF-4054-8755-0B4E7A780208}" destId="{D882F7EC-6FD6-42FD-A400-0F09C7E3AD87}" srcOrd="1" destOrd="0" presId="urn:microsoft.com/office/officeart/2005/8/layout/hierarchy1"/>
    <dgm:cxn modelId="{A6CEB725-665C-4111-81C1-2ADD3757E977}" type="presParOf" srcId="{D882F7EC-6FD6-42FD-A400-0F09C7E3AD87}" destId="{B7718F5C-352D-43E5-969E-1DFEB07F4520}" srcOrd="0" destOrd="0" presId="urn:microsoft.com/office/officeart/2005/8/layout/hierarchy1"/>
    <dgm:cxn modelId="{58887E88-013D-40AA-BCE3-E606CF43BD64}" type="presParOf" srcId="{B7718F5C-352D-43E5-969E-1DFEB07F4520}" destId="{85D5EE4F-60B9-43E2-85CB-23592C563AE9}" srcOrd="0" destOrd="0" presId="urn:microsoft.com/office/officeart/2005/8/layout/hierarchy1"/>
    <dgm:cxn modelId="{152B7691-F4BB-4830-B56C-BF2D38ACF490}" type="presParOf" srcId="{B7718F5C-352D-43E5-969E-1DFEB07F4520}" destId="{7815BDE4-EFB0-4FF5-8955-F3EE9CB9D31C}" srcOrd="1" destOrd="0" presId="urn:microsoft.com/office/officeart/2005/8/layout/hierarchy1"/>
    <dgm:cxn modelId="{A0EEA75D-3D27-4C0E-B3E5-18F746AE6509}" type="presParOf" srcId="{D882F7EC-6FD6-42FD-A400-0F09C7E3AD87}" destId="{63A618CA-B885-4EC3-9F44-C0DA01DF23B1}" srcOrd="1" destOrd="0" presId="urn:microsoft.com/office/officeart/2005/8/layout/hierarchy1"/>
    <dgm:cxn modelId="{03B40768-11C8-4987-B1D6-FE42D5774202}" type="presParOf" srcId="{9F9485EA-CEDF-4054-8755-0B4E7A780208}" destId="{19A8DEE4-AD81-4AE7-9E45-CD29F813A296}" srcOrd="2" destOrd="0" presId="urn:microsoft.com/office/officeart/2005/8/layout/hierarchy1"/>
    <dgm:cxn modelId="{0CF87AB0-8401-450D-BC5D-F4E64293E4E6}" type="presParOf" srcId="{19A8DEE4-AD81-4AE7-9E45-CD29F813A296}" destId="{110BF636-6641-48F8-B291-CF5777E577B9}" srcOrd="0" destOrd="0" presId="urn:microsoft.com/office/officeart/2005/8/layout/hierarchy1"/>
    <dgm:cxn modelId="{AFF97157-561E-48F2-BE18-2E286BDA7036}" type="presParOf" srcId="{110BF636-6641-48F8-B291-CF5777E577B9}" destId="{6A4C613E-5C37-4BF4-A7BB-62328D983848}" srcOrd="0" destOrd="0" presId="urn:microsoft.com/office/officeart/2005/8/layout/hierarchy1"/>
    <dgm:cxn modelId="{8378A1DB-D96D-427E-B155-29E4E19E6BCE}" type="presParOf" srcId="{110BF636-6641-48F8-B291-CF5777E577B9}" destId="{D1179F11-E953-40B4-A8C1-E1608373440F}" srcOrd="1" destOrd="0" presId="urn:microsoft.com/office/officeart/2005/8/layout/hierarchy1"/>
    <dgm:cxn modelId="{53F7AF82-A889-470D-9EEC-D7763D1EB10A}" type="presParOf" srcId="{19A8DEE4-AD81-4AE7-9E45-CD29F813A296}" destId="{D9030427-ABE6-4758-9D5B-E8089DFE09E0}" srcOrd="1" destOrd="0" presId="urn:microsoft.com/office/officeart/2005/8/layout/hierarchy1"/>
    <dgm:cxn modelId="{C104E453-33B9-48CD-8B33-DEA946D2C059}" type="presParOf" srcId="{9F9485EA-CEDF-4054-8755-0B4E7A780208}" destId="{6D03B9D7-0F55-4A09-8C77-E53C067FF053}" srcOrd="3" destOrd="0" presId="urn:microsoft.com/office/officeart/2005/8/layout/hierarchy1"/>
    <dgm:cxn modelId="{D9FF3B55-46CD-4116-BE94-8105FC175FC2}" type="presParOf" srcId="{6D03B9D7-0F55-4A09-8C77-E53C067FF053}" destId="{37A300E9-32C6-4595-8436-1DF1DF6E56F0}" srcOrd="0" destOrd="0" presId="urn:microsoft.com/office/officeart/2005/8/layout/hierarchy1"/>
    <dgm:cxn modelId="{B058E26A-E94C-455D-955F-67ADE30F326B}" type="presParOf" srcId="{37A300E9-32C6-4595-8436-1DF1DF6E56F0}" destId="{1D6FA795-0307-4E88-87A3-0F06F0E1DDB8}" srcOrd="0" destOrd="0" presId="urn:microsoft.com/office/officeart/2005/8/layout/hierarchy1"/>
    <dgm:cxn modelId="{0A9E4FE7-ED68-4D23-9024-AF1886A570A3}" type="presParOf" srcId="{37A300E9-32C6-4595-8436-1DF1DF6E56F0}" destId="{5F03CDB2-043B-4D53-A726-07335094F95B}" srcOrd="1" destOrd="0" presId="urn:microsoft.com/office/officeart/2005/8/layout/hierarchy1"/>
    <dgm:cxn modelId="{B06714FC-F151-404E-BD67-CAC00754EDF1}" type="presParOf" srcId="{6D03B9D7-0F55-4A09-8C77-E53C067FF053}" destId="{A95C461D-A48C-41DC-9A7B-5FA95CEB06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8FF88-3E12-48FB-807E-97346180BF8D}">
      <dsp:nvSpPr>
        <dsp:cNvPr id="0" name=""/>
        <dsp:cNvSpPr/>
      </dsp:nvSpPr>
      <dsp:spPr>
        <a:xfrm>
          <a:off x="120959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300E0-58AD-4454-8A68-8D14AA553C18}">
      <dsp:nvSpPr>
        <dsp:cNvPr id="0" name=""/>
        <dsp:cNvSpPr/>
      </dsp:nvSpPr>
      <dsp:spPr>
        <a:xfrm>
          <a:off x="415313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Eine Cocktail Webanwendung </a:t>
          </a:r>
        </a:p>
      </dsp:txBody>
      <dsp:txXfrm>
        <a:off x="415313" y="2735897"/>
        <a:ext cx="2888307" cy="720000"/>
      </dsp:txXfrm>
    </dsp:sp>
    <dsp:sp modelId="{D234280E-30C6-41EF-8799-CDD9479678AC}">
      <dsp:nvSpPr>
        <dsp:cNvPr id="0" name=""/>
        <dsp:cNvSpPr/>
      </dsp:nvSpPr>
      <dsp:spPr>
        <a:xfrm>
          <a:off x="4603358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B49EB-7211-47DE-A700-3181E5CBE80F}">
      <dsp:nvSpPr>
        <dsp:cNvPr id="0" name=""/>
        <dsp:cNvSpPr/>
      </dsp:nvSpPr>
      <dsp:spPr>
        <a:xfrm>
          <a:off x="3809074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Drinks </a:t>
          </a:r>
          <a:r>
            <a:rPr lang="en-US" sz="2500" kern="1200" dirty="0" err="1"/>
            <a:t>selbst</a:t>
          </a:r>
          <a:r>
            <a:rPr lang="en-US" sz="2500" kern="1200" dirty="0"/>
            <a:t> </a:t>
          </a:r>
          <a:r>
            <a:rPr lang="en-US" sz="2500" kern="1200" dirty="0" err="1"/>
            <a:t>machen</a:t>
          </a:r>
          <a:endParaRPr lang="en-US" sz="2500" kern="1200" dirty="0"/>
        </a:p>
      </dsp:txBody>
      <dsp:txXfrm>
        <a:off x="3809074" y="2735897"/>
        <a:ext cx="2888307" cy="720000"/>
      </dsp:txXfrm>
    </dsp:sp>
    <dsp:sp modelId="{18568D4F-8999-47DF-8699-BB11CD6B394C}">
      <dsp:nvSpPr>
        <dsp:cNvPr id="0" name=""/>
        <dsp:cNvSpPr/>
      </dsp:nvSpPr>
      <dsp:spPr>
        <a:xfrm>
          <a:off x="7997119" y="1079526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925A9-6DCB-4A30-98D8-1B98E4C1F5BF}">
      <dsp:nvSpPr>
        <dsp:cNvPr id="0" name=""/>
        <dsp:cNvSpPr/>
      </dsp:nvSpPr>
      <dsp:spPr>
        <a:xfrm>
          <a:off x="7202835" y="2735897"/>
          <a:ext cx="2888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Inspiration </a:t>
          </a:r>
        </a:p>
      </dsp:txBody>
      <dsp:txXfrm>
        <a:off x="7202835" y="2735897"/>
        <a:ext cx="28883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2FDC8-D734-4E2E-A8A9-828C0104057C}">
      <dsp:nvSpPr>
        <dsp:cNvPr id="0" name=""/>
        <dsp:cNvSpPr/>
      </dsp:nvSpPr>
      <dsp:spPr>
        <a:xfrm>
          <a:off x="2978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5547-E3F7-45DB-96E5-D52353342FC7}">
      <dsp:nvSpPr>
        <dsp:cNvPr id="0" name=""/>
        <dsp:cNvSpPr/>
      </dsp:nvSpPr>
      <dsp:spPr>
        <a:xfrm>
          <a:off x="239308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Github</a:t>
          </a:r>
          <a:endParaRPr lang="en-US" sz="3500" kern="1200"/>
        </a:p>
      </dsp:txBody>
      <dsp:txXfrm>
        <a:off x="278866" y="1323590"/>
        <a:ext cx="2047849" cy="1271507"/>
      </dsp:txXfrm>
    </dsp:sp>
    <dsp:sp modelId="{85D5EE4F-60B9-43E2-85CB-23592C563AE9}">
      <dsp:nvSpPr>
        <dsp:cNvPr id="0" name=""/>
        <dsp:cNvSpPr/>
      </dsp:nvSpPr>
      <dsp:spPr>
        <a:xfrm>
          <a:off x="2602603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5BDE4-EFB0-4FF5-8955-F3EE9CB9D31C}">
      <dsp:nvSpPr>
        <dsp:cNvPr id="0" name=""/>
        <dsp:cNvSpPr/>
      </dsp:nvSpPr>
      <dsp:spPr>
        <a:xfrm>
          <a:off x="2838933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VSC</a:t>
          </a:r>
          <a:endParaRPr lang="en-US" sz="3500" kern="1200"/>
        </a:p>
      </dsp:txBody>
      <dsp:txXfrm>
        <a:off x="2878491" y="1323590"/>
        <a:ext cx="2047849" cy="1271507"/>
      </dsp:txXfrm>
    </dsp:sp>
    <dsp:sp modelId="{6A4C613E-5C37-4BF4-A7BB-62328D983848}">
      <dsp:nvSpPr>
        <dsp:cNvPr id="0" name=""/>
        <dsp:cNvSpPr/>
      </dsp:nvSpPr>
      <dsp:spPr>
        <a:xfrm>
          <a:off x="5202228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79F11-E953-40B4-A8C1-E1608373440F}">
      <dsp:nvSpPr>
        <dsp:cNvPr id="0" name=""/>
        <dsp:cNvSpPr/>
      </dsp:nvSpPr>
      <dsp:spPr>
        <a:xfrm>
          <a:off x="5438558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API Vorlage</a:t>
          </a:r>
          <a:endParaRPr lang="en-US" sz="3500" kern="1200"/>
        </a:p>
      </dsp:txBody>
      <dsp:txXfrm>
        <a:off x="5478116" y="1323590"/>
        <a:ext cx="2047849" cy="1271507"/>
      </dsp:txXfrm>
    </dsp:sp>
    <dsp:sp modelId="{1D6FA795-0307-4E88-87A3-0F06F0E1DDB8}">
      <dsp:nvSpPr>
        <dsp:cNvPr id="0" name=""/>
        <dsp:cNvSpPr/>
      </dsp:nvSpPr>
      <dsp:spPr>
        <a:xfrm>
          <a:off x="7801853" y="1059519"/>
          <a:ext cx="2126965" cy="1350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3CDB2-043B-4D53-A726-07335094F95B}">
      <dsp:nvSpPr>
        <dsp:cNvPr id="0" name=""/>
        <dsp:cNvSpPr/>
      </dsp:nvSpPr>
      <dsp:spPr>
        <a:xfrm>
          <a:off x="8038183" y="1284032"/>
          <a:ext cx="2126965" cy="1350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500" kern="1200"/>
            <a:t>Google</a:t>
          </a:r>
          <a:endParaRPr lang="en-US" sz="3500" kern="1200"/>
        </a:p>
      </dsp:txBody>
      <dsp:txXfrm>
        <a:off x="8077741" y="1323590"/>
        <a:ext cx="2047849" cy="127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3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5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9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e Murmel mit Braun- und Wassertönen">
            <a:extLst>
              <a:ext uri="{FF2B5EF4-FFF2-40B4-BE49-F238E27FC236}">
                <a16:creationId xmlns:a16="http://schemas.microsoft.com/office/drawing/2014/main" id="{01BC4B4D-0FB1-2688-0276-41619A7FF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8" r="5129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E37AA8-B9A9-6A25-39B8-EA5D92756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de-CH" sz="3700"/>
              <a:t>Projektwoche Webanwendung</a:t>
            </a:r>
            <a:endParaRPr lang="en-CH" sz="37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AFAB08-1CD3-80CB-E348-AC969B8E1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de-CH" sz="2000" dirty="0"/>
              <a:t>Dominik und Jann</a:t>
            </a:r>
            <a:endParaRPr lang="en-CH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E3228B-FB3F-17F3-8A36-52207BB6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/>
              <a:t>Wer</a:t>
            </a:r>
            <a:r>
              <a:rPr lang="en-US" sz="72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F232D-F1C0-3DBF-3853-38334C94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/>
              <a:t>Dominik und Jann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26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0153CA-F95A-C7C1-2A18-31F8BC27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Was?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Inhaltsplatzhalter 2">
            <a:extLst>
              <a:ext uri="{FF2B5EF4-FFF2-40B4-BE49-F238E27FC236}">
                <a16:creationId xmlns:a16="http://schemas.microsoft.com/office/drawing/2014/main" id="{9D82770E-849A-11FC-C400-99A36F13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7721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83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F8A3CB-6D05-D0C2-8C18-B6FC92EC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CH" dirty="0"/>
              <a:t>Warum?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E48895-D189-1AED-C50F-B3B604B5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de-CH" sz="2000" dirty="0"/>
              <a:t>Wir mögen Getränke</a:t>
            </a:r>
          </a:p>
          <a:p>
            <a:r>
              <a:rPr lang="de-CH" sz="2000" dirty="0"/>
              <a:t>Flexibel mit den Methoden</a:t>
            </a:r>
          </a:p>
          <a:p>
            <a:r>
              <a:rPr lang="de-CH" sz="2000" dirty="0"/>
              <a:t>POST </a:t>
            </a:r>
            <a:r>
              <a:rPr lang="de-CH" sz="2000" dirty="0">
                <a:sym typeface="Wingdings" panose="05000000000000000000" pitchFamily="2" charset="2"/>
              </a:rPr>
              <a:t> Aktualisieren (Rezept)</a:t>
            </a:r>
            <a:endParaRPr lang="de-CH" sz="2000" dirty="0"/>
          </a:p>
          <a:p>
            <a:r>
              <a:rPr lang="de-CH" sz="2000" dirty="0"/>
              <a:t>PUT </a:t>
            </a:r>
            <a:r>
              <a:rPr lang="de-CH" sz="2000" dirty="0">
                <a:sym typeface="Wingdings" panose="05000000000000000000" pitchFamily="2" charset="2"/>
              </a:rPr>
              <a:t> Hinzufügen (Neuer Drink)</a:t>
            </a:r>
            <a:endParaRPr lang="de-CH" sz="2000" dirty="0"/>
          </a:p>
          <a:p>
            <a:r>
              <a:rPr lang="de-CH" sz="2000" dirty="0"/>
              <a:t>GET </a:t>
            </a:r>
            <a:r>
              <a:rPr lang="de-CH" sz="2000" dirty="0">
                <a:sym typeface="Wingdings" panose="05000000000000000000" pitchFamily="2" charset="2"/>
              </a:rPr>
              <a:t> Finden (bestimmter Drink)</a:t>
            </a:r>
          </a:p>
          <a:p>
            <a:r>
              <a:rPr lang="de-CH" sz="2000" dirty="0"/>
              <a:t>DELETE </a:t>
            </a:r>
            <a:r>
              <a:rPr lang="de-CH" sz="2000" dirty="0">
                <a:sym typeface="Wingdings" panose="05000000000000000000" pitchFamily="2" charset="2"/>
              </a:rPr>
              <a:t> Löschen (Rezept löschen)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87323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E4251-398D-D549-DF52-11042CE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Wie?</a:t>
            </a:r>
            <a:endParaRPr lang="en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9AA6740-8A15-ED9E-E079-EBBC16DB37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9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95176-5C75-F0D2-10E8-60666A6E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de-CH" sz="3200" dirty="0"/>
              <a:t>Projekt</a:t>
            </a:r>
            <a:endParaRPr lang="en-CH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843D5-F1B6-7552-4AA4-09CB5501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de-CH" sz="1800" dirty="0"/>
              <a:t>Projektname: </a:t>
            </a:r>
            <a:r>
              <a:rPr lang="de-CH" sz="1800" b="1" dirty="0"/>
              <a:t>Barkeepers</a:t>
            </a:r>
          </a:p>
          <a:p>
            <a:r>
              <a:rPr lang="de-CH" sz="1800" dirty="0"/>
              <a:t>Wir werden eine Cocktail API verwenden</a:t>
            </a:r>
          </a:p>
          <a:p>
            <a:r>
              <a:rPr lang="de-CH" sz="1800" dirty="0"/>
              <a:t>Die API hat 1000 Getränke</a:t>
            </a:r>
          </a:p>
          <a:p>
            <a:r>
              <a:rPr lang="de-CH" sz="1800" dirty="0"/>
              <a:t>Es hat Zutaten, Bilder, Rezepte und Filtrierung </a:t>
            </a:r>
          </a:p>
        </p:txBody>
      </p:sp>
      <p:pic>
        <p:nvPicPr>
          <p:cNvPr id="5" name="Picture 4" descr="Glas mit fruchthaltigem Wasser">
            <a:extLst>
              <a:ext uri="{FF2B5EF4-FFF2-40B4-BE49-F238E27FC236}">
                <a16:creationId xmlns:a16="http://schemas.microsoft.com/office/drawing/2014/main" id="{3686629C-2657-14D4-8229-1114587B4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r="50474" b="-1"/>
          <a:stretch/>
        </p:blipFill>
        <p:spPr>
          <a:xfrm>
            <a:off x="7922417" y="630936"/>
            <a:ext cx="3612451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AA406-38F8-AD8D-DBB7-D91C143E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Unser Logo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03B1D072-FA1B-BB97-247B-6C812328C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054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Projektwoche Webanwendung</vt:lpstr>
      <vt:lpstr>Wer?</vt:lpstr>
      <vt:lpstr>Was?</vt:lpstr>
      <vt:lpstr>Warum?</vt:lpstr>
      <vt:lpstr>Wie?</vt:lpstr>
      <vt:lpstr>Projekt</vt:lpstr>
      <vt:lpstr>Unser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Projektwoche Webanwendung</dc:title>
  <dc:creator>Jann Fanzun</dc:creator>
  <cp:lastModifiedBy>Jann Fanzun</cp:lastModifiedBy>
  <cp:revision>2</cp:revision>
  <dcterms:created xsi:type="dcterms:W3CDTF">2023-01-03T09:23:14Z</dcterms:created>
  <dcterms:modified xsi:type="dcterms:W3CDTF">2023-01-03T09:44:28Z</dcterms:modified>
</cp:coreProperties>
</file>