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94619-D44A-4180-85C8-C9963B7FF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61284-75C7-417D-971B-555D3FB25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772C63-9007-48B5-9FAF-AB3C0473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39D9F-7BB0-4AFE-A352-3F7ADF67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4F6BAA-39F4-41F0-B9B7-92C3DAF1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31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4DF0A-94A9-4B16-845A-BA6F3990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510C8B-B74A-4EA1-BAA9-AD06CB147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F39401-D0D3-499A-A211-0F339D51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ED05C-42D9-48C9-8739-48E9111D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38C54-DEEA-41DA-951A-72AED72B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89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EE490E-F633-4569-8AF7-0F471893B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B2309E-9355-4FE5-BC2C-840BFBCFC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9F90F-70DF-401B-9140-47EBAA3A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31B29-3171-4124-B8BA-445DB8A5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820AD-F8F7-4A9B-BF6B-670DCA09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73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838F5-F134-4F38-B29D-E138F9C1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2A858-B7D4-487B-989B-3974B1CD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ED8A7-F083-44F1-97FD-9E93CA9D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2197D0-2458-47D2-8809-089947BA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CA8EC-3C38-46CF-8A0E-6264DD7E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5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62174-F89E-4A8A-B800-EFE6D747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42E6BB-26E5-463E-A228-FE57CC89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D57C57-D773-4846-B502-3735E9C5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879FBB-2605-4EF0-B0E4-0ED44D61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CCFBF-D80F-4A1A-AD80-37C54828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0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732F4-5AD2-47AF-9146-333907DE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526B5-F5B4-4B42-8291-05BFED90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467242-777F-4FF3-9F9A-689F938C6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DEED9-1411-4DBD-86E1-3B64286D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944E0A-8C00-42F3-993B-FB533D1B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391CB5-427B-49C7-B19E-E1B5FDBB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143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5040D-9F0B-48C1-BDCF-DF8DB396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229B91-1C60-482D-8B9E-810C5547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24736-2C7A-4416-8C21-DAA02156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292AE-38B6-4D2A-9316-E69780C13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C811F9-A67F-4CF3-9680-E857DE08A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BE2BA2-D901-4982-A8FB-A1065171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7656A6-E236-4D82-9C19-F5895183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971CE1-E46F-45FF-87CF-92A5CBBF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63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B6F5A-B6DB-46DF-BF51-933AFA1C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1DB749-1E5F-4E1B-99ED-12247348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97221E-3F66-4E42-9F12-27A7BB89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5C97DE-6E65-489B-A758-4C757A3A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33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0F7D34-615B-4F4F-A6C1-19837E50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ED4BEA-F67D-44B1-AA00-ECBEF864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31C3E3-CC99-44C9-8A46-326582E3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41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5E783-70A1-4475-98C7-844172C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038B8-F37B-4EC4-93A7-6E8DB948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7B525-EECD-4DF9-A3C7-FA853749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584A69-7E35-4DA6-9180-DC0068A2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ED3341-2573-48F1-B6BF-46A9A46E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DCC9D3-056D-4A3C-A7DD-D01985D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58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5495E-446D-4B08-BDC3-FC340791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BF4E37-9AB6-4FE2-8B85-F2587C86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A88B1E-AA30-4CDD-8B2E-36CCE812A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BDF471-0CC5-4094-B6E2-E60B2A46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AB0FD4-C21C-4586-9C84-5B7307AA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122A05-9680-4EDB-938E-9B1E189D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8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B25E13-EE09-4AB0-9BE6-7682F953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458065-88FF-4503-B1B0-1C3B5F875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90276B-CB0C-4E57-8FC0-78BDDACD4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FFE7C-94E0-479A-962F-2FF6C032535C}" type="datetimeFigureOut">
              <a:rPr lang="es-MX" smtClean="0"/>
              <a:t>17/04/2023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0B4BF-32A4-4CE3-AE51-5BCB0875F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DAD4B6-6B29-4066-AB60-687890D03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F87E-F2D1-4D25-BB11-87FAF9F29B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96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906866-7864-4D93-80BA-47A9A78B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1" y="306836"/>
            <a:ext cx="9049407" cy="660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96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PROFESOR</cp:lastModifiedBy>
  <cp:revision>1</cp:revision>
  <dcterms:created xsi:type="dcterms:W3CDTF">2023-04-17T15:06:22Z</dcterms:created>
  <dcterms:modified xsi:type="dcterms:W3CDTF">2023-04-17T15:06:29Z</dcterms:modified>
</cp:coreProperties>
</file>