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74" r:id="rId14"/>
    <p:sldId id="273" r:id="rId15"/>
    <p:sldId id="278" r:id="rId16"/>
    <p:sldId id="270" r:id="rId17"/>
    <p:sldId id="271" r:id="rId18"/>
    <p:sldId id="277" r:id="rId19"/>
    <p:sldId id="27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Plain Test Accuracy </a:t>
            </a:r>
            <a:r>
              <a:rPr lang="en-US" altLang="ko-KR" dirty="0" err="1"/>
              <a:t>q_size</a:t>
            </a:r>
            <a:r>
              <a:rPr lang="en-US" altLang="ko-KR" dirty="0"/>
              <a:t>=32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0731769941800751E-2"/>
          <c:y val="0.11869677445944579"/>
          <c:w val="0.93598320590360984"/>
          <c:h val="0.779003568603101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clip=0.1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Sheet1!$B$2:$B$21</c:f>
              <c:numCache>
                <c:formatCode>0.00E+00</c:formatCode>
                <c:ptCount val="20"/>
                <c:pt idx="0">
                  <c:v>0.82509999999999895</c:v>
                </c:pt>
                <c:pt idx="1">
                  <c:v>0.84540000000000004</c:v>
                </c:pt>
                <c:pt idx="2">
                  <c:v>0.85150000000000003</c:v>
                </c:pt>
                <c:pt idx="3">
                  <c:v>0.85309999999999897</c:v>
                </c:pt>
                <c:pt idx="4">
                  <c:v>0.86650000000000005</c:v>
                </c:pt>
                <c:pt idx="5">
                  <c:v>0.86850000000000005</c:v>
                </c:pt>
                <c:pt idx="6">
                  <c:v>0.87229999999999897</c:v>
                </c:pt>
                <c:pt idx="7">
                  <c:v>0.870999999999999</c:v>
                </c:pt>
                <c:pt idx="8">
                  <c:v>0.87250000000000005</c:v>
                </c:pt>
                <c:pt idx="9">
                  <c:v>0.87350000000000005</c:v>
                </c:pt>
                <c:pt idx="10">
                  <c:v>0.87670000000000003</c:v>
                </c:pt>
                <c:pt idx="11">
                  <c:v>0.87629999999999897</c:v>
                </c:pt>
                <c:pt idx="12">
                  <c:v>0.87050000000000005</c:v>
                </c:pt>
                <c:pt idx="13">
                  <c:v>0.87949999999999895</c:v>
                </c:pt>
                <c:pt idx="14">
                  <c:v>0.87609999999999899</c:v>
                </c:pt>
                <c:pt idx="15">
                  <c:v>0.877</c:v>
                </c:pt>
                <c:pt idx="16">
                  <c:v>0.87680000000000002</c:v>
                </c:pt>
                <c:pt idx="17">
                  <c:v>0.88060000000000005</c:v>
                </c:pt>
                <c:pt idx="18">
                  <c:v>0.88049999999999895</c:v>
                </c:pt>
                <c:pt idx="19">
                  <c:v>0.88319999999999899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1DE-4DBD-9874-4D61202874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clip=0.3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Sheet1!$C$2:$C$21</c:f>
              <c:numCache>
                <c:formatCode>0.00E+00</c:formatCode>
                <c:ptCount val="20"/>
                <c:pt idx="0">
                  <c:v>0.82140000000000002</c:v>
                </c:pt>
                <c:pt idx="1">
                  <c:v>0.84260000000000002</c:v>
                </c:pt>
                <c:pt idx="2">
                  <c:v>0.8528</c:v>
                </c:pt>
                <c:pt idx="3">
                  <c:v>0.85499999999999898</c:v>
                </c:pt>
                <c:pt idx="4">
                  <c:v>0.86480000000000001</c:v>
                </c:pt>
                <c:pt idx="5">
                  <c:v>0.86229999999999896</c:v>
                </c:pt>
                <c:pt idx="6">
                  <c:v>0.8679</c:v>
                </c:pt>
                <c:pt idx="7">
                  <c:v>0.87260000000000004</c:v>
                </c:pt>
                <c:pt idx="8">
                  <c:v>0.87390000000000001</c:v>
                </c:pt>
                <c:pt idx="9">
                  <c:v>0.87209999999999899</c:v>
                </c:pt>
                <c:pt idx="10">
                  <c:v>0.87190000000000001</c:v>
                </c:pt>
                <c:pt idx="11">
                  <c:v>0.87660000000000005</c:v>
                </c:pt>
                <c:pt idx="12">
                  <c:v>0.87090000000000001</c:v>
                </c:pt>
                <c:pt idx="13">
                  <c:v>0.87780000000000002</c:v>
                </c:pt>
                <c:pt idx="14">
                  <c:v>0.878</c:v>
                </c:pt>
                <c:pt idx="15">
                  <c:v>0.87909999999999899</c:v>
                </c:pt>
                <c:pt idx="16">
                  <c:v>0.87839999999999896</c:v>
                </c:pt>
                <c:pt idx="17">
                  <c:v>0.87080000000000002</c:v>
                </c:pt>
                <c:pt idx="18">
                  <c:v>0.87290000000000001</c:v>
                </c:pt>
                <c:pt idx="19">
                  <c:v>0.87560000000000004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1DE-4DBD-9874-4D612028747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clip=0.5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Sheet1!$D$2:$D$21</c:f>
              <c:numCache>
                <c:formatCode>0.00E+00</c:formatCode>
                <c:ptCount val="20"/>
                <c:pt idx="0">
                  <c:v>0.81420000000000003</c:v>
                </c:pt>
                <c:pt idx="1">
                  <c:v>0.83450000000000002</c:v>
                </c:pt>
                <c:pt idx="2">
                  <c:v>0.85109999999999897</c:v>
                </c:pt>
                <c:pt idx="3">
                  <c:v>0.85840000000000005</c:v>
                </c:pt>
                <c:pt idx="4">
                  <c:v>0.85999999999999899</c:v>
                </c:pt>
                <c:pt idx="5">
                  <c:v>0.85819999999999896</c:v>
                </c:pt>
                <c:pt idx="6">
                  <c:v>0.86809999999999898</c:v>
                </c:pt>
                <c:pt idx="7">
                  <c:v>0.86429999999999896</c:v>
                </c:pt>
                <c:pt idx="8">
                  <c:v>0.87080000000000002</c:v>
                </c:pt>
                <c:pt idx="9">
                  <c:v>0.87309999999999899</c:v>
                </c:pt>
                <c:pt idx="10">
                  <c:v>0.87460000000000004</c:v>
                </c:pt>
                <c:pt idx="11">
                  <c:v>0.88009999999999899</c:v>
                </c:pt>
                <c:pt idx="12">
                  <c:v>0.87450000000000006</c:v>
                </c:pt>
                <c:pt idx="13">
                  <c:v>0.881099999999999</c:v>
                </c:pt>
                <c:pt idx="14">
                  <c:v>0.87960000000000005</c:v>
                </c:pt>
                <c:pt idx="15">
                  <c:v>0.87250000000000005</c:v>
                </c:pt>
                <c:pt idx="16">
                  <c:v>0.87849999999999895</c:v>
                </c:pt>
                <c:pt idx="17">
                  <c:v>0.879</c:v>
                </c:pt>
                <c:pt idx="18">
                  <c:v>0.88139999999999896</c:v>
                </c:pt>
                <c:pt idx="19">
                  <c:v>0.881099999999999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1DE-4DBD-9874-4D612028747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clip=0.7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Sheet1!$E$2:$E$21</c:f>
              <c:numCache>
                <c:formatCode>0.00E+00</c:formatCode>
                <c:ptCount val="20"/>
                <c:pt idx="0">
                  <c:v>0.82430000000000003</c:v>
                </c:pt>
                <c:pt idx="1">
                  <c:v>0.84489999999999899</c:v>
                </c:pt>
                <c:pt idx="2">
                  <c:v>0.85529999999999895</c:v>
                </c:pt>
                <c:pt idx="3">
                  <c:v>0.85680000000000001</c:v>
                </c:pt>
                <c:pt idx="4">
                  <c:v>0.86480000000000001</c:v>
                </c:pt>
                <c:pt idx="5">
                  <c:v>0.85840000000000005</c:v>
                </c:pt>
                <c:pt idx="6">
                  <c:v>0.86539999999999895</c:v>
                </c:pt>
                <c:pt idx="7">
                  <c:v>0.86650000000000005</c:v>
                </c:pt>
                <c:pt idx="8">
                  <c:v>0.87150000000000005</c:v>
                </c:pt>
                <c:pt idx="9">
                  <c:v>0.87080000000000002</c:v>
                </c:pt>
                <c:pt idx="10">
                  <c:v>0.87629999999999897</c:v>
                </c:pt>
                <c:pt idx="11">
                  <c:v>0.87590000000000001</c:v>
                </c:pt>
                <c:pt idx="12">
                  <c:v>0.87519999999999898</c:v>
                </c:pt>
                <c:pt idx="13">
                  <c:v>0.87719999999999898</c:v>
                </c:pt>
                <c:pt idx="14">
                  <c:v>0.87609999999999899</c:v>
                </c:pt>
                <c:pt idx="15">
                  <c:v>0.86909999999999898</c:v>
                </c:pt>
                <c:pt idx="16">
                  <c:v>0.87380000000000002</c:v>
                </c:pt>
                <c:pt idx="17">
                  <c:v>0.873999999999999</c:v>
                </c:pt>
                <c:pt idx="18">
                  <c:v>0.87439999999999896</c:v>
                </c:pt>
                <c:pt idx="19">
                  <c:v>0.87960000000000005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1DE-4DBD-9874-4D61202874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7716639"/>
        <c:axId val="1247717119"/>
      </c:lineChart>
      <c:catAx>
        <c:axId val="124771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7119"/>
        <c:crosses val="autoZero"/>
        <c:auto val="1"/>
        <c:lblAlgn val="ctr"/>
        <c:lblOffset val="100"/>
        <c:noMultiLvlLbl val="0"/>
      </c:catAx>
      <c:valAx>
        <c:axId val="1247717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6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Plain Gradient Sparsity clip=0.3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q_size=32</c:v>
                </c:pt>
              </c:strCache>
            </c:strRef>
          </c:tx>
          <c:spPr>
            <a:ln w="28575" cap="rnd">
              <a:solidFill>
                <a:schemeClr val="accent4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Sheet1!$B$2:$B$941</c:f>
              <c:numCache>
                <c:formatCode>General</c:formatCode>
                <c:ptCount val="940"/>
                <c:pt idx="0">
                  <c:v>1.6063457E-2</c:v>
                </c:pt>
                <c:pt idx="1">
                  <c:v>0.101183833</c:v>
                </c:pt>
                <c:pt idx="2">
                  <c:v>0.192562181</c:v>
                </c:pt>
                <c:pt idx="3">
                  <c:v>0.244937819</c:v>
                </c:pt>
                <c:pt idx="4">
                  <c:v>0.27278977999999998</c:v>
                </c:pt>
                <c:pt idx="5">
                  <c:v>0.28685028699999998</c:v>
                </c:pt>
                <c:pt idx="6">
                  <c:v>0.298060826</c:v>
                </c:pt>
                <c:pt idx="7">
                  <c:v>0.32116948299999998</c:v>
                </c:pt>
                <c:pt idx="8">
                  <c:v>0.316067443</c:v>
                </c:pt>
                <c:pt idx="9">
                  <c:v>0.32419882</c:v>
                </c:pt>
                <c:pt idx="10">
                  <c:v>0.33876753799999998</c:v>
                </c:pt>
                <c:pt idx="11">
                  <c:v>0.31770168999999998</c:v>
                </c:pt>
                <c:pt idx="12">
                  <c:v>0.33026745899999999</c:v>
                </c:pt>
                <c:pt idx="13">
                  <c:v>0.349649235</c:v>
                </c:pt>
                <c:pt idx="14">
                  <c:v>0.335528938</c:v>
                </c:pt>
                <c:pt idx="15">
                  <c:v>0.33611686899999998</c:v>
                </c:pt>
                <c:pt idx="16">
                  <c:v>0.336744659</c:v>
                </c:pt>
                <c:pt idx="17">
                  <c:v>0.337173151</c:v>
                </c:pt>
                <c:pt idx="18">
                  <c:v>0.338309152</c:v>
                </c:pt>
                <c:pt idx="19">
                  <c:v>0.331582828</c:v>
                </c:pt>
                <c:pt idx="20">
                  <c:v>0.337143256</c:v>
                </c:pt>
                <c:pt idx="21">
                  <c:v>0.340252312</c:v>
                </c:pt>
                <c:pt idx="22">
                  <c:v>0.327317841</c:v>
                </c:pt>
                <c:pt idx="23">
                  <c:v>0.32670001599999998</c:v>
                </c:pt>
                <c:pt idx="24">
                  <c:v>0.323092714</c:v>
                </c:pt>
                <c:pt idx="25">
                  <c:v>0.32312260799999998</c:v>
                </c:pt>
                <c:pt idx="26">
                  <c:v>0.334392937</c:v>
                </c:pt>
                <c:pt idx="27">
                  <c:v>0.344128667</c:v>
                </c:pt>
                <c:pt idx="28">
                  <c:v>0.32560387400000002</c:v>
                </c:pt>
                <c:pt idx="29">
                  <c:v>0.33210100399999998</c:v>
                </c:pt>
                <c:pt idx="30">
                  <c:v>0.330855389</c:v>
                </c:pt>
                <c:pt idx="31">
                  <c:v>0.33495097299999999</c:v>
                </c:pt>
                <c:pt idx="32">
                  <c:v>0.327377631</c:v>
                </c:pt>
                <c:pt idx="33">
                  <c:v>0.32938057999999998</c:v>
                </c:pt>
                <c:pt idx="34">
                  <c:v>0.33017777399999998</c:v>
                </c:pt>
                <c:pt idx="35">
                  <c:v>0.32612205</c:v>
                </c:pt>
                <c:pt idx="36">
                  <c:v>0.33376514699999998</c:v>
                </c:pt>
                <c:pt idx="37">
                  <c:v>0.336346062</c:v>
                </c:pt>
                <c:pt idx="38">
                  <c:v>0.33330675999999998</c:v>
                </c:pt>
                <c:pt idx="39">
                  <c:v>0.32826450899999998</c:v>
                </c:pt>
                <c:pt idx="40">
                  <c:v>0.33813974800000002</c:v>
                </c:pt>
                <c:pt idx="41">
                  <c:v>0.32629145399999998</c:v>
                </c:pt>
                <c:pt idx="42">
                  <c:v>0.33015784399999998</c:v>
                </c:pt>
                <c:pt idx="43">
                  <c:v>0.32705875299999998</c:v>
                </c:pt>
                <c:pt idx="44">
                  <c:v>0.32710857799999998</c:v>
                </c:pt>
                <c:pt idx="45">
                  <c:v>0.33858817000000002</c:v>
                </c:pt>
                <c:pt idx="46">
                  <c:v>0.33845862599999998</c:v>
                </c:pt>
                <c:pt idx="47">
                  <c:v>0.32919124700000002</c:v>
                </c:pt>
                <c:pt idx="48">
                  <c:v>0.32865314099999998</c:v>
                </c:pt>
                <c:pt idx="49">
                  <c:v>0.331592793</c:v>
                </c:pt>
                <c:pt idx="50">
                  <c:v>0.33017777399999998</c:v>
                </c:pt>
                <c:pt idx="51">
                  <c:v>0.33602718399999998</c:v>
                </c:pt>
                <c:pt idx="52">
                  <c:v>0.33298788299999998</c:v>
                </c:pt>
                <c:pt idx="53">
                  <c:v>0.33599729</c:v>
                </c:pt>
                <c:pt idx="54">
                  <c:v>0.326520647</c:v>
                </c:pt>
                <c:pt idx="55">
                  <c:v>0.31694435599999998</c:v>
                </c:pt>
                <c:pt idx="56">
                  <c:v>0.317173549</c:v>
                </c:pt>
                <c:pt idx="57">
                  <c:v>0.33413384899999998</c:v>
                </c:pt>
                <c:pt idx="58">
                  <c:v>0.32858338599999998</c:v>
                </c:pt>
                <c:pt idx="59">
                  <c:v>0.31180245499999998</c:v>
                </c:pt>
                <c:pt idx="60">
                  <c:v>0.340621014</c:v>
                </c:pt>
                <c:pt idx="61">
                  <c:v>0.33138352999999998</c:v>
                </c:pt>
                <c:pt idx="62">
                  <c:v>0.32272401099999998</c:v>
                </c:pt>
                <c:pt idx="63">
                  <c:v>0.31459263399999998</c:v>
                </c:pt>
                <c:pt idx="64">
                  <c:v>0.32793566600000001</c:v>
                </c:pt>
                <c:pt idx="65">
                  <c:v>0.31062659399999998</c:v>
                </c:pt>
                <c:pt idx="66">
                  <c:v>0.33257932099999998</c:v>
                </c:pt>
                <c:pt idx="67">
                  <c:v>0.330815529</c:v>
                </c:pt>
                <c:pt idx="68">
                  <c:v>0.32513552299999998</c:v>
                </c:pt>
                <c:pt idx="69">
                  <c:v>0.32044204399999998</c:v>
                </c:pt>
                <c:pt idx="70">
                  <c:v>0.31031768199999998</c:v>
                </c:pt>
                <c:pt idx="71">
                  <c:v>0.30296356800000002</c:v>
                </c:pt>
                <c:pt idx="72">
                  <c:v>0.31220105199999998</c:v>
                </c:pt>
                <c:pt idx="73">
                  <c:v>0.335120376</c:v>
                </c:pt>
                <c:pt idx="74">
                  <c:v>0.32284359099999999</c:v>
                </c:pt>
                <c:pt idx="75">
                  <c:v>0.32136878200000002</c:v>
                </c:pt>
                <c:pt idx="76">
                  <c:v>0.32393973199999998</c:v>
                </c:pt>
                <c:pt idx="77">
                  <c:v>0.32954001900000002</c:v>
                </c:pt>
                <c:pt idx="78">
                  <c:v>0.32312260799999998</c:v>
                </c:pt>
                <c:pt idx="79">
                  <c:v>0.32954998400000002</c:v>
                </c:pt>
                <c:pt idx="80">
                  <c:v>0.32715840200000001</c:v>
                </c:pt>
                <c:pt idx="81">
                  <c:v>0.32395966199999998</c:v>
                </c:pt>
                <c:pt idx="82">
                  <c:v>0.312470105</c:v>
                </c:pt>
                <c:pt idx="83">
                  <c:v>0.32641103300000002</c:v>
                </c:pt>
                <c:pt idx="84">
                  <c:v>0.319475446</c:v>
                </c:pt>
                <c:pt idx="85">
                  <c:v>0.33108458200000002</c:v>
                </c:pt>
                <c:pt idx="86">
                  <c:v>0.32231545</c:v>
                </c:pt>
                <c:pt idx="87">
                  <c:v>0.32406927600000002</c:v>
                </c:pt>
                <c:pt idx="88">
                  <c:v>0.32049186899999998</c:v>
                </c:pt>
                <c:pt idx="89">
                  <c:v>0.32672991099999998</c:v>
                </c:pt>
                <c:pt idx="90">
                  <c:v>0.321049904</c:v>
                </c:pt>
                <c:pt idx="91">
                  <c:v>0.31442323</c:v>
                </c:pt>
                <c:pt idx="92">
                  <c:v>0.32509566299999998</c:v>
                </c:pt>
                <c:pt idx="93">
                  <c:v>0.326231665</c:v>
                </c:pt>
                <c:pt idx="94">
                  <c:v>0.30879304800000001</c:v>
                </c:pt>
                <c:pt idx="95">
                  <c:v>0.32009327199999998</c:v>
                </c:pt>
                <c:pt idx="96">
                  <c:v>0.32010323699999998</c:v>
                </c:pt>
                <c:pt idx="97">
                  <c:v>0.328952089</c:v>
                </c:pt>
                <c:pt idx="98">
                  <c:v>0.33016780899999998</c:v>
                </c:pt>
                <c:pt idx="99">
                  <c:v>0.32668008599999998</c:v>
                </c:pt>
                <c:pt idx="100">
                  <c:v>0.32598254100000001</c:v>
                </c:pt>
                <c:pt idx="101">
                  <c:v>0.321059869</c:v>
                </c:pt>
                <c:pt idx="102">
                  <c:v>0.31921635799999998</c:v>
                </c:pt>
                <c:pt idx="103">
                  <c:v>0.322305485</c:v>
                </c:pt>
                <c:pt idx="104">
                  <c:v>0.30811543400000002</c:v>
                </c:pt>
                <c:pt idx="105">
                  <c:v>0.31652582899999998</c:v>
                </c:pt>
                <c:pt idx="106">
                  <c:v>0.320322465</c:v>
                </c:pt>
                <c:pt idx="107">
                  <c:v>0.313257334</c:v>
                </c:pt>
                <c:pt idx="108">
                  <c:v>0.32401945199999999</c:v>
                </c:pt>
                <c:pt idx="109">
                  <c:v>0.316017618</c:v>
                </c:pt>
                <c:pt idx="110">
                  <c:v>0.311344069</c:v>
                </c:pt>
                <c:pt idx="111">
                  <c:v>0.311294244</c:v>
                </c:pt>
                <c:pt idx="112">
                  <c:v>0.31467235300000002</c:v>
                </c:pt>
                <c:pt idx="113">
                  <c:v>0.31695432099999998</c:v>
                </c:pt>
                <c:pt idx="114">
                  <c:v>0.31534996799999998</c:v>
                </c:pt>
                <c:pt idx="115">
                  <c:v>0.315290179</c:v>
                </c:pt>
                <c:pt idx="116">
                  <c:v>0.308603715</c:v>
                </c:pt>
                <c:pt idx="117">
                  <c:v>0.309341119</c:v>
                </c:pt>
                <c:pt idx="118">
                  <c:v>0.30770687200000002</c:v>
                </c:pt>
                <c:pt idx="119">
                  <c:v>0.31036750600000002</c:v>
                </c:pt>
                <c:pt idx="120">
                  <c:v>0.31830955</c:v>
                </c:pt>
                <c:pt idx="121">
                  <c:v>0.321847098</c:v>
                </c:pt>
                <c:pt idx="122">
                  <c:v>0.303970026</c:v>
                </c:pt>
                <c:pt idx="123">
                  <c:v>0.32587292699999998</c:v>
                </c:pt>
                <c:pt idx="124">
                  <c:v>0.32447783800000002</c:v>
                </c:pt>
                <c:pt idx="125">
                  <c:v>0.32393973199999998</c:v>
                </c:pt>
                <c:pt idx="126">
                  <c:v>0.313655931</c:v>
                </c:pt>
                <c:pt idx="127">
                  <c:v>0.31767179499999998</c:v>
                </c:pt>
                <c:pt idx="128">
                  <c:v>0.314453125</c:v>
                </c:pt>
                <c:pt idx="129">
                  <c:v>0.30993901499999998</c:v>
                </c:pt>
                <c:pt idx="130">
                  <c:v>0.320731027</c:v>
                </c:pt>
                <c:pt idx="131">
                  <c:v>0.31735291799999998</c:v>
                </c:pt>
                <c:pt idx="132">
                  <c:v>0.319595026</c:v>
                </c:pt>
                <c:pt idx="133">
                  <c:v>0.316456075</c:v>
                </c:pt>
                <c:pt idx="134">
                  <c:v>0.326889349</c:v>
                </c:pt>
                <c:pt idx="135">
                  <c:v>0.316764987</c:v>
                </c:pt>
                <c:pt idx="136">
                  <c:v>0.315569196</c:v>
                </c:pt>
                <c:pt idx="137">
                  <c:v>0.323850048</c:v>
                </c:pt>
                <c:pt idx="138">
                  <c:v>0.32954001900000002</c:v>
                </c:pt>
                <c:pt idx="139">
                  <c:v>0.31186224499999998</c:v>
                </c:pt>
                <c:pt idx="140">
                  <c:v>0.31854870899999999</c:v>
                </c:pt>
                <c:pt idx="141">
                  <c:v>0.310975367</c:v>
                </c:pt>
                <c:pt idx="142">
                  <c:v>0.30838448699999998</c:v>
                </c:pt>
                <c:pt idx="143">
                  <c:v>0.31503109099999999</c:v>
                </c:pt>
                <c:pt idx="144">
                  <c:v>0.31633649600000002</c:v>
                </c:pt>
                <c:pt idx="145">
                  <c:v>0.32027264</c:v>
                </c:pt>
                <c:pt idx="146">
                  <c:v>0.31571866999999998</c:v>
                </c:pt>
                <c:pt idx="147">
                  <c:v>0.31270926300000002</c:v>
                </c:pt>
                <c:pt idx="148">
                  <c:v>0.323790258</c:v>
                </c:pt>
                <c:pt idx="149">
                  <c:v>0.311662946</c:v>
                </c:pt>
                <c:pt idx="150">
                  <c:v>0.30923150500000002</c:v>
                </c:pt>
                <c:pt idx="151">
                  <c:v>0.31573859999999998</c:v>
                </c:pt>
                <c:pt idx="152">
                  <c:v>0.31257971899999998</c:v>
                </c:pt>
                <c:pt idx="153">
                  <c:v>0.32033243</c:v>
                </c:pt>
                <c:pt idx="154">
                  <c:v>0.31378547499999998</c:v>
                </c:pt>
                <c:pt idx="155">
                  <c:v>0.313725686</c:v>
                </c:pt>
                <c:pt idx="156">
                  <c:v>0.30948062799999998</c:v>
                </c:pt>
                <c:pt idx="157">
                  <c:v>0.30991908499999998</c:v>
                </c:pt>
                <c:pt idx="158">
                  <c:v>0.31267936899999998</c:v>
                </c:pt>
                <c:pt idx="159">
                  <c:v>0.30482700899999998</c:v>
                </c:pt>
                <c:pt idx="160">
                  <c:v>0.321428571</c:v>
                </c:pt>
                <c:pt idx="161">
                  <c:v>0.310507015</c:v>
                </c:pt>
                <c:pt idx="162">
                  <c:v>0.32469706599999998</c:v>
                </c:pt>
                <c:pt idx="163">
                  <c:v>0.31153340200000001</c:v>
                </c:pt>
                <c:pt idx="164">
                  <c:v>0.307806521</c:v>
                </c:pt>
                <c:pt idx="165">
                  <c:v>0.305135922</c:v>
                </c:pt>
                <c:pt idx="166">
                  <c:v>0.31884765599999998</c:v>
                </c:pt>
                <c:pt idx="167">
                  <c:v>0.325005979</c:v>
                </c:pt>
                <c:pt idx="168">
                  <c:v>0.32400948699999998</c:v>
                </c:pt>
                <c:pt idx="169">
                  <c:v>0.32912149200000002</c:v>
                </c:pt>
                <c:pt idx="170">
                  <c:v>0.31863839300000002</c:v>
                </c:pt>
                <c:pt idx="171">
                  <c:v>0.314094388</c:v>
                </c:pt>
                <c:pt idx="172">
                  <c:v>0.32563376900000002</c:v>
                </c:pt>
                <c:pt idx="173">
                  <c:v>0.31963488499999998</c:v>
                </c:pt>
                <c:pt idx="174">
                  <c:v>0.31664540800000002</c:v>
                </c:pt>
                <c:pt idx="175">
                  <c:v>0.32702885799999998</c:v>
                </c:pt>
                <c:pt idx="176">
                  <c:v>0.31740274200000002</c:v>
                </c:pt>
                <c:pt idx="177">
                  <c:v>0.32205636199999998</c:v>
                </c:pt>
                <c:pt idx="178">
                  <c:v>0.321129624</c:v>
                </c:pt>
                <c:pt idx="179">
                  <c:v>0.327686543</c:v>
                </c:pt>
                <c:pt idx="180">
                  <c:v>0.31743263700000002</c:v>
                </c:pt>
                <c:pt idx="181">
                  <c:v>0.32750717499999998</c:v>
                </c:pt>
                <c:pt idx="182">
                  <c:v>0.30643136199999998</c:v>
                </c:pt>
                <c:pt idx="183">
                  <c:v>0.326132015</c:v>
                </c:pt>
                <c:pt idx="184">
                  <c:v>0.32176737900000002</c:v>
                </c:pt>
                <c:pt idx="185">
                  <c:v>0.30734813500000002</c:v>
                </c:pt>
                <c:pt idx="186">
                  <c:v>0.32257453800000002</c:v>
                </c:pt>
                <c:pt idx="187">
                  <c:v>0.32242506399999998</c:v>
                </c:pt>
                <c:pt idx="188">
                  <c:v>0.32055165800000002</c:v>
                </c:pt>
                <c:pt idx="189">
                  <c:v>0.308225048</c:v>
                </c:pt>
                <c:pt idx="190">
                  <c:v>0.31414421199999998</c:v>
                </c:pt>
                <c:pt idx="191">
                  <c:v>0.32205636199999998</c:v>
                </c:pt>
                <c:pt idx="192">
                  <c:v>0.31513074000000002</c:v>
                </c:pt>
                <c:pt idx="193">
                  <c:v>0.324647242</c:v>
                </c:pt>
                <c:pt idx="194">
                  <c:v>0.32037229</c:v>
                </c:pt>
                <c:pt idx="195">
                  <c:v>0.32433832899999998</c:v>
                </c:pt>
                <c:pt idx="196">
                  <c:v>0.309719786</c:v>
                </c:pt>
                <c:pt idx="197">
                  <c:v>0.30713887099999998</c:v>
                </c:pt>
                <c:pt idx="198">
                  <c:v>0.32417889</c:v>
                </c:pt>
                <c:pt idx="199">
                  <c:v>0.31701411000000002</c:v>
                </c:pt>
                <c:pt idx="200">
                  <c:v>0.31578842499999998</c:v>
                </c:pt>
                <c:pt idx="201">
                  <c:v>0.31881776099999998</c:v>
                </c:pt>
                <c:pt idx="202">
                  <c:v>0.31427375600000002</c:v>
                </c:pt>
                <c:pt idx="203">
                  <c:v>0.31512077500000002</c:v>
                </c:pt>
                <c:pt idx="204">
                  <c:v>0.310935507</c:v>
                </c:pt>
                <c:pt idx="205">
                  <c:v>0.31774154999999998</c:v>
                </c:pt>
                <c:pt idx="206">
                  <c:v>0.31189213999999998</c:v>
                </c:pt>
                <c:pt idx="207">
                  <c:v>0.31644611</c:v>
                </c:pt>
                <c:pt idx="208">
                  <c:v>0.32233537899999998</c:v>
                </c:pt>
                <c:pt idx="209">
                  <c:v>0.32750717499999998</c:v>
                </c:pt>
                <c:pt idx="210">
                  <c:v>0.32279376599999998</c:v>
                </c:pt>
                <c:pt idx="211">
                  <c:v>0.30755739799999998</c:v>
                </c:pt>
                <c:pt idx="212">
                  <c:v>0.31000876900000002</c:v>
                </c:pt>
                <c:pt idx="213">
                  <c:v>0.30595304499999998</c:v>
                </c:pt>
                <c:pt idx="214">
                  <c:v>0.31352638700000002</c:v>
                </c:pt>
                <c:pt idx="215">
                  <c:v>0.32438815399999998</c:v>
                </c:pt>
                <c:pt idx="216">
                  <c:v>0.31654575899999998</c:v>
                </c:pt>
                <c:pt idx="217">
                  <c:v>0.32231545</c:v>
                </c:pt>
                <c:pt idx="218">
                  <c:v>0.31738281299999999</c:v>
                </c:pt>
                <c:pt idx="219">
                  <c:v>0.320750957</c:v>
                </c:pt>
                <c:pt idx="220">
                  <c:v>0.31218112199999998</c:v>
                </c:pt>
                <c:pt idx="221">
                  <c:v>0.32138871200000002</c:v>
                </c:pt>
                <c:pt idx="222">
                  <c:v>0.32409917100000002</c:v>
                </c:pt>
                <c:pt idx="223">
                  <c:v>0.32414899600000002</c:v>
                </c:pt>
                <c:pt idx="224">
                  <c:v>0.32628148899999998</c:v>
                </c:pt>
                <c:pt idx="225">
                  <c:v>0.322664222</c:v>
                </c:pt>
                <c:pt idx="226">
                  <c:v>0.31834941</c:v>
                </c:pt>
                <c:pt idx="227">
                  <c:v>0.33303770700000002</c:v>
                </c:pt>
                <c:pt idx="228">
                  <c:v>0.32568359400000002</c:v>
                </c:pt>
                <c:pt idx="229">
                  <c:v>0.32161790499999998</c:v>
                </c:pt>
                <c:pt idx="230">
                  <c:v>0.31741270700000002</c:v>
                </c:pt>
                <c:pt idx="231">
                  <c:v>0.32258450300000002</c:v>
                </c:pt>
                <c:pt idx="232">
                  <c:v>0.31808035699999998</c:v>
                </c:pt>
                <c:pt idx="233">
                  <c:v>0.328952089</c:v>
                </c:pt>
                <c:pt idx="234">
                  <c:v>0.32138871200000002</c:v>
                </c:pt>
                <c:pt idx="235">
                  <c:v>0.321039939</c:v>
                </c:pt>
                <c:pt idx="236">
                  <c:v>0.31569873999999998</c:v>
                </c:pt>
                <c:pt idx="237">
                  <c:v>0.31033761199999998</c:v>
                </c:pt>
                <c:pt idx="238">
                  <c:v>0.31622688100000002</c:v>
                </c:pt>
                <c:pt idx="239">
                  <c:v>0.32723812200000002</c:v>
                </c:pt>
                <c:pt idx="240">
                  <c:v>0.32632134899999998</c:v>
                </c:pt>
                <c:pt idx="241">
                  <c:v>0.32633131399999998</c:v>
                </c:pt>
                <c:pt idx="242">
                  <c:v>0.31746253200000002</c:v>
                </c:pt>
                <c:pt idx="243">
                  <c:v>0.30205675999999998</c:v>
                </c:pt>
                <c:pt idx="244">
                  <c:v>0.31200175400000002</c:v>
                </c:pt>
                <c:pt idx="245">
                  <c:v>0.31730309299999998</c:v>
                </c:pt>
                <c:pt idx="246">
                  <c:v>0.31240035100000002</c:v>
                </c:pt>
                <c:pt idx="247">
                  <c:v>0.31145368299999998</c:v>
                </c:pt>
                <c:pt idx="248">
                  <c:v>0.31542968799999999</c:v>
                </c:pt>
                <c:pt idx="249">
                  <c:v>0.33054647599999998</c:v>
                </c:pt>
                <c:pt idx="250">
                  <c:v>0.31726323299999998</c:v>
                </c:pt>
                <c:pt idx="251">
                  <c:v>0.31711376000000002</c:v>
                </c:pt>
                <c:pt idx="252">
                  <c:v>0.31554926700000002</c:v>
                </c:pt>
                <c:pt idx="253">
                  <c:v>0.312470105</c:v>
                </c:pt>
                <c:pt idx="254">
                  <c:v>0.312938457</c:v>
                </c:pt>
                <c:pt idx="255">
                  <c:v>0.327796158</c:v>
                </c:pt>
                <c:pt idx="256">
                  <c:v>0.311264349</c:v>
                </c:pt>
                <c:pt idx="257">
                  <c:v>0.30136918000000001</c:v>
                </c:pt>
                <c:pt idx="258">
                  <c:v>0.309331154</c:v>
                </c:pt>
                <c:pt idx="259">
                  <c:v>0.306261958</c:v>
                </c:pt>
                <c:pt idx="260">
                  <c:v>0.30994897999999999</c:v>
                </c:pt>
                <c:pt idx="261">
                  <c:v>0.32013313100000002</c:v>
                </c:pt>
                <c:pt idx="262">
                  <c:v>0.31773158499999998</c:v>
                </c:pt>
                <c:pt idx="263">
                  <c:v>0.317183514</c:v>
                </c:pt>
                <c:pt idx="264">
                  <c:v>0.315230389</c:v>
                </c:pt>
                <c:pt idx="265">
                  <c:v>0.31925621799999998</c:v>
                </c:pt>
                <c:pt idx="266">
                  <c:v>0.313227439</c:v>
                </c:pt>
                <c:pt idx="267">
                  <c:v>0.31181241999999998</c:v>
                </c:pt>
                <c:pt idx="268">
                  <c:v>0.31750239200000002</c:v>
                </c:pt>
                <c:pt idx="269">
                  <c:v>0.311682876</c:v>
                </c:pt>
                <c:pt idx="270">
                  <c:v>0.31463249399999998</c:v>
                </c:pt>
                <c:pt idx="271">
                  <c:v>0.31898716500000002</c:v>
                </c:pt>
                <c:pt idx="272">
                  <c:v>0.31653579399999998</c:v>
                </c:pt>
                <c:pt idx="273">
                  <c:v>0.31743263700000002</c:v>
                </c:pt>
                <c:pt idx="274">
                  <c:v>0.31202168400000002</c:v>
                </c:pt>
                <c:pt idx="275">
                  <c:v>0.32485650500000002</c:v>
                </c:pt>
                <c:pt idx="276">
                  <c:v>0.31422393199999998</c:v>
                </c:pt>
                <c:pt idx="277">
                  <c:v>0.31727319799999998</c:v>
                </c:pt>
                <c:pt idx="278">
                  <c:v>0.32447783800000002</c:v>
                </c:pt>
                <c:pt idx="279">
                  <c:v>0.31463249399999998</c:v>
                </c:pt>
                <c:pt idx="280">
                  <c:v>0.32200653699999998</c:v>
                </c:pt>
                <c:pt idx="281">
                  <c:v>0.31783123400000002</c:v>
                </c:pt>
                <c:pt idx="282">
                  <c:v>0.32057158800000002</c:v>
                </c:pt>
                <c:pt idx="283">
                  <c:v>0.3144033</c:v>
                </c:pt>
                <c:pt idx="284">
                  <c:v>0.31622688100000002</c:v>
                </c:pt>
                <c:pt idx="285">
                  <c:v>0.31574856499999998</c:v>
                </c:pt>
                <c:pt idx="286">
                  <c:v>0.316057478</c:v>
                </c:pt>
                <c:pt idx="287">
                  <c:v>0.31940569200000002</c:v>
                </c:pt>
                <c:pt idx="288">
                  <c:v>0.31382533499999998</c:v>
                </c:pt>
                <c:pt idx="289">
                  <c:v>0.31343670299999998</c:v>
                </c:pt>
                <c:pt idx="290">
                  <c:v>0.307427854</c:v>
                </c:pt>
                <c:pt idx="291">
                  <c:v>0.31359614200000002</c:v>
                </c:pt>
                <c:pt idx="292">
                  <c:v>0.31738281299999999</c:v>
                </c:pt>
                <c:pt idx="293">
                  <c:v>0.31280891300000002</c:v>
                </c:pt>
                <c:pt idx="294">
                  <c:v>0.31241031600000002</c:v>
                </c:pt>
                <c:pt idx="295">
                  <c:v>0.30498644800000002</c:v>
                </c:pt>
                <c:pt idx="296">
                  <c:v>0.31472217800000002</c:v>
                </c:pt>
                <c:pt idx="297">
                  <c:v>0.31638632</c:v>
                </c:pt>
                <c:pt idx="298">
                  <c:v>0.30524553599999998</c:v>
                </c:pt>
                <c:pt idx="299">
                  <c:v>0.31106505099999998</c:v>
                </c:pt>
                <c:pt idx="300">
                  <c:v>0.31533003799999998</c:v>
                </c:pt>
                <c:pt idx="301">
                  <c:v>0.30729831000000002</c:v>
                </c:pt>
                <c:pt idx="302">
                  <c:v>0.31632653100000002</c:v>
                </c:pt>
                <c:pt idx="303">
                  <c:v>0.31429368600000002</c:v>
                </c:pt>
                <c:pt idx="304">
                  <c:v>0.31156329700000002</c:v>
                </c:pt>
                <c:pt idx="305">
                  <c:v>0.296426578</c:v>
                </c:pt>
                <c:pt idx="306">
                  <c:v>0.316745057</c:v>
                </c:pt>
                <c:pt idx="307">
                  <c:v>0.306640625</c:v>
                </c:pt>
                <c:pt idx="308">
                  <c:v>0.31236049100000002</c:v>
                </c:pt>
                <c:pt idx="309">
                  <c:v>0.32101004500000002</c:v>
                </c:pt>
                <c:pt idx="310">
                  <c:v>0.30845424100000002</c:v>
                </c:pt>
                <c:pt idx="311">
                  <c:v>0.31146364799999998</c:v>
                </c:pt>
                <c:pt idx="312">
                  <c:v>0.31194196400000002</c:v>
                </c:pt>
                <c:pt idx="313">
                  <c:v>0.31244021</c:v>
                </c:pt>
                <c:pt idx="314">
                  <c:v>0.31221101699999998</c:v>
                </c:pt>
                <c:pt idx="315">
                  <c:v>0.31398477400000002</c:v>
                </c:pt>
                <c:pt idx="316">
                  <c:v>0.31413424699999998</c:v>
                </c:pt>
                <c:pt idx="317">
                  <c:v>0.307397959</c:v>
                </c:pt>
                <c:pt idx="318">
                  <c:v>0.31739277700000001</c:v>
                </c:pt>
                <c:pt idx="319">
                  <c:v>0.31318758000000002</c:v>
                </c:pt>
                <c:pt idx="320">
                  <c:v>0.30711894099999998</c:v>
                </c:pt>
                <c:pt idx="321">
                  <c:v>0.30810546900000002</c:v>
                </c:pt>
                <c:pt idx="322">
                  <c:v>0.312868702</c:v>
                </c:pt>
                <c:pt idx="323">
                  <c:v>0.31335698299999998</c:v>
                </c:pt>
                <c:pt idx="324">
                  <c:v>0.314124283</c:v>
                </c:pt>
                <c:pt idx="325">
                  <c:v>0.32018295600000002</c:v>
                </c:pt>
                <c:pt idx="326">
                  <c:v>0.308195153</c:v>
                </c:pt>
                <c:pt idx="327">
                  <c:v>0.311762596</c:v>
                </c:pt>
                <c:pt idx="328">
                  <c:v>0.313725686</c:v>
                </c:pt>
                <c:pt idx="329">
                  <c:v>0.31236049100000002</c:v>
                </c:pt>
                <c:pt idx="330">
                  <c:v>0.31218112199999998</c:v>
                </c:pt>
                <c:pt idx="331">
                  <c:v>0.311334104</c:v>
                </c:pt>
                <c:pt idx="332">
                  <c:v>0.307079082</c:v>
                </c:pt>
                <c:pt idx="333">
                  <c:v>0.31463249399999998</c:v>
                </c:pt>
                <c:pt idx="334">
                  <c:v>0.31422393199999998</c:v>
                </c:pt>
                <c:pt idx="335">
                  <c:v>0.30462771</c:v>
                </c:pt>
                <c:pt idx="336">
                  <c:v>0.30843431100000002</c:v>
                </c:pt>
                <c:pt idx="337">
                  <c:v>0.315599091</c:v>
                </c:pt>
                <c:pt idx="338">
                  <c:v>0.304737325</c:v>
                </c:pt>
                <c:pt idx="339">
                  <c:v>0.31588807400000002</c:v>
                </c:pt>
                <c:pt idx="340">
                  <c:v>0.30333227000000001</c:v>
                </c:pt>
                <c:pt idx="341">
                  <c:v>0.304239078</c:v>
                </c:pt>
                <c:pt idx="342">
                  <c:v>0.30960020700000002</c:v>
                </c:pt>
                <c:pt idx="343">
                  <c:v>0.31666533800000002</c:v>
                </c:pt>
                <c:pt idx="344">
                  <c:v>0.306680485</c:v>
                </c:pt>
                <c:pt idx="345">
                  <c:v>0.30422911400000002</c:v>
                </c:pt>
                <c:pt idx="346">
                  <c:v>0.31074617300000001</c:v>
                </c:pt>
                <c:pt idx="347">
                  <c:v>0.30534518500000002</c:v>
                </c:pt>
                <c:pt idx="348">
                  <c:v>0.304318798</c:v>
                </c:pt>
                <c:pt idx="349">
                  <c:v>0.31036750600000002</c:v>
                </c:pt>
                <c:pt idx="350">
                  <c:v>0.31470224800000002</c:v>
                </c:pt>
                <c:pt idx="351">
                  <c:v>0.308195153</c:v>
                </c:pt>
                <c:pt idx="352">
                  <c:v>0.298110651</c:v>
                </c:pt>
                <c:pt idx="353">
                  <c:v>0.30249521699999998</c:v>
                </c:pt>
                <c:pt idx="354">
                  <c:v>0.301618304</c:v>
                </c:pt>
                <c:pt idx="355">
                  <c:v>0.30808553900000002</c:v>
                </c:pt>
                <c:pt idx="356">
                  <c:v>0.31470224800000002</c:v>
                </c:pt>
                <c:pt idx="357">
                  <c:v>0.30661073</c:v>
                </c:pt>
                <c:pt idx="358">
                  <c:v>0.31574856499999998</c:v>
                </c:pt>
                <c:pt idx="359">
                  <c:v>0.30965999700000002</c:v>
                </c:pt>
                <c:pt idx="360">
                  <c:v>0.30929129500000002</c:v>
                </c:pt>
                <c:pt idx="361">
                  <c:v>0.300831075</c:v>
                </c:pt>
                <c:pt idx="362">
                  <c:v>0.3125</c:v>
                </c:pt>
                <c:pt idx="363">
                  <c:v>0.310208068</c:v>
                </c:pt>
                <c:pt idx="364">
                  <c:v>0.31046715600000002</c:v>
                </c:pt>
                <c:pt idx="365">
                  <c:v>0.31266940399999998</c:v>
                </c:pt>
                <c:pt idx="366">
                  <c:v>0.306291853</c:v>
                </c:pt>
                <c:pt idx="367">
                  <c:v>0.30537508000000002</c:v>
                </c:pt>
                <c:pt idx="368">
                  <c:v>0.307806521</c:v>
                </c:pt>
                <c:pt idx="369">
                  <c:v>0.314881617</c:v>
                </c:pt>
                <c:pt idx="370">
                  <c:v>0.31468231800000002</c:v>
                </c:pt>
                <c:pt idx="371">
                  <c:v>0.31236049100000002</c:v>
                </c:pt>
                <c:pt idx="372">
                  <c:v>0.310487085</c:v>
                </c:pt>
                <c:pt idx="373">
                  <c:v>0.30293367300000001</c:v>
                </c:pt>
                <c:pt idx="374">
                  <c:v>0.31569873999999998</c:v>
                </c:pt>
                <c:pt idx="375">
                  <c:v>0.31349649200000002</c:v>
                </c:pt>
                <c:pt idx="376">
                  <c:v>0.31195192900000002</c:v>
                </c:pt>
                <c:pt idx="377">
                  <c:v>0.29944595000000002</c:v>
                </c:pt>
                <c:pt idx="378">
                  <c:v>0.30672034399999998</c:v>
                </c:pt>
                <c:pt idx="379">
                  <c:v>0.30881297800000002</c:v>
                </c:pt>
                <c:pt idx="380">
                  <c:v>0.31000876900000002</c:v>
                </c:pt>
                <c:pt idx="381">
                  <c:v>0.31619698699999998</c:v>
                </c:pt>
                <c:pt idx="382">
                  <c:v>0.30885283800000002</c:v>
                </c:pt>
                <c:pt idx="383">
                  <c:v>0.30809550400000002</c:v>
                </c:pt>
                <c:pt idx="384">
                  <c:v>0.30460778100000002</c:v>
                </c:pt>
                <c:pt idx="385">
                  <c:v>0.30646125600000002</c:v>
                </c:pt>
                <c:pt idx="386">
                  <c:v>0.314433195</c:v>
                </c:pt>
                <c:pt idx="387">
                  <c:v>0.30018335499999999</c:v>
                </c:pt>
                <c:pt idx="388">
                  <c:v>0.308563855</c:v>
                </c:pt>
                <c:pt idx="389">
                  <c:v>0.30889269800000002</c:v>
                </c:pt>
                <c:pt idx="390">
                  <c:v>0.30852399600000002</c:v>
                </c:pt>
                <c:pt idx="391">
                  <c:v>0.30663066</c:v>
                </c:pt>
                <c:pt idx="392">
                  <c:v>0.30723852000000001</c:v>
                </c:pt>
                <c:pt idx="393">
                  <c:v>0.30535515000000002</c:v>
                </c:pt>
                <c:pt idx="394">
                  <c:v>0.30340202500000002</c:v>
                </c:pt>
                <c:pt idx="395">
                  <c:v>0.314473055</c:v>
                </c:pt>
                <c:pt idx="396">
                  <c:v>0.31263950899999998</c:v>
                </c:pt>
                <c:pt idx="397">
                  <c:v>0.31143375299999998</c:v>
                </c:pt>
                <c:pt idx="398">
                  <c:v>0.29440369900000002</c:v>
                </c:pt>
                <c:pt idx="399">
                  <c:v>0.30685985300000002</c:v>
                </c:pt>
                <c:pt idx="400">
                  <c:v>0.30259486600000002</c:v>
                </c:pt>
                <c:pt idx="401">
                  <c:v>0.303940131</c:v>
                </c:pt>
                <c:pt idx="402">
                  <c:v>0.31360610700000002</c:v>
                </c:pt>
                <c:pt idx="403">
                  <c:v>0.31856863800000002</c:v>
                </c:pt>
                <c:pt idx="404">
                  <c:v>0.316017618</c:v>
                </c:pt>
                <c:pt idx="405">
                  <c:v>0.312071508</c:v>
                </c:pt>
                <c:pt idx="406">
                  <c:v>0.30456792100000002</c:v>
                </c:pt>
                <c:pt idx="407">
                  <c:v>0.31081592800000002</c:v>
                </c:pt>
                <c:pt idx="408">
                  <c:v>0.30091079399999998</c:v>
                </c:pt>
                <c:pt idx="409">
                  <c:v>0.30951052299999998</c:v>
                </c:pt>
                <c:pt idx="410">
                  <c:v>0.30806560900000002</c:v>
                </c:pt>
                <c:pt idx="411">
                  <c:v>0.31139389299999998</c:v>
                </c:pt>
                <c:pt idx="412">
                  <c:v>0.30880301300000002</c:v>
                </c:pt>
                <c:pt idx="413">
                  <c:v>0.308962452</c:v>
                </c:pt>
                <c:pt idx="414">
                  <c:v>0.310955437</c:v>
                </c:pt>
                <c:pt idx="415">
                  <c:v>0.298110651</c:v>
                </c:pt>
                <c:pt idx="416">
                  <c:v>0.314901547</c:v>
                </c:pt>
                <c:pt idx="417">
                  <c:v>0.30606265900000001</c:v>
                </c:pt>
                <c:pt idx="418">
                  <c:v>0.31344666799999998</c:v>
                </c:pt>
                <c:pt idx="419">
                  <c:v>0.313247369</c:v>
                </c:pt>
                <c:pt idx="420">
                  <c:v>0.308175223</c:v>
                </c:pt>
                <c:pt idx="421">
                  <c:v>0.31344666799999998</c:v>
                </c:pt>
                <c:pt idx="422">
                  <c:v>0.30760722299999999</c:v>
                </c:pt>
                <c:pt idx="423">
                  <c:v>0.30725845000000002</c:v>
                </c:pt>
                <c:pt idx="424">
                  <c:v>0.304268973</c:v>
                </c:pt>
                <c:pt idx="425">
                  <c:v>0.308205118</c:v>
                </c:pt>
                <c:pt idx="426">
                  <c:v>0.31189213999999998</c:v>
                </c:pt>
                <c:pt idx="427">
                  <c:v>0.30539501000000002</c:v>
                </c:pt>
                <c:pt idx="428">
                  <c:v>0.31424386199999998</c:v>
                </c:pt>
                <c:pt idx="429">
                  <c:v>0.30407963999999998</c:v>
                </c:pt>
                <c:pt idx="430">
                  <c:v>0.31232063100000002</c:v>
                </c:pt>
                <c:pt idx="431">
                  <c:v>0.30833466199999998</c:v>
                </c:pt>
                <c:pt idx="432">
                  <c:v>0.29881816</c:v>
                </c:pt>
                <c:pt idx="433">
                  <c:v>0.30401984999999998</c:v>
                </c:pt>
                <c:pt idx="434">
                  <c:v>0.30305325300000002</c:v>
                </c:pt>
                <c:pt idx="435">
                  <c:v>0.30796595999999998</c:v>
                </c:pt>
                <c:pt idx="436">
                  <c:v>0.30678013399999998</c:v>
                </c:pt>
                <c:pt idx="437">
                  <c:v>0.309012277</c:v>
                </c:pt>
                <c:pt idx="438">
                  <c:v>0.304697465</c:v>
                </c:pt>
                <c:pt idx="439">
                  <c:v>0.307009327</c:v>
                </c:pt>
                <c:pt idx="440">
                  <c:v>0.30135921599999999</c:v>
                </c:pt>
                <c:pt idx="441">
                  <c:v>0.314851722</c:v>
                </c:pt>
                <c:pt idx="442">
                  <c:v>0.30680006399999998</c:v>
                </c:pt>
                <c:pt idx="443">
                  <c:v>0.316735092</c:v>
                </c:pt>
                <c:pt idx="444">
                  <c:v>0.31651586399999998</c:v>
                </c:pt>
                <c:pt idx="445">
                  <c:v>0.30888273300000002</c:v>
                </c:pt>
                <c:pt idx="446">
                  <c:v>0.301498724</c:v>
                </c:pt>
                <c:pt idx="447">
                  <c:v>0.29735331599999998</c:v>
                </c:pt>
                <c:pt idx="448">
                  <c:v>0.301538584</c:v>
                </c:pt>
                <c:pt idx="449">
                  <c:v>0.310507015</c:v>
                </c:pt>
                <c:pt idx="450">
                  <c:v>0.314901547</c:v>
                </c:pt>
                <c:pt idx="451">
                  <c:v>0.31002869900000002</c:v>
                </c:pt>
                <c:pt idx="452">
                  <c:v>0.31257971899999998</c:v>
                </c:pt>
                <c:pt idx="453">
                  <c:v>0.31200175400000002</c:v>
                </c:pt>
                <c:pt idx="454">
                  <c:v>0.30461774600000002</c:v>
                </c:pt>
                <c:pt idx="455">
                  <c:v>0.30419921900000002</c:v>
                </c:pt>
                <c:pt idx="456">
                  <c:v>0.314841757</c:v>
                </c:pt>
                <c:pt idx="457">
                  <c:v>0.31576849499999998</c:v>
                </c:pt>
                <c:pt idx="458">
                  <c:v>0.30853396</c:v>
                </c:pt>
                <c:pt idx="459">
                  <c:v>0.30790616999999998</c:v>
                </c:pt>
                <c:pt idx="460">
                  <c:v>0.30527543000000001</c:v>
                </c:pt>
                <c:pt idx="461">
                  <c:v>0.30665059</c:v>
                </c:pt>
                <c:pt idx="462">
                  <c:v>0.30656090600000002</c:v>
                </c:pt>
                <c:pt idx="463">
                  <c:v>0.31939572700000002</c:v>
                </c:pt>
                <c:pt idx="464">
                  <c:v>0.30444834199999998</c:v>
                </c:pt>
                <c:pt idx="465">
                  <c:v>0.32244499399999998</c:v>
                </c:pt>
                <c:pt idx="466">
                  <c:v>0.303113042</c:v>
                </c:pt>
                <c:pt idx="467">
                  <c:v>0.30878308399999999</c:v>
                </c:pt>
                <c:pt idx="468">
                  <c:v>0.305414939</c:v>
                </c:pt>
                <c:pt idx="469">
                  <c:v>0.31360610700000002</c:v>
                </c:pt>
                <c:pt idx="470">
                  <c:v>0.30594307999999998</c:v>
                </c:pt>
                <c:pt idx="471">
                  <c:v>0.311344069</c:v>
                </c:pt>
                <c:pt idx="472">
                  <c:v>0.299266582</c:v>
                </c:pt>
                <c:pt idx="473">
                  <c:v>0.30930126000000002</c:v>
                </c:pt>
                <c:pt idx="474">
                  <c:v>0.302674585</c:v>
                </c:pt>
                <c:pt idx="475">
                  <c:v>0.31228077199999998</c:v>
                </c:pt>
                <c:pt idx="476">
                  <c:v>0.30202686499999998</c:v>
                </c:pt>
                <c:pt idx="477">
                  <c:v>0.308603715</c:v>
                </c:pt>
                <c:pt idx="478">
                  <c:v>0.312878667</c:v>
                </c:pt>
                <c:pt idx="479">
                  <c:v>0.305883291</c:v>
                </c:pt>
                <c:pt idx="480">
                  <c:v>0.30602279999999998</c:v>
                </c:pt>
                <c:pt idx="481">
                  <c:v>0.31309789500000001</c:v>
                </c:pt>
                <c:pt idx="482">
                  <c:v>0.300442443</c:v>
                </c:pt>
                <c:pt idx="483">
                  <c:v>0.299575494</c:v>
                </c:pt>
                <c:pt idx="484">
                  <c:v>0.308145328</c:v>
                </c:pt>
                <c:pt idx="485">
                  <c:v>0.298030931</c:v>
                </c:pt>
                <c:pt idx="486">
                  <c:v>0.30493662300000002</c:v>
                </c:pt>
                <c:pt idx="487">
                  <c:v>0.30576371200000002</c:v>
                </c:pt>
                <c:pt idx="488">
                  <c:v>0.31459263399999998</c:v>
                </c:pt>
                <c:pt idx="489">
                  <c:v>0.30205675999999998</c:v>
                </c:pt>
                <c:pt idx="490">
                  <c:v>0.31353635200000002</c:v>
                </c:pt>
                <c:pt idx="491">
                  <c:v>0.30798588999999998</c:v>
                </c:pt>
                <c:pt idx="492">
                  <c:v>0.30102040800000002</c:v>
                </c:pt>
                <c:pt idx="493">
                  <c:v>0.30168805799999998</c:v>
                </c:pt>
                <c:pt idx="494">
                  <c:v>0.316735092</c:v>
                </c:pt>
                <c:pt idx="495">
                  <c:v>0.29425422499999998</c:v>
                </c:pt>
                <c:pt idx="496">
                  <c:v>0.304298868</c:v>
                </c:pt>
                <c:pt idx="497">
                  <c:v>0.31742267200000002</c:v>
                </c:pt>
                <c:pt idx="498">
                  <c:v>0.301219707</c:v>
                </c:pt>
                <c:pt idx="499">
                  <c:v>0.320691167</c:v>
                </c:pt>
                <c:pt idx="500">
                  <c:v>0.31035754100000001</c:v>
                </c:pt>
                <c:pt idx="501">
                  <c:v>0.309759646</c:v>
                </c:pt>
                <c:pt idx="502">
                  <c:v>0.29971500299999998</c:v>
                </c:pt>
                <c:pt idx="503">
                  <c:v>0.31690449599999998</c:v>
                </c:pt>
                <c:pt idx="504">
                  <c:v>0.31466238800000002</c:v>
                </c:pt>
                <c:pt idx="505">
                  <c:v>0.30812539900000002</c:v>
                </c:pt>
                <c:pt idx="506">
                  <c:v>0.314064493</c:v>
                </c:pt>
                <c:pt idx="507">
                  <c:v>0.30643136199999998</c:v>
                </c:pt>
                <c:pt idx="508">
                  <c:v>0.294104751</c:v>
                </c:pt>
                <c:pt idx="509">
                  <c:v>0.30813536400000002</c:v>
                </c:pt>
                <c:pt idx="510">
                  <c:v>0.31193199900000002</c:v>
                </c:pt>
                <c:pt idx="511">
                  <c:v>0.309779576</c:v>
                </c:pt>
                <c:pt idx="512">
                  <c:v>0.31575852999999998</c:v>
                </c:pt>
                <c:pt idx="513">
                  <c:v>0.310935507</c:v>
                </c:pt>
                <c:pt idx="514">
                  <c:v>0.309042172</c:v>
                </c:pt>
                <c:pt idx="515">
                  <c:v>0.312141263</c:v>
                </c:pt>
                <c:pt idx="516">
                  <c:v>0.30382055200000002</c:v>
                </c:pt>
                <c:pt idx="517">
                  <c:v>0.31689453099999998</c:v>
                </c:pt>
                <c:pt idx="518">
                  <c:v>0.29894770399999998</c:v>
                </c:pt>
                <c:pt idx="519">
                  <c:v>0.29581871799999998</c:v>
                </c:pt>
                <c:pt idx="520">
                  <c:v>0.30058195199999999</c:v>
                </c:pt>
                <c:pt idx="521">
                  <c:v>0.30107023300000002</c:v>
                </c:pt>
                <c:pt idx="522">
                  <c:v>0.30799585499999999</c:v>
                </c:pt>
                <c:pt idx="523">
                  <c:v>0.30867346899999998</c:v>
                </c:pt>
                <c:pt idx="524">
                  <c:v>0.30447823699999998</c:v>
                </c:pt>
                <c:pt idx="525">
                  <c:v>0.309400909</c:v>
                </c:pt>
                <c:pt idx="526">
                  <c:v>0.29797114200000002</c:v>
                </c:pt>
                <c:pt idx="527">
                  <c:v>0.30883290800000002</c:v>
                </c:pt>
                <c:pt idx="528">
                  <c:v>0.299944196</c:v>
                </c:pt>
                <c:pt idx="529">
                  <c:v>0.29306839899999998</c:v>
                </c:pt>
                <c:pt idx="530">
                  <c:v>0.30577367700000002</c:v>
                </c:pt>
                <c:pt idx="531">
                  <c:v>0.30912189099999998</c:v>
                </c:pt>
                <c:pt idx="532">
                  <c:v>0.29395527700000001</c:v>
                </c:pt>
                <c:pt idx="533">
                  <c:v>0.297602439</c:v>
                </c:pt>
                <c:pt idx="534">
                  <c:v>0.296446508</c:v>
                </c:pt>
                <c:pt idx="535">
                  <c:v>0.303182797</c:v>
                </c:pt>
                <c:pt idx="536">
                  <c:v>0.30326251599999998</c:v>
                </c:pt>
                <c:pt idx="537">
                  <c:v>0.31125438500000002</c:v>
                </c:pt>
                <c:pt idx="538">
                  <c:v>0.310507015</c:v>
                </c:pt>
                <c:pt idx="539">
                  <c:v>0.309749681</c:v>
                </c:pt>
                <c:pt idx="540">
                  <c:v>0.290666853</c:v>
                </c:pt>
                <c:pt idx="541">
                  <c:v>0.29680524600000002</c:v>
                </c:pt>
                <c:pt idx="542">
                  <c:v>0.30128946099999998</c:v>
                </c:pt>
                <c:pt idx="543">
                  <c:v>0.30178770700000002</c:v>
                </c:pt>
                <c:pt idx="544">
                  <c:v>0.30913185599999998</c:v>
                </c:pt>
                <c:pt idx="545">
                  <c:v>0.29698461399999998</c:v>
                </c:pt>
                <c:pt idx="546">
                  <c:v>0.301897321</c:v>
                </c:pt>
                <c:pt idx="547">
                  <c:v>0.31108498099999998</c:v>
                </c:pt>
                <c:pt idx="548">
                  <c:v>0.301518654</c:v>
                </c:pt>
                <c:pt idx="549">
                  <c:v>0.31183234999999998</c:v>
                </c:pt>
                <c:pt idx="550">
                  <c:v>0.30026307400000002</c:v>
                </c:pt>
                <c:pt idx="551">
                  <c:v>0.313715721</c:v>
                </c:pt>
                <c:pt idx="552">
                  <c:v>0.313337054</c:v>
                </c:pt>
                <c:pt idx="553">
                  <c:v>0.301498724</c:v>
                </c:pt>
                <c:pt idx="554">
                  <c:v>0.30486686899999998</c:v>
                </c:pt>
                <c:pt idx="555">
                  <c:v>0.30963010200000002</c:v>
                </c:pt>
                <c:pt idx="556">
                  <c:v>0.30637157199999998</c:v>
                </c:pt>
                <c:pt idx="557">
                  <c:v>0.306261958</c:v>
                </c:pt>
                <c:pt idx="558">
                  <c:v>0.30788623999999998</c:v>
                </c:pt>
                <c:pt idx="559">
                  <c:v>0.31690449599999998</c:v>
                </c:pt>
                <c:pt idx="560">
                  <c:v>0.30998883900000002</c:v>
                </c:pt>
                <c:pt idx="561">
                  <c:v>0.30261479600000002</c:v>
                </c:pt>
                <c:pt idx="562">
                  <c:v>0.30450813100000002</c:v>
                </c:pt>
                <c:pt idx="563">
                  <c:v>0.314114318</c:v>
                </c:pt>
                <c:pt idx="564">
                  <c:v>0.314453125</c:v>
                </c:pt>
                <c:pt idx="565">
                  <c:v>0.29987444200000002</c:v>
                </c:pt>
                <c:pt idx="566">
                  <c:v>0.305404974</c:v>
                </c:pt>
                <c:pt idx="567">
                  <c:v>0.29630699900000002</c:v>
                </c:pt>
                <c:pt idx="568">
                  <c:v>0.29788145700000002</c:v>
                </c:pt>
                <c:pt idx="569">
                  <c:v>0.304268973</c:v>
                </c:pt>
                <c:pt idx="570">
                  <c:v>0.30487683399999999</c:v>
                </c:pt>
                <c:pt idx="571">
                  <c:v>0.308175223</c:v>
                </c:pt>
                <c:pt idx="572">
                  <c:v>0.30203682999999998</c:v>
                </c:pt>
                <c:pt idx="573">
                  <c:v>0.300342793</c:v>
                </c:pt>
                <c:pt idx="574">
                  <c:v>0.29777184299999998</c:v>
                </c:pt>
                <c:pt idx="575">
                  <c:v>0.294144611</c:v>
                </c:pt>
                <c:pt idx="576">
                  <c:v>0.29947584500000002</c:v>
                </c:pt>
                <c:pt idx="577">
                  <c:v>0.304657605</c:v>
                </c:pt>
                <c:pt idx="578">
                  <c:v>0.30367107799999998</c:v>
                </c:pt>
                <c:pt idx="579">
                  <c:v>0.29480229600000002</c:v>
                </c:pt>
                <c:pt idx="580">
                  <c:v>0.30163823299999998</c:v>
                </c:pt>
                <c:pt idx="581">
                  <c:v>0.29075653699999998</c:v>
                </c:pt>
                <c:pt idx="582">
                  <c:v>0.30141900500000002</c:v>
                </c:pt>
                <c:pt idx="583">
                  <c:v>0.304288903</c:v>
                </c:pt>
                <c:pt idx="584">
                  <c:v>0.30886280300000002</c:v>
                </c:pt>
                <c:pt idx="585">
                  <c:v>0.31431361600000002</c:v>
                </c:pt>
                <c:pt idx="586">
                  <c:v>0.30488679800000001</c:v>
                </c:pt>
                <c:pt idx="587">
                  <c:v>0.298409598</c:v>
                </c:pt>
                <c:pt idx="588">
                  <c:v>0.29988440700000002</c:v>
                </c:pt>
                <c:pt idx="589">
                  <c:v>0.303162867</c:v>
                </c:pt>
                <c:pt idx="590">
                  <c:v>0.30804567900000002</c:v>
                </c:pt>
                <c:pt idx="591">
                  <c:v>0.31218112199999998</c:v>
                </c:pt>
                <c:pt idx="592">
                  <c:v>0.305106027</c:v>
                </c:pt>
                <c:pt idx="593">
                  <c:v>0.305883291</c:v>
                </c:pt>
                <c:pt idx="594">
                  <c:v>0.305026307</c:v>
                </c:pt>
                <c:pt idx="595">
                  <c:v>0.30412946400000002</c:v>
                </c:pt>
                <c:pt idx="596">
                  <c:v>0.295340402</c:v>
                </c:pt>
                <c:pt idx="597">
                  <c:v>0.311324139</c:v>
                </c:pt>
                <c:pt idx="598">
                  <c:v>0.305424904</c:v>
                </c:pt>
                <c:pt idx="599">
                  <c:v>0.30713887099999998</c:v>
                </c:pt>
                <c:pt idx="600">
                  <c:v>0.309769611</c:v>
                </c:pt>
                <c:pt idx="601">
                  <c:v>0.30298349800000002</c:v>
                </c:pt>
                <c:pt idx="602">
                  <c:v>0.298429528</c:v>
                </c:pt>
                <c:pt idx="603">
                  <c:v>0.30325255099999998</c:v>
                </c:pt>
                <c:pt idx="604">
                  <c:v>0.313257334</c:v>
                </c:pt>
                <c:pt idx="605">
                  <c:v>0.30640146699999998</c:v>
                </c:pt>
                <c:pt idx="606">
                  <c:v>0.314124283</c:v>
                </c:pt>
                <c:pt idx="607">
                  <c:v>0.310487085</c:v>
                </c:pt>
                <c:pt idx="608">
                  <c:v>0.309371014</c:v>
                </c:pt>
                <c:pt idx="609">
                  <c:v>0.300063776</c:v>
                </c:pt>
                <c:pt idx="610">
                  <c:v>0.31121452500000002</c:v>
                </c:pt>
                <c:pt idx="611">
                  <c:v>0.30407963999999998</c:v>
                </c:pt>
                <c:pt idx="612">
                  <c:v>0.296157526</c:v>
                </c:pt>
                <c:pt idx="613">
                  <c:v>0.30419921900000002</c:v>
                </c:pt>
                <c:pt idx="614">
                  <c:v>0.30216637400000002</c:v>
                </c:pt>
                <c:pt idx="615">
                  <c:v>0.30855389</c:v>
                </c:pt>
                <c:pt idx="616">
                  <c:v>0.31474210800000002</c:v>
                </c:pt>
                <c:pt idx="617">
                  <c:v>0.30103037300000002</c:v>
                </c:pt>
                <c:pt idx="618">
                  <c:v>0.301110092</c:v>
                </c:pt>
                <c:pt idx="619">
                  <c:v>0.30018335499999999</c:v>
                </c:pt>
                <c:pt idx="620">
                  <c:v>0.30455795600000002</c:v>
                </c:pt>
                <c:pt idx="621">
                  <c:v>0.31074617300000001</c:v>
                </c:pt>
                <c:pt idx="622">
                  <c:v>0.30438855199999998</c:v>
                </c:pt>
                <c:pt idx="623">
                  <c:v>0.304348693</c:v>
                </c:pt>
                <c:pt idx="624">
                  <c:v>0.30110012800000002</c:v>
                </c:pt>
                <c:pt idx="625">
                  <c:v>0.31143375299999998</c:v>
                </c:pt>
                <c:pt idx="626">
                  <c:v>0.29930644099999998</c:v>
                </c:pt>
                <c:pt idx="627">
                  <c:v>0.30989915499999998</c:v>
                </c:pt>
                <c:pt idx="628">
                  <c:v>0.302774235</c:v>
                </c:pt>
                <c:pt idx="629">
                  <c:v>0.30855389</c:v>
                </c:pt>
                <c:pt idx="630">
                  <c:v>0.31571866999999998</c:v>
                </c:pt>
                <c:pt idx="631">
                  <c:v>0.31351642200000002</c:v>
                </c:pt>
                <c:pt idx="632">
                  <c:v>0.31503109099999999</c:v>
                </c:pt>
                <c:pt idx="633">
                  <c:v>0.308962452</c:v>
                </c:pt>
                <c:pt idx="634">
                  <c:v>0.310507015</c:v>
                </c:pt>
                <c:pt idx="635">
                  <c:v>0.29935626599999998</c:v>
                </c:pt>
                <c:pt idx="636">
                  <c:v>0.305016342</c:v>
                </c:pt>
                <c:pt idx="637">
                  <c:v>0.31156329700000002</c:v>
                </c:pt>
                <c:pt idx="638">
                  <c:v>0.31865832300000002</c:v>
                </c:pt>
                <c:pt idx="639">
                  <c:v>0.31574856499999998</c:v>
                </c:pt>
                <c:pt idx="640">
                  <c:v>0.30890266300000002</c:v>
                </c:pt>
                <c:pt idx="641">
                  <c:v>0.31448302</c:v>
                </c:pt>
                <c:pt idx="642">
                  <c:v>0.306261958</c:v>
                </c:pt>
                <c:pt idx="643">
                  <c:v>0.306242028</c:v>
                </c:pt>
                <c:pt idx="644">
                  <c:v>0.30998883900000002</c:v>
                </c:pt>
                <c:pt idx="645">
                  <c:v>0.311294244</c:v>
                </c:pt>
                <c:pt idx="646">
                  <c:v>0.30947066299999998</c:v>
                </c:pt>
                <c:pt idx="647">
                  <c:v>0.314891582</c:v>
                </c:pt>
                <c:pt idx="648">
                  <c:v>0.30566406299999999</c:v>
                </c:pt>
                <c:pt idx="649">
                  <c:v>0.30714883599999998</c:v>
                </c:pt>
                <c:pt idx="650">
                  <c:v>0.305913186</c:v>
                </c:pt>
                <c:pt idx="651">
                  <c:v>0.315977758</c:v>
                </c:pt>
                <c:pt idx="652">
                  <c:v>0.31179248999999998</c:v>
                </c:pt>
                <c:pt idx="653">
                  <c:v>0.30632174699999998</c:v>
                </c:pt>
                <c:pt idx="654">
                  <c:v>0.308195153</c:v>
                </c:pt>
                <c:pt idx="655">
                  <c:v>0.30362125299999998</c:v>
                </c:pt>
                <c:pt idx="656">
                  <c:v>0.31224091199999998</c:v>
                </c:pt>
                <c:pt idx="657">
                  <c:v>0.31296835099999998</c:v>
                </c:pt>
                <c:pt idx="658">
                  <c:v>0.30950055799999998</c:v>
                </c:pt>
                <c:pt idx="659">
                  <c:v>0.296865035</c:v>
                </c:pt>
                <c:pt idx="660">
                  <c:v>0.30677016899999998</c:v>
                </c:pt>
                <c:pt idx="661">
                  <c:v>0.29939612599999998</c:v>
                </c:pt>
                <c:pt idx="662">
                  <c:v>0.304249043</c:v>
                </c:pt>
                <c:pt idx="663">
                  <c:v>0.307039222</c:v>
                </c:pt>
                <c:pt idx="664">
                  <c:v>0.30136918000000001</c:v>
                </c:pt>
                <c:pt idx="665">
                  <c:v>0.30450813100000002</c:v>
                </c:pt>
                <c:pt idx="666">
                  <c:v>0.29836973900000002</c:v>
                </c:pt>
                <c:pt idx="667">
                  <c:v>0.304338728</c:v>
                </c:pt>
                <c:pt idx="668">
                  <c:v>0.30452806100000002</c:v>
                </c:pt>
                <c:pt idx="669">
                  <c:v>0.30983936499999998</c:v>
                </c:pt>
                <c:pt idx="670">
                  <c:v>0.28926179800000001</c:v>
                </c:pt>
                <c:pt idx="671">
                  <c:v>0.296466438</c:v>
                </c:pt>
                <c:pt idx="672">
                  <c:v>0.311712771</c:v>
                </c:pt>
                <c:pt idx="673">
                  <c:v>0.29407485700000002</c:v>
                </c:pt>
                <c:pt idx="674">
                  <c:v>0.29969507299999998</c:v>
                </c:pt>
                <c:pt idx="675">
                  <c:v>0.30103037300000002</c:v>
                </c:pt>
                <c:pt idx="676">
                  <c:v>0.29117506399999998</c:v>
                </c:pt>
                <c:pt idx="677">
                  <c:v>0.30262476100000002</c:v>
                </c:pt>
                <c:pt idx="678">
                  <c:v>0.30946069799999998</c:v>
                </c:pt>
                <c:pt idx="679">
                  <c:v>0.30295360300000002</c:v>
                </c:pt>
                <c:pt idx="680">
                  <c:v>0.30611248400000002</c:v>
                </c:pt>
                <c:pt idx="681">
                  <c:v>0.29522082300000002</c:v>
                </c:pt>
                <c:pt idx="682">
                  <c:v>0.29737324599999998</c:v>
                </c:pt>
                <c:pt idx="683">
                  <c:v>0.298499283</c:v>
                </c:pt>
                <c:pt idx="684">
                  <c:v>0.29482222600000002</c:v>
                </c:pt>
                <c:pt idx="685">
                  <c:v>0.31118463000000002</c:v>
                </c:pt>
                <c:pt idx="686">
                  <c:v>0.310915577</c:v>
                </c:pt>
                <c:pt idx="687">
                  <c:v>0.30078125</c:v>
                </c:pt>
                <c:pt idx="688">
                  <c:v>0.309739716</c:v>
                </c:pt>
                <c:pt idx="689">
                  <c:v>0.30366111299999998</c:v>
                </c:pt>
                <c:pt idx="690">
                  <c:v>0.30074139</c:v>
                </c:pt>
                <c:pt idx="691">
                  <c:v>0.30014349499999998</c:v>
                </c:pt>
                <c:pt idx="692">
                  <c:v>0.314413265</c:v>
                </c:pt>
                <c:pt idx="693">
                  <c:v>0.305843431</c:v>
                </c:pt>
                <c:pt idx="694">
                  <c:v>0.31031768199999998</c:v>
                </c:pt>
                <c:pt idx="695">
                  <c:v>0.30459781600000002</c:v>
                </c:pt>
                <c:pt idx="696">
                  <c:v>0.30188735700000002</c:v>
                </c:pt>
                <c:pt idx="697">
                  <c:v>0.301110092</c:v>
                </c:pt>
                <c:pt idx="698">
                  <c:v>0.31351642200000002</c:v>
                </c:pt>
                <c:pt idx="699">
                  <c:v>0.30226602400000002</c:v>
                </c:pt>
                <c:pt idx="700">
                  <c:v>0.30605269499999999</c:v>
                </c:pt>
                <c:pt idx="701">
                  <c:v>0.29774194799999998</c:v>
                </c:pt>
                <c:pt idx="702">
                  <c:v>0.30946069799999998</c:v>
                </c:pt>
                <c:pt idx="703">
                  <c:v>0.30376076200000002</c:v>
                </c:pt>
                <c:pt idx="704">
                  <c:v>0.30442841199999998</c:v>
                </c:pt>
                <c:pt idx="705">
                  <c:v>0.301897321</c:v>
                </c:pt>
                <c:pt idx="706">
                  <c:v>0.301498724</c:v>
                </c:pt>
                <c:pt idx="707">
                  <c:v>0.29829001900000002</c:v>
                </c:pt>
                <c:pt idx="708">
                  <c:v>0.29501155899999998</c:v>
                </c:pt>
                <c:pt idx="709">
                  <c:v>0.302345743</c:v>
                </c:pt>
                <c:pt idx="710">
                  <c:v>0.299635284</c:v>
                </c:pt>
                <c:pt idx="711">
                  <c:v>0.29714405300000002</c:v>
                </c:pt>
                <c:pt idx="712">
                  <c:v>0.29189253799999998</c:v>
                </c:pt>
                <c:pt idx="713">
                  <c:v>0.30482700899999998</c:v>
                </c:pt>
                <c:pt idx="714">
                  <c:v>0.29487205</c:v>
                </c:pt>
                <c:pt idx="715">
                  <c:v>0.309809471</c:v>
                </c:pt>
                <c:pt idx="716">
                  <c:v>0.29864875600000002</c:v>
                </c:pt>
                <c:pt idx="717">
                  <c:v>0.29590840200000001</c:v>
                </c:pt>
                <c:pt idx="718">
                  <c:v>0.29864875600000002</c:v>
                </c:pt>
                <c:pt idx="719">
                  <c:v>0.303860411</c:v>
                </c:pt>
                <c:pt idx="720">
                  <c:v>0.298080756</c:v>
                </c:pt>
                <c:pt idx="721">
                  <c:v>0.296067841</c:v>
                </c:pt>
                <c:pt idx="722">
                  <c:v>0.30256497100000002</c:v>
                </c:pt>
                <c:pt idx="723">
                  <c:v>0.29156369599999998</c:v>
                </c:pt>
                <c:pt idx="724">
                  <c:v>0.308922592</c:v>
                </c:pt>
                <c:pt idx="725">
                  <c:v>0.30771683700000002</c:v>
                </c:pt>
                <c:pt idx="726">
                  <c:v>0.30653101100000002</c:v>
                </c:pt>
                <c:pt idx="727">
                  <c:v>0.30656090600000002</c:v>
                </c:pt>
                <c:pt idx="728">
                  <c:v>0.301528619</c:v>
                </c:pt>
                <c:pt idx="729">
                  <c:v>0.29870854600000002</c:v>
                </c:pt>
                <c:pt idx="730">
                  <c:v>0.303970026</c:v>
                </c:pt>
                <c:pt idx="731">
                  <c:v>0.30129942599999998</c:v>
                </c:pt>
                <c:pt idx="732">
                  <c:v>0.31319754500000002</c:v>
                </c:pt>
                <c:pt idx="733">
                  <c:v>0.305843431</c:v>
                </c:pt>
                <c:pt idx="734">
                  <c:v>0.29860889699999998</c:v>
                </c:pt>
                <c:pt idx="735">
                  <c:v>0.30832469699999998</c:v>
                </c:pt>
                <c:pt idx="736">
                  <c:v>0.29934630099999998</c:v>
                </c:pt>
                <c:pt idx="737">
                  <c:v>0.302365673</c:v>
                </c:pt>
                <c:pt idx="738">
                  <c:v>0.29874840600000002</c:v>
                </c:pt>
                <c:pt idx="739">
                  <c:v>0.30681999399999998</c:v>
                </c:pt>
                <c:pt idx="740">
                  <c:v>0.299156967</c:v>
                </c:pt>
                <c:pt idx="741">
                  <c:v>0.30184749700000002</c:v>
                </c:pt>
                <c:pt idx="742">
                  <c:v>0.30829480199999998</c:v>
                </c:pt>
                <c:pt idx="743">
                  <c:v>0.29616748999999998</c:v>
                </c:pt>
                <c:pt idx="744">
                  <c:v>0.302345743</c:v>
                </c:pt>
                <c:pt idx="745">
                  <c:v>0.31033761199999998</c:v>
                </c:pt>
                <c:pt idx="746">
                  <c:v>0.304657605</c:v>
                </c:pt>
                <c:pt idx="747">
                  <c:v>0.305115992</c:v>
                </c:pt>
                <c:pt idx="748">
                  <c:v>0.30909199599999998</c:v>
                </c:pt>
                <c:pt idx="749">
                  <c:v>0.308952487</c:v>
                </c:pt>
                <c:pt idx="750">
                  <c:v>0.305524554</c:v>
                </c:pt>
                <c:pt idx="751">
                  <c:v>0.306989397</c:v>
                </c:pt>
                <c:pt idx="752">
                  <c:v>0.30965999700000002</c:v>
                </c:pt>
                <c:pt idx="753">
                  <c:v>0.308992347</c:v>
                </c:pt>
                <c:pt idx="754">
                  <c:v>0.30334223500000002</c:v>
                </c:pt>
                <c:pt idx="755">
                  <c:v>0.30051219699999998</c:v>
                </c:pt>
                <c:pt idx="756">
                  <c:v>0.30015345999999998</c:v>
                </c:pt>
                <c:pt idx="757">
                  <c:v>0.29697464899999998</c:v>
                </c:pt>
                <c:pt idx="758">
                  <c:v>0.30023317900000002</c:v>
                </c:pt>
                <c:pt idx="759">
                  <c:v>0.30106026800000002</c:v>
                </c:pt>
                <c:pt idx="760">
                  <c:v>0.30226602400000002</c:v>
                </c:pt>
                <c:pt idx="761">
                  <c:v>0.29773198299999998</c:v>
                </c:pt>
                <c:pt idx="762">
                  <c:v>0.30811543400000002</c:v>
                </c:pt>
                <c:pt idx="763">
                  <c:v>0.30640146699999998</c:v>
                </c:pt>
                <c:pt idx="764">
                  <c:v>0.297253667</c:v>
                </c:pt>
                <c:pt idx="765">
                  <c:v>0.30833466199999998</c:v>
                </c:pt>
                <c:pt idx="766">
                  <c:v>0.30363121799999998</c:v>
                </c:pt>
                <c:pt idx="767">
                  <c:v>0.30100047800000002</c:v>
                </c:pt>
                <c:pt idx="768">
                  <c:v>0.303950096</c:v>
                </c:pt>
                <c:pt idx="769">
                  <c:v>0.29551977000000001</c:v>
                </c:pt>
                <c:pt idx="770">
                  <c:v>0.301608339</c:v>
                </c:pt>
                <c:pt idx="771">
                  <c:v>0.303531569</c:v>
                </c:pt>
                <c:pt idx="772">
                  <c:v>0.30846420600000002</c:v>
                </c:pt>
                <c:pt idx="773">
                  <c:v>0.312898597</c:v>
                </c:pt>
                <c:pt idx="774">
                  <c:v>0.31783123400000002</c:v>
                </c:pt>
                <c:pt idx="775">
                  <c:v>0.30441844699999998</c:v>
                </c:pt>
                <c:pt idx="776">
                  <c:v>0.30181760200000002</c:v>
                </c:pt>
                <c:pt idx="777">
                  <c:v>0.29947584500000002</c:v>
                </c:pt>
                <c:pt idx="778">
                  <c:v>0.31028778699999998</c:v>
                </c:pt>
                <c:pt idx="779">
                  <c:v>0.31256975399999998</c:v>
                </c:pt>
                <c:pt idx="780">
                  <c:v>0.30440848199999998</c:v>
                </c:pt>
                <c:pt idx="781">
                  <c:v>0.311274314</c:v>
                </c:pt>
                <c:pt idx="782">
                  <c:v>0.311354034</c:v>
                </c:pt>
                <c:pt idx="783">
                  <c:v>0.30674027399999998</c:v>
                </c:pt>
                <c:pt idx="784">
                  <c:v>0.29321787300000002</c:v>
                </c:pt>
                <c:pt idx="785">
                  <c:v>0.30963010200000002</c:v>
                </c:pt>
                <c:pt idx="786">
                  <c:v>0.30801578400000001</c:v>
                </c:pt>
                <c:pt idx="787">
                  <c:v>0.304737325</c:v>
                </c:pt>
                <c:pt idx="788">
                  <c:v>0.305444834</c:v>
                </c:pt>
                <c:pt idx="789">
                  <c:v>0.30370097299999999</c:v>
                </c:pt>
                <c:pt idx="790">
                  <c:v>0.307089047</c:v>
                </c:pt>
                <c:pt idx="791">
                  <c:v>0.310586735</c:v>
                </c:pt>
                <c:pt idx="792">
                  <c:v>0.31728316299999998</c:v>
                </c:pt>
                <c:pt idx="793">
                  <c:v>0.309809471</c:v>
                </c:pt>
                <c:pt idx="794">
                  <c:v>0.30757732799999998</c:v>
                </c:pt>
                <c:pt idx="795">
                  <c:v>0.3125</c:v>
                </c:pt>
                <c:pt idx="796">
                  <c:v>0.30792609999999998</c:v>
                </c:pt>
                <c:pt idx="797">
                  <c:v>0.30957031299999999</c:v>
                </c:pt>
                <c:pt idx="798">
                  <c:v>0.304637675</c:v>
                </c:pt>
                <c:pt idx="799">
                  <c:v>0.315290179</c:v>
                </c:pt>
                <c:pt idx="800">
                  <c:v>0.30722855500000001</c:v>
                </c:pt>
                <c:pt idx="801">
                  <c:v>0.31181241999999998</c:v>
                </c:pt>
                <c:pt idx="802">
                  <c:v>0.297702089</c:v>
                </c:pt>
                <c:pt idx="803">
                  <c:v>0.30131935599999998</c:v>
                </c:pt>
                <c:pt idx="804">
                  <c:v>0.30101044300000002</c:v>
                </c:pt>
                <c:pt idx="805">
                  <c:v>0.30496651800000002</c:v>
                </c:pt>
                <c:pt idx="806">
                  <c:v>0.30883290800000002</c:v>
                </c:pt>
                <c:pt idx="807">
                  <c:v>0.30491669300000002</c:v>
                </c:pt>
                <c:pt idx="808">
                  <c:v>0.29658601699999998</c:v>
                </c:pt>
                <c:pt idx="809">
                  <c:v>0.30857382</c:v>
                </c:pt>
                <c:pt idx="810">
                  <c:v>0.30726841500000002</c:v>
                </c:pt>
                <c:pt idx="811">
                  <c:v>0.30373086700000002</c:v>
                </c:pt>
                <c:pt idx="812">
                  <c:v>0.303172832</c:v>
                </c:pt>
                <c:pt idx="813">
                  <c:v>0.30539501000000002</c:v>
                </c:pt>
                <c:pt idx="814">
                  <c:v>0.31115473500000002</c:v>
                </c:pt>
                <c:pt idx="815">
                  <c:v>0.30163823299999998</c:v>
                </c:pt>
                <c:pt idx="816">
                  <c:v>0.30757732799999998</c:v>
                </c:pt>
                <c:pt idx="817">
                  <c:v>0.29703443899999998</c:v>
                </c:pt>
                <c:pt idx="818">
                  <c:v>0.30836455699999998</c:v>
                </c:pt>
                <c:pt idx="819">
                  <c:v>0.31937579700000002</c:v>
                </c:pt>
                <c:pt idx="820">
                  <c:v>0.31729312799999998</c:v>
                </c:pt>
                <c:pt idx="821">
                  <c:v>0.306222098</c:v>
                </c:pt>
                <c:pt idx="822">
                  <c:v>0.309410874</c:v>
                </c:pt>
                <c:pt idx="823">
                  <c:v>0.30340202500000002</c:v>
                </c:pt>
                <c:pt idx="824">
                  <c:v>0.30946069799999998</c:v>
                </c:pt>
                <c:pt idx="825">
                  <c:v>0.316774952</c:v>
                </c:pt>
                <c:pt idx="826">
                  <c:v>0.316774952</c:v>
                </c:pt>
                <c:pt idx="827">
                  <c:v>0.31194196400000002</c:v>
                </c:pt>
                <c:pt idx="828">
                  <c:v>0.30914182099999998</c:v>
                </c:pt>
                <c:pt idx="829">
                  <c:v>0.31499123099999998</c:v>
                </c:pt>
                <c:pt idx="830">
                  <c:v>0.30947066299999998</c:v>
                </c:pt>
                <c:pt idx="831">
                  <c:v>0.30913185599999998</c:v>
                </c:pt>
                <c:pt idx="832">
                  <c:v>0.31262954399999998</c:v>
                </c:pt>
                <c:pt idx="833">
                  <c:v>0.316844707</c:v>
                </c:pt>
                <c:pt idx="834">
                  <c:v>0.31066645399999998</c:v>
                </c:pt>
                <c:pt idx="835">
                  <c:v>0.314801897</c:v>
                </c:pt>
                <c:pt idx="836">
                  <c:v>0.314791932</c:v>
                </c:pt>
                <c:pt idx="837">
                  <c:v>0.30870336399999998</c:v>
                </c:pt>
                <c:pt idx="838">
                  <c:v>0.31064652399999998</c:v>
                </c:pt>
                <c:pt idx="839">
                  <c:v>0.322604432</c:v>
                </c:pt>
                <c:pt idx="840">
                  <c:v>0.32195671199999998</c:v>
                </c:pt>
                <c:pt idx="841">
                  <c:v>0.31198182400000002</c:v>
                </c:pt>
                <c:pt idx="842">
                  <c:v>0.305414939</c:v>
                </c:pt>
                <c:pt idx="843">
                  <c:v>0.310995297</c:v>
                </c:pt>
                <c:pt idx="844">
                  <c:v>0.317970743</c:v>
                </c:pt>
                <c:pt idx="845">
                  <c:v>0.311662946</c:v>
                </c:pt>
                <c:pt idx="846">
                  <c:v>0.31318758000000002</c:v>
                </c:pt>
                <c:pt idx="847">
                  <c:v>0.30103037300000002</c:v>
                </c:pt>
                <c:pt idx="848">
                  <c:v>0.31741270700000002</c:v>
                </c:pt>
                <c:pt idx="849">
                  <c:v>0.30682995899999999</c:v>
                </c:pt>
                <c:pt idx="850">
                  <c:v>0.30952048799999998</c:v>
                </c:pt>
                <c:pt idx="851">
                  <c:v>0.304677535</c:v>
                </c:pt>
                <c:pt idx="852">
                  <c:v>0.30657087100000002</c:v>
                </c:pt>
                <c:pt idx="853">
                  <c:v>0.30405970999999998</c:v>
                </c:pt>
                <c:pt idx="854">
                  <c:v>0.31588807400000002</c:v>
                </c:pt>
                <c:pt idx="855">
                  <c:v>0.30449816600000001</c:v>
                </c:pt>
                <c:pt idx="856">
                  <c:v>0.30727838000000002</c:v>
                </c:pt>
                <c:pt idx="857">
                  <c:v>0.301139987</c:v>
                </c:pt>
                <c:pt idx="858">
                  <c:v>0.29671556100000002</c:v>
                </c:pt>
                <c:pt idx="859">
                  <c:v>0.30012356499999998</c:v>
                </c:pt>
                <c:pt idx="860">
                  <c:v>0.29975486299999998</c:v>
                </c:pt>
                <c:pt idx="861">
                  <c:v>0.29739317599999998</c:v>
                </c:pt>
                <c:pt idx="862">
                  <c:v>0.29899752899999998</c:v>
                </c:pt>
                <c:pt idx="863">
                  <c:v>0.29581871799999998</c:v>
                </c:pt>
                <c:pt idx="864">
                  <c:v>0.304249043</c:v>
                </c:pt>
                <c:pt idx="865">
                  <c:v>0.30479711399999998</c:v>
                </c:pt>
                <c:pt idx="866">
                  <c:v>0.303451849</c:v>
                </c:pt>
                <c:pt idx="867">
                  <c:v>0.30078125</c:v>
                </c:pt>
                <c:pt idx="868">
                  <c:v>0.30265465600000002</c:v>
                </c:pt>
                <c:pt idx="869">
                  <c:v>0.296476403</c:v>
                </c:pt>
                <c:pt idx="870">
                  <c:v>0.30370097299999999</c:v>
                </c:pt>
                <c:pt idx="871">
                  <c:v>0.29710419300000002</c:v>
                </c:pt>
                <c:pt idx="872">
                  <c:v>0.29707429800000001</c:v>
                </c:pt>
                <c:pt idx="873">
                  <c:v>0.30297353300000002</c:v>
                </c:pt>
                <c:pt idx="874">
                  <c:v>0.30415935900000002</c:v>
                </c:pt>
                <c:pt idx="875">
                  <c:v>0.30576371200000002</c:v>
                </c:pt>
                <c:pt idx="876">
                  <c:v>0.30010363499999998</c:v>
                </c:pt>
                <c:pt idx="877">
                  <c:v>0.29990433700000002</c:v>
                </c:pt>
                <c:pt idx="878">
                  <c:v>0.29232102999999998</c:v>
                </c:pt>
                <c:pt idx="879">
                  <c:v>0.299964126</c:v>
                </c:pt>
                <c:pt idx="880">
                  <c:v>0.29677535100000002</c:v>
                </c:pt>
                <c:pt idx="881">
                  <c:v>0.29968510799999998</c:v>
                </c:pt>
                <c:pt idx="882">
                  <c:v>0.30285395399999998</c:v>
                </c:pt>
                <c:pt idx="883">
                  <c:v>0.29657605199999998</c:v>
                </c:pt>
                <c:pt idx="884">
                  <c:v>0.29655612199999998</c:v>
                </c:pt>
                <c:pt idx="885">
                  <c:v>0.29689493</c:v>
                </c:pt>
                <c:pt idx="886">
                  <c:v>0.29940609099999999</c:v>
                </c:pt>
                <c:pt idx="887">
                  <c:v>0.29758251000000002</c:v>
                </c:pt>
                <c:pt idx="888">
                  <c:v>0.29792131700000002</c:v>
                </c:pt>
                <c:pt idx="889">
                  <c:v>0.29681521</c:v>
                </c:pt>
                <c:pt idx="890">
                  <c:v>0.29901745899999999</c:v>
                </c:pt>
                <c:pt idx="891">
                  <c:v>0.29830994900000002</c:v>
                </c:pt>
                <c:pt idx="892">
                  <c:v>0.30848413600000002</c:v>
                </c:pt>
                <c:pt idx="893">
                  <c:v>0.29212173200000002</c:v>
                </c:pt>
                <c:pt idx="894">
                  <c:v>0.30528539500000001</c:v>
                </c:pt>
                <c:pt idx="895">
                  <c:v>0.296436543</c:v>
                </c:pt>
                <c:pt idx="896">
                  <c:v>0.28914221899999998</c:v>
                </c:pt>
                <c:pt idx="897">
                  <c:v>0.28972018500000002</c:v>
                </c:pt>
                <c:pt idx="898">
                  <c:v>0.292639908</c:v>
                </c:pt>
                <c:pt idx="899">
                  <c:v>0.29305843399999998</c:v>
                </c:pt>
                <c:pt idx="900">
                  <c:v>0.29120495899999999</c:v>
                </c:pt>
                <c:pt idx="901">
                  <c:v>0.290248326</c:v>
                </c:pt>
                <c:pt idx="902">
                  <c:v>0.286670918</c:v>
                </c:pt>
                <c:pt idx="903">
                  <c:v>0.300063776</c:v>
                </c:pt>
                <c:pt idx="904">
                  <c:v>0.297313457</c:v>
                </c:pt>
                <c:pt idx="905">
                  <c:v>0.29071667699999998</c:v>
                </c:pt>
                <c:pt idx="906">
                  <c:v>0.28386081000000002</c:v>
                </c:pt>
                <c:pt idx="907">
                  <c:v>0.30132932099999998</c:v>
                </c:pt>
                <c:pt idx="908">
                  <c:v>0.28779695500000002</c:v>
                </c:pt>
                <c:pt idx="909">
                  <c:v>0.29793128200000002</c:v>
                </c:pt>
                <c:pt idx="910">
                  <c:v>0.28469786400000002</c:v>
                </c:pt>
                <c:pt idx="911">
                  <c:v>0.28176817599999998</c:v>
                </c:pt>
                <c:pt idx="912">
                  <c:v>0.29198222299999999</c:v>
                </c:pt>
                <c:pt idx="913">
                  <c:v>0.298499283</c:v>
                </c:pt>
                <c:pt idx="914">
                  <c:v>0.29983458200000002</c:v>
                </c:pt>
                <c:pt idx="915">
                  <c:v>0.29676538600000002</c:v>
                </c:pt>
                <c:pt idx="916">
                  <c:v>0.29635682400000002</c:v>
                </c:pt>
                <c:pt idx="917">
                  <c:v>0.295260682</c:v>
                </c:pt>
                <c:pt idx="918">
                  <c:v>0.293327487</c:v>
                </c:pt>
                <c:pt idx="919">
                  <c:v>0.294493383</c:v>
                </c:pt>
                <c:pt idx="920">
                  <c:v>0.294144611</c:v>
                </c:pt>
                <c:pt idx="921">
                  <c:v>0.29881816</c:v>
                </c:pt>
                <c:pt idx="922">
                  <c:v>0.29821029999999998</c:v>
                </c:pt>
                <c:pt idx="923">
                  <c:v>0.29304846899999998</c:v>
                </c:pt>
                <c:pt idx="924">
                  <c:v>0.29858896699999998</c:v>
                </c:pt>
                <c:pt idx="925">
                  <c:v>0.298469388</c:v>
                </c:pt>
                <c:pt idx="926">
                  <c:v>0.29504145399999998</c:v>
                </c:pt>
                <c:pt idx="927">
                  <c:v>0.294533243</c:v>
                </c:pt>
                <c:pt idx="928">
                  <c:v>0.296865035</c:v>
                </c:pt>
                <c:pt idx="929">
                  <c:v>0.31083585800000002</c:v>
                </c:pt>
                <c:pt idx="930">
                  <c:v>0.29439373400000002</c:v>
                </c:pt>
                <c:pt idx="931">
                  <c:v>0.292978715</c:v>
                </c:pt>
                <c:pt idx="932">
                  <c:v>0.29499162899999998</c:v>
                </c:pt>
                <c:pt idx="933">
                  <c:v>0.29576889299999998</c:v>
                </c:pt>
                <c:pt idx="934">
                  <c:v>0.29773198299999998</c:v>
                </c:pt>
                <c:pt idx="935">
                  <c:v>0.298449458</c:v>
                </c:pt>
                <c:pt idx="936">
                  <c:v>0.28917211399999998</c:v>
                </c:pt>
                <c:pt idx="937">
                  <c:v>0.29705436899999998</c:v>
                </c:pt>
                <c:pt idx="938">
                  <c:v>0.29755261500000002</c:v>
                </c:pt>
                <c:pt idx="939">
                  <c:v>0.29599808700000002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94-4BEA-BD06-B3CC449090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q_size=16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Sheet1!$C$2:$C$941</c:f>
              <c:numCache>
                <c:formatCode>General</c:formatCode>
                <c:ptCount val="940"/>
                <c:pt idx="0">
                  <c:v>3.3860809948979595E-2</c:v>
                </c:pt>
                <c:pt idx="1">
                  <c:v>0.14835778061224489</c:v>
                </c:pt>
                <c:pt idx="2">
                  <c:v>0.2119140625</c:v>
                </c:pt>
                <c:pt idx="3">
                  <c:v>0.25042849170918369</c:v>
                </c:pt>
                <c:pt idx="4">
                  <c:v>0.25343789859693877</c:v>
                </c:pt>
                <c:pt idx="5">
                  <c:v>0.26713966836734693</c:v>
                </c:pt>
                <c:pt idx="6">
                  <c:v>0.27211216517857145</c:v>
                </c:pt>
                <c:pt idx="7">
                  <c:v>0.27428451849489793</c:v>
                </c:pt>
                <c:pt idx="8">
                  <c:v>0.28545519770408162</c:v>
                </c:pt>
                <c:pt idx="9">
                  <c:v>0.28753786670918369</c:v>
                </c:pt>
                <c:pt idx="10">
                  <c:v>0.29611766581632654</c:v>
                </c:pt>
                <c:pt idx="11">
                  <c:v>0.2935267857142857</c:v>
                </c:pt>
                <c:pt idx="12">
                  <c:v>0.29350685586734693</c:v>
                </c:pt>
                <c:pt idx="13">
                  <c:v>0.29415457589285715</c:v>
                </c:pt>
                <c:pt idx="14">
                  <c:v>0.29574896364795916</c:v>
                </c:pt>
                <c:pt idx="15">
                  <c:v>0.29959542410714285</c:v>
                </c:pt>
                <c:pt idx="16">
                  <c:v>0.29715401785714285</c:v>
                </c:pt>
                <c:pt idx="17">
                  <c:v>0.29649633290816324</c:v>
                </c:pt>
                <c:pt idx="18">
                  <c:v>0.30399992028061223</c:v>
                </c:pt>
                <c:pt idx="19">
                  <c:v>0.31375558035714285</c:v>
                </c:pt>
                <c:pt idx="20">
                  <c:v>0.31355628188775508</c:v>
                </c:pt>
                <c:pt idx="21">
                  <c:v>0.31789102359693877</c:v>
                </c:pt>
                <c:pt idx="22">
                  <c:v>0.31303810586734693</c:v>
                </c:pt>
                <c:pt idx="23">
                  <c:v>0.30366111288265307</c:v>
                </c:pt>
                <c:pt idx="24">
                  <c:v>0.30532525510204084</c:v>
                </c:pt>
                <c:pt idx="25">
                  <c:v>0.31271922831632654</c:v>
                </c:pt>
                <c:pt idx="26">
                  <c:v>0.31818997130102039</c:v>
                </c:pt>
                <c:pt idx="27">
                  <c:v>0.32492625956632654</c:v>
                </c:pt>
                <c:pt idx="28">
                  <c:v>0.31521045918367346</c:v>
                </c:pt>
                <c:pt idx="29">
                  <c:v>0.31945551658163263</c:v>
                </c:pt>
                <c:pt idx="30">
                  <c:v>0.31740274234693877</c:v>
                </c:pt>
                <c:pt idx="31">
                  <c:v>0.31858856823979592</c:v>
                </c:pt>
                <c:pt idx="32">
                  <c:v>0.32139867665816324</c:v>
                </c:pt>
                <c:pt idx="33">
                  <c:v>0.31921635841836737</c:v>
                </c:pt>
                <c:pt idx="34">
                  <c:v>0.31304807079081631</c:v>
                </c:pt>
                <c:pt idx="35">
                  <c:v>0.30906210140306123</c:v>
                </c:pt>
                <c:pt idx="36">
                  <c:v>0.31948541135204084</c:v>
                </c:pt>
                <c:pt idx="37">
                  <c:v>0.31503109056122447</c:v>
                </c:pt>
                <c:pt idx="38">
                  <c:v>0.31447305484693877</c:v>
                </c:pt>
                <c:pt idx="39">
                  <c:v>0.29763233418367346</c:v>
                </c:pt>
                <c:pt idx="40">
                  <c:v>0.31486168686224492</c:v>
                </c:pt>
                <c:pt idx="41">
                  <c:v>0.31274912308673469</c:v>
                </c:pt>
                <c:pt idx="42">
                  <c:v>0.31830955038265307</c:v>
                </c:pt>
                <c:pt idx="43">
                  <c:v>0.31366589604591838</c:v>
                </c:pt>
                <c:pt idx="44">
                  <c:v>0.31575852997448978</c:v>
                </c:pt>
                <c:pt idx="45">
                  <c:v>0.32441804846938777</c:v>
                </c:pt>
                <c:pt idx="46">
                  <c:v>0.31887755102040816</c:v>
                </c:pt>
                <c:pt idx="47">
                  <c:v>0.31507095025510207</c:v>
                </c:pt>
                <c:pt idx="48">
                  <c:v>0.31311782525510207</c:v>
                </c:pt>
                <c:pt idx="49">
                  <c:v>0.32180723852040816</c:v>
                </c:pt>
                <c:pt idx="50">
                  <c:v>0.30637157206632654</c:v>
                </c:pt>
                <c:pt idx="51">
                  <c:v>0.31073620854591838</c:v>
                </c:pt>
                <c:pt idx="52">
                  <c:v>0.31875797193877553</c:v>
                </c:pt>
                <c:pt idx="53">
                  <c:v>0.31723333864795916</c:v>
                </c:pt>
                <c:pt idx="54">
                  <c:v>0.31202168367346939</c:v>
                </c:pt>
                <c:pt idx="55">
                  <c:v>0.31775151466836737</c:v>
                </c:pt>
                <c:pt idx="56">
                  <c:v>0.30873325892857145</c:v>
                </c:pt>
                <c:pt idx="57">
                  <c:v>0.31923628826530615</c:v>
                </c:pt>
                <c:pt idx="58">
                  <c:v>0.31234056122448978</c:v>
                </c:pt>
                <c:pt idx="59">
                  <c:v>0.31650589923469385</c:v>
                </c:pt>
                <c:pt idx="60">
                  <c:v>0.31826969068877553</c:v>
                </c:pt>
                <c:pt idx="61">
                  <c:v>0.31588807397959184</c:v>
                </c:pt>
                <c:pt idx="62">
                  <c:v>0.30769690688775508</c:v>
                </c:pt>
                <c:pt idx="63">
                  <c:v>0.31560905612244899</c:v>
                </c:pt>
                <c:pt idx="64">
                  <c:v>0.30967992665816324</c:v>
                </c:pt>
                <c:pt idx="65">
                  <c:v>0.31735291772959184</c:v>
                </c:pt>
                <c:pt idx="66">
                  <c:v>0.31774154974489793</c:v>
                </c:pt>
                <c:pt idx="67">
                  <c:v>0.31378547512755101</c:v>
                </c:pt>
                <c:pt idx="68">
                  <c:v>0.31862842793367346</c:v>
                </c:pt>
                <c:pt idx="69">
                  <c:v>0.3148716517857143</c:v>
                </c:pt>
                <c:pt idx="70">
                  <c:v>0.30965003188775508</c:v>
                </c:pt>
                <c:pt idx="71">
                  <c:v>0.30494658801020408</c:v>
                </c:pt>
                <c:pt idx="72">
                  <c:v>0.31087571747448978</c:v>
                </c:pt>
                <c:pt idx="73">
                  <c:v>0.30634167729591838</c:v>
                </c:pt>
                <c:pt idx="74">
                  <c:v>0.31981425382653061</c:v>
                </c:pt>
                <c:pt idx="75">
                  <c:v>0.31157326211734693</c:v>
                </c:pt>
                <c:pt idx="76">
                  <c:v>0.30989915497448978</c:v>
                </c:pt>
                <c:pt idx="77">
                  <c:v>0.31734295280612246</c:v>
                </c:pt>
                <c:pt idx="78">
                  <c:v>0.31028778698979592</c:v>
                </c:pt>
                <c:pt idx="79">
                  <c:v>0.32206632653061223</c:v>
                </c:pt>
                <c:pt idx="80">
                  <c:v>0.30450813137755101</c:v>
                </c:pt>
                <c:pt idx="81">
                  <c:v>0.31228077168367346</c:v>
                </c:pt>
                <c:pt idx="82">
                  <c:v>0.30287388392857145</c:v>
                </c:pt>
                <c:pt idx="83">
                  <c:v>0.3106166294642857</c:v>
                </c:pt>
                <c:pt idx="84">
                  <c:v>0.31079599808673469</c:v>
                </c:pt>
                <c:pt idx="85">
                  <c:v>0.30663066007653061</c:v>
                </c:pt>
                <c:pt idx="86">
                  <c:v>0.29939612563775508</c:v>
                </c:pt>
                <c:pt idx="87">
                  <c:v>0.31212133290816324</c:v>
                </c:pt>
                <c:pt idx="88">
                  <c:v>0.31597775829081631</c:v>
                </c:pt>
                <c:pt idx="89">
                  <c:v>0.31141382334183676</c:v>
                </c:pt>
                <c:pt idx="90">
                  <c:v>0.31866828762755101</c:v>
                </c:pt>
                <c:pt idx="91">
                  <c:v>0.31844905931122447</c:v>
                </c:pt>
                <c:pt idx="92">
                  <c:v>0.31299824617346939</c:v>
                </c:pt>
                <c:pt idx="93">
                  <c:v>0.32113958864795916</c:v>
                </c:pt>
                <c:pt idx="94">
                  <c:v>0.30348174426020408</c:v>
                </c:pt>
                <c:pt idx="95">
                  <c:v>0.31707389987244899</c:v>
                </c:pt>
                <c:pt idx="96">
                  <c:v>0.30547472895408162</c:v>
                </c:pt>
                <c:pt idx="97">
                  <c:v>0.31469228316326531</c:v>
                </c:pt>
                <c:pt idx="98">
                  <c:v>0.31463249362244899</c:v>
                </c:pt>
                <c:pt idx="99">
                  <c:v>0.31039740114795916</c:v>
                </c:pt>
                <c:pt idx="100">
                  <c:v>0.31123445471938777</c:v>
                </c:pt>
                <c:pt idx="101">
                  <c:v>0.30605269451530615</c:v>
                </c:pt>
                <c:pt idx="102">
                  <c:v>0.31777144451530615</c:v>
                </c:pt>
                <c:pt idx="103">
                  <c:v>0.30734813456632654</c:v>
                </c:pt>
                <c:pt idx="104">
                  <c:v>0.31130420918367346</c:v>
                </c:pt>
                <c:pt idx="105">
                  <c:v>0.31088568239795916</c:v>
                </c:pt>
                <c:pt idx="106">
                  <c:v>0.31572863520408162</c:v>
                </c:pt>
                <c:pt idx="107">
                  <c:v>0.31525031887755101</c:v>
                </c:pt>
                <c:pt idx="108">
                  <c:v>0.31178252551020408</c:v>
                </c:pt>
                <c:pt idx="109">
                  <c:v>0.30962013711734693</c:v>
                </c:pt>
                <c:pt idx="110">
                  <c:v>0.30152861926020408</c:v>
                </c:pt>
                <c:pt idx="111">
                  <c:v>0.30732820471938777</c:v>
                </c:pt>
                <c:pt idx="112">
                  <c:v>0.31596779336734693</c:v>
                </c:pt>
                <c:pt idx="113">
                  <c:v>0.31259964923469385</c:v>
                </c:pt>
                <c:pt idx="114">
                  <c:v>0.31377551020408162</c:v>
                </c:pt>
                <c:pt idx="115">
                  <c:v>0.31148357780612246</c:v>
                </c:pt>
                <c:pt idx="116">
                  <c:v>0.31167291135204084</c:v>
                </c:pt>
                <c:pt idx="117">
                  <c:v>0.30589325573979592</c:v>
                </c:pt>
                <c:pt idx="118">
                  <c:v>0.30905213647959184</c:v>
                </c:pt>
                <c:pt idx="119">
                  <c:v>0.30818518813775508</c:v>
                </c:pt>
                <c:pt idx="120">
                  <c:v>0.31663544323979592</c:v>
                </c:pt>
                <c:pt idx="121">
                  <c:v>0.31561902104591838</c:v>
                </c:pt>
                <c:pt idx="122">
                  <c:v>0.31385522959183676</c:v>
                </c:pt>
                <c:pt idx="123">
                  <c:v>0.30877311862244899</c:v>
                </c:pt>
                <c:pt idx="124">
                  <c:v>0.31657565369897961</c:v>
                </c:pt>
                <c:pt idx="125">
                  <c:v>0.30986926020408162</c:v>
                </c:pt>
                <c:pt idx="126">
                  <c:v>0.30439851721938777</c:v>
                </c:pt>
                <c:pt idx="127">
                  <c:v>0.31444316007653061</c:v>
                </c:pt>
                <c:pt idx="128">
                  <c:v>0.30991908482142855</c:v>
                </c:pt>
                <c:pt idx="129">
                  <c:v>0.31121452487244899</c:v>
                </c:pt>
                <c:pt idx="130">
                  <c:v>0.31352638711734693</c:v>
                </c:pt>
                <c:pt idx="131">
                  <c:v>0.30813536352040816</c:v>
                </c:pt>
                <c:pt idx="132">
                  <c:v>0.30149872448979592</c:v>
                </c:pt>
                <c:pt idx="133">
                  <c:v>0.30499641262755101</c:v>
                </c:pt>
                <c:pt idx="134">
                  <c:v>0.31043726084183676</c:v>
                </c:pt>
                <c:pt idx="135">
                  <c:v>0.31840919961734693</c:v>
                </c:pt>
                <c:pt idx="136">
                  <c:v>0.31230070153061223</c:v>
                </c:pt>
                <c:pt idx="137">
                  <c:v>0.32478675063775508</c:v>
                </c:pt>
                <c:pt idx="138">
                  <c:v>0.30773676658163263</c:v>
                </c:pt>
                <c:pt idx="139">
                  <c:v>0.31125438456632654</c:v>
                </c:pt>
                <c:pt idx="140">
                  <c:v>0.3154994419642857</c:v>
                </c:pt>
                <c:pt idx="141">
                  <c:v>0.31685467155612246</c:v>
                </c:pt>
                <c:pt idx="142">
                  <c:v>0.3037109375</c:v>
                </c:pt>
                <c:pt idx="143">
                  <c:v>0.30574378188775508</c:v>
                </c:pt>
                <c:pt idx="144">
                  <c:v>0.30358139349489793</c:v>
                </c:pt>
                <c:pt idx="145">
                  <c:v>0.30972975127551022</c:v>
                </c:pt>
                <c:pt idx="146">
                  <c:v>0.31114477040816324</c:v>
                </c:pt>
                <c:pt idx="147">
                  <c:v>0.30979950573979592</c:v>
                </c:pt>
                <c:pt idx="148">
                  <c:v>0.30592315051020408</c:v>
                </c:pt>
                <c:pt idx="149">
                  <c:v>0.30965003188775508</c:v>
                </c:pt>
                <c:pt idx="150">
                  <c:v>0.3046875</c:v>
                </c:pt>
                <c:pt idx="151">
                  <c:v>0.30391023596938777</c:v>
                </c:pt>
                <c:pt idx="152">
                  <c:v>0.30757732780612246</c:v>
                </c:pt>
                <c:pt idx="153">
                  <c:v>0.30742785395408162</c:v>
                </c:pt>
                <c:pt idx="154">
                  <c:v>0.31193199936224492</c:v>
                </c:pt>
                <c:pt idx="155">
                  <c:v>0.30432876275510207</c:v>
                </c:pt>
                <c:pt idx="156">
                  <c:v>0.30077128507653061</c:v>
                </c:pt>
                <c:pt idx="157">
                  <c:v>0.30686981823979592</c:v>
                </c:pt>
                <c:pt idx="158">
                  <c:v>0.30185746173469385</c:v>
                </c:pt>
                <c:pt idx="159">
                  <c:v>0.29581871811224492</c:v>
                </c:pt>
                <c:pt idx="160">
                  <c:v>0.3154296875</c:v>
                </c:pt>
                <c:pt idx="161">
                  <c:v>0.30627192283163263</c:v>
                </c:pt>
                <c:pt idx="162">
                  <c:v>0.31114477040816324</c:v>
                </c:pt>
                <c:pt idx="163">
                  <c:v>0.30663066007653061</c:v>
                </c:pt>
                <c:pt idx="164">
                  <c:v>0.30215640943877553</c:v>
                </c:pt>
                <c:pt idx="165">
                  <c:v>0.30101044323979592</c:v>
                </c:pt>
                <c:pt idx="166">
                  <c:v>0.30562420280612246</c:v>
                </c:pt>
                <c:pt idx="167">
                  <c:v>0.30457788584183676</c:v>
                </c:pt>
                <c:pt idx="168">
                  <c:v>0.30832469706632654</c:v>
                </c:pt>
                <c:pt idx="169">
                  <c:v>0.30014349489795916</c:v>
                </c:pt>
                <c:pt idx="170">
                  <c:v>0.3085239955357143</c:v>
                </c:pt>
                <c:pt idx="171">
                  <c:v>0.30253507653061223</c:v>
                </c:pt>
                <c:pt idx="172">
                  <c:v>0.30507613201530615</c:v>
                </c:pt>
                <c:pt idx="173">
                  <c:v>0.30709901147959184</c:v>
                </c:pt>
                <c:pt idx="174">
                  <c:v>0.29900749362244899</c:v>
                </c:pt>
                <c:pt idx="175">
                  <c:v>0.30658083545918369</c:v>
                </c:pt>
                <c:pt idx="176">
                  <c:v>0.30161830357142855</c:v>
                </c:pt>
                <c:pt idx="177">
                  <c:v>0.30584343112244899</c:v>
                </c:pt>
                <c:pt idx="178">
                  <c:v>0.30743781887755101</c:v>
                </c:pt>
                <c:pt idx="179">
                  <c:v>0.30696946747448978</c:v>
                </c:pt>
                <c:pt idx="180">
                  <c:v>0.30089086415816324</c:v>
                </c:pt>
                <c:pt idx="181">
                  <c:v>0.31407445790816324</c:v>
                </c:pt>
                <c:pt idx="182">
                  <c:v>0.29715401785714285</c:v>
                </c:pt>
                <c:pt idx="183">
                  <c:v>0.31954520089285715</c:v>
                </c:pt>
                <c:pt idx="184">
                  <c:v>0.30285395408163263</c:v>
                </c:pt>
                <c:pt idx="185">
                  <c:v>0.30791613520408162</c:v>
                </c:pt>
                <c:pt idx="186">
                  <c:v>0.30784638073979592</c:v>
                </c:pt>
                <c:pt idx="187">
                  <c:v>0.31299824617346939</c:v>
                </c:pt>
                <c:pt idx="188">
                  <c:v>0.31510084502551022</c:v>
                </c:pt>
                <c:pt idx="189">
                  <c:v>0.30424904336734693</c:v>
                </c:pt>
                <c:pt idx="190">
                  <c:v>0.30944076849489793</c:v>
                </c:pt>
                <c:pt idx="191">
                  <c:v>0.30729830994897961</c:v>
                </c:pt>
                <c:pt idx="192">
                  <c:v>0.30829480229591838</c:v>
                </c:pt>
                <c:pt idx="193">
                  <c:v>0.31432358099489793</c:v>
                </c:pt>
                <c:pt idx="194">
                  <c:v>0.31089564732142855</c:v>
                </c:pt>
                <c:pt idx="195">
                  <c:v>0.30659080038265307</c:v>
                </c:pt>
                <c:pt idx="196">
                  <c:v>0.30777662627551022</c:v>
                </c:pt>
                <c:pt idx="197">
                  <c:v>0.30179767219387754</c:v>
                </c:pt>
                <c:pt idx="198">
                  <c:v>0.31244021045918369</c:v>
                </c:pt>
                <c:pt idx="199">
                  <c:v>0.30238560267857145</c:v>
                </c:pt>
                <c:pt idx="200">
                  <c:v>0.30831473214285715</c:v>
                </c:pt>
                <c:pt idx="201">
                  <c:v>0.30894252232142855</c:v>
                </c:pt>
                <c:pt idx="202">
                  <c:v>0.30546476403061223</c:v>
                </c:pt>
                <c:pt idx="203">
                  <c:v>0.30647122130102039</c:v>
                </c:pt>
                <c:pt idx="204">
                  <c:v>0.31142378826530615</c:v>
                </c:pt>
                <c:pt idx="205">
                  <c:v>0.29638671875</c:v>
                </c:pt>
                <c:pt idx="206">
                  <c:v>0.31154336734693877</c:v>
                </c:pt>
                <c:pt idx="207">
                  <c:v>0.30120974170918369</c:v>
                </c:pt>
                <c:pt idx="208">
                  <c:v>0.30967992665816324</c:v>
                </c:pt>
                <c:pt idx="209">
                  <c:v>0.30629185267857145</c:v>
                </c:pt>
                <c:pt idx="210">
                  <c:v>0.30780652104591838</c:v>
                </c:pt>
                <c:pt idx="211">
                  <c:v>0.30232581313775508</c:v>
                </c:pt>
                <c:pt idx="212">
                  <c:v>0.30086096938775508</c:v>
                </c:pt>
                <c:pt idx="213">
                  <c:v>0.29918686224489793</c:v>
                </c:pt>
                <c:pt idx="214">
                  <c:v>0.30152861926020408</c:v>
                </c:pt>
                <c:pt idx="215">
                  <c:v>0.30579360650510207</c:v>
                </c:pt>
                <c:pt idx="216">
                  <c:v>0.30320272640306123</c:v>
                </c:pt>
                <c:pt idx="217">
                  <c:v>0.30360132334183676</c:v>
                </c:pt>
                <c:pt idx="218">
                  <c:v>0.30875318877551022</c:v>
                </c:pt>
                <c:pt idx="219">
                  <c:v>0.30480707908163263</c:v>
                </c:pt>
                <c:pt idx="220">
                  <c:v>0.29406489158163263</c:v>
                </c:pt>
                <c:pt idx="221">
                  <c:v>0.30110012755102039</c:v>
                </c:pt>
                <c:pt idx="222">
                  <c:v>0.29546994579081631</c:v>
                </c:pt>
                <c:pt idx="223">
                  <c:v>0.29586854272959184</c:v>
                </c:pt>
                <c:pt idx="224">
                  <c:v>0.30163823341836737</c:v>
                </c:pt>
                <c:pt idx="225">
                  <c:v>0.29939612563775508</c:v>
                </c:pt>
                <c:pt idx="226">
                  <c:v>0.30247528698979592</c:v>
                </c:pt>
                <c:pt idx="227">
                  <c:v>0.30841438137755101</c:v>
                </c:pt>
                <c:pt idx="228">
                  <c:v>0.2958286830357143</c:v>
                </c:pt>
                <c:pt idx="229">
                  <c:v>0.29968510841836737</c:v>
                </c:pt>
                <c:pt idx="230">
                  <c:v>0.29837970344387754</c:v>
                </c:pt>
                <c:pt idx="231">
                  <c:v>0.31166294642857145</c:v>
                </c:pt>
                <c:pt idx="232">
                  <c:v>0.30376076211734693</c:v>
                </c:pt>
                <c:pt idx="233">
                  <c:v>0.30715880102040816</c:v>
                </c:pt>
                <c:pt idx="234">
                  <c:v>0.30813536352040816</c:v>
                </c:pt>
                <c:pt idx="235">
                  <c:v>0.30813536352040816</c:v>
                </c:pt>
                <c:pt idx="236">
                  <c:v>0.30271444515306123</c:v>
                </c:pt>
                <c:pt idx="237">
                  <c:v>0.29755261479591838</c:v>
                </c:pt>
                <c:pt idx="238">
                  <c:v>0.30459781568877553</c:v>
                </c:pt>
                <c:pt idx="239">
                  <c:v>0.30702925701530615</c:v>
                </c:pt>
                <c:pt idx="240">
                  <c:v>0.30826490752551022</c:v>
                </c:pt>
                <c:pt idx="241">
                  <c:v>0.30229591836734693</c:v>
                </c:pt>
                <c:pt idx="242">
                  <c:v>0.30163823341836737</c:v>
                </c:pt>
                <c:pt idx="243">
                  <c:v>0.30241549744897961</c:v>
                </c:pt>
                <c:pt idx="244">
                  <c:v>0.29826012436224492</c:v>
                </c:pt>
                <c:pt idx="245">
                  <c:v>0.30042251275510207</c:v>
                </c:pt>
                <c:pt idx="246">
                  <c:v>0.29660594706632654</c:v>
                </c:pt>
                <c:pt idx="247">
                  <c:v>0.30515585140306123</c:v>
                </c:pt>
                <c:pt idx="248">
                  <c:v>0.30972975127551022</c:v>
                </c:pt>
                <c:pt idx="249">
                  <c:v>0.30159837372448978</c:v>
                </c:pt>
                <c:pt idx="250">
                  <c:v>0.29736328125</c:v>
                </c:pt>
                <c:pt idx="251">
                  <c:v>0.29356664540816324</c:v>
                </c:pt>
                <c:pt idx="252">
                  <c:v>0.2958286830357143</c:v>
                </c:pt>
                <c:pt idx="253">
                  <c:v>0.29540019132653061</c:v>
                </c:pt>
                <c:pt idx="254">
                  <c:v>0.30272441007653061</c:v>
                </c:pt>
                <c:pt idx="255">
                  <c:v>0.30451809630102039</c:v>
                </c:pt>
                <c:pt idx="256">
                  <c:v>0.30614237882653061</c:v>
                </c:pt>
                <c:pt idx="257">
                  <c:v>0.29844945790816324</c:v>
                </c:pt>
                <c:pt idx="258">
                  <c:v>0.29528061224489793</c:v>
                </c:pt>
                <c:pt idx="259">
                  <c:v>0.2972935267857143</c:v>
                </c:pt>
                <c:pt idx="260">
                  <c:v>0.30059191645408162</c:v>
                </c:pt>
                <c:pt idx="261">
                  <c:v>0.29878826530612246</c:v>
                </c:pt>
                <c:pt idx="262">
                  <c:v>0.30688974808673469</c:v>
                </c:pt>
                <c:pt idx="263">
                  <c:v>0.29885801977040816</c:v>
                </c:pt>
                <c:pt idx="264">
                  <c:v>0.29974489795918369</c:v>
                </c:pt>
                <c:pt idx="265">
                  <c:v>0.31035754145408162</c:v>
                </c:pt>
                <c:pt idx="266">
                  <c:v>0.29784159757653061</c:v>
                </c:pt>
                <c:pt idx="267">
                  <c:v>0.28835499043367346</c:v>
                </c:pt>
                <c:pt idx="268">
                  <c:v>0.29765226403061223</c:v>
                </c:pt>
                <c:pt idx="269">
                  <c:v>0.29935626594387754</c:v>
                </c:pt>
                <c:pt idx="270">
                  <c:v>0.29260004783163263</c:v>
                </c:pt>
                <c:pt idx="271">
                  <c:v>0.30112005739795916</c:v>
                </c:pt>
                <c:pt idx="272">
                  <c:v>0.30472735969387754</c:v>
                </c:pt>
                <c:pt idx="273">
                  <c:v>0.30202686543367346</c:v>
                </c:pt>
                <c:pt idx="274">
                  <c:v>0.29655612244897961</c:v>
                </c:pt>
                <c:pt idx="275">
                  <c:v>0.30892259247448978</c:v>
                </c:pt>
                <c:pt idx="276">
                  <c:v>0.3071986607142857</c:v>
                </c:pt>
                <c:pt idx="277">
                  <c:v>0.29670559630102039</c:v>
                </c:pt>
                <c:pt idx="278">
                  <c:v>0.30911192602040816</c:v>
                </c:pt>
                <c:pt idx="279">
                  <c:v>0.30582350127551022</c:v>
                </c:pt>
                <c:pt idx="280">
                  <c:v>0.30686981823979592</c:v>
                </c:pt>
                <c:pt idx="281">
                  <c:v>0.31126434948979592</c:v>
                </c:pt>
                <c:pt idx="282">
                  <c:v>0.30223612882653061</c:v>
                </c:pt>
                <c:pt idx="283">
                  <c:v>0.30107023278061223</c:v>
                </c:pt>
                <c:pt idx="284">
                  <c:v>0.30975964604591838</c:v>
                </c:pt>
                <c:pt idx="285">
                  <c:v>0.30319276147959184</c:v>
                </c:pt>
                <c:pt idx="286">
                  <c:v>0.30652104591836737</c:v>
                </c:pt>
                <c:pt idx="287">
                  <c:v>0.30903220663265307</c:v>
                </c:pt>
                <c:pt idx="288">
                  <c:v>0.30109016262755101</c:v>
                </c:pt>
                <c:pt idx="289">
                  <c:v>0.30178770727040816</c:v>
                </c:pt>
                <c:pt idx="290">
                  <c:v>0.306640625</c:v>
                </c:pt>
                <c:pt idx="291">
                  <c:v>0.29736328125</c:v>
                </c:pt>
                <c:pt idx="292">
                  <c:v>0.29952566964285715</c:v>
                </c:pt>
                <c:pt idx="293">
                  <c:v>0.30984933035714285</c:v>
                </c:pt>
                <c:pt idx="294">
                  <c:v>0.30004384566326531</c:v>
                </c:pt>
                <c:pt idx="295">
                  <c:v>0.30533522002551022</c:v>
                </c:pt>
                <c:pt idx="296">
                  <c:v>0.30008370535714285</c:v>
                </c:pt>
                <c:pt idx="297">
                  <c:v>0.30017338966836737</c:v>
                </c:pt>
                <c:pt idx="298">
                  <c:v>0.29402503188775508</c:v>
                </c:pt>
                <c:pt idx="299">
                  <c:v>0.28988958864795916</c:v>
                </c:pt>
                <c:pt idx="300">
                  <c:v>0.30729830994897961</c:v>
                </c:pt>
                <c:pt idx="301">
                  <c:v>0.30299346301020408</c:v>
                </c:pt>
                <c:pt idx="302">
                  <c:v>0.30017338966836737</c:v>
                </c:pt>
                <c:pt idx="303">
                  <c:v>0.30802574936224492</c:v>
                </c:pt>
                <c:pt idx="304">
                  <c:v>0.29356664540816324</c:v>
                </c:pt>
                <c:pt idx="305">
                  <c:v>0.30173788265306123</c:v>
                </c:pt>
                <c:pt idx="306">
                  <c:v>0.30316286670918369</c:v>
                </c:pt>
                <c:pt idx="307">
                  <c:v>0.29426419005102039</c:v>
                </c:pt>
                <c:pt idx="308">
                  <c:v>0.29829001913265307</c:v>
                </c:pt>
                <c:pt idx="309">
                  <c:v>0.29838966836734693</c:v>
                </c:pt>
                <c:pt idx="310">
                  <c:v>0.29578882334183676</c:v>
                </c:pt>
                <c:pt idx="311">
                  <c:v>0.30355149872448978</c:v>
                </c:pt>
                <c:pt idx="312">
                  <c:v>0.29702447385204084</c:v>
                </c:pt>
                <c:pt idx="313">
                  <c:v>0.29442362882653061</c:v>
                </c:pt>
                <c:pt idx="314">
                  <c:v>0.30010363520408162</c:v>
                </c:pt>
                <c:pt idx="315">
                  <c:v>0.29502152423469385</c:v>
                </c:pt>
                <c:pt idx="316">
                  <c:v>0.29758250956632654</c:v>
                </c:pt>
                <c:pt idx="317">
                  <c:v>0.29153380102040816</c:v>
                </c:pt>
                <c:pt idx="318">
                  <c:v>0.29061702806122447</c:v>
                </c:pt>
                <c:pt idx="319">
                  <c:v>0.30722855548469385</c:v>
                </c:pt>
                <c:pt idx="320">
                  <c:v>0.29413464604591838</c:v>
                </c:pt>
                <c:pt idx="321">
                  <c:v>0.29730349170918369</c:v>
                </c:pt>
                <c:pt idx="322">
                  <c:v>0.29805086096938777</c:v>
                </c:pt>
                <c:pt idx="323">
                  <c:v>0.30313297193877553</c:v>
                </c:pt>
                <c:pt idx="324">
                  <c:v>0.29662587691326531</c:v>
                </c:pt>
                <c:pt idx="325">
                  <c:v>0.30111009247448978</c:v>
                </c:pt>
                <c:pt idx="326">
                  <c:v>0.29823022959183676</c:v>
                </c:pt>
                <c:pt idx="327">
                  <c:v>0.30501634247448978</c:v>
                </c:pt>
                <c:pt idx="328">
                  <c:v>0.31037747130102039</c:v>
                </c:pt>
                <c:pt idx="329">
                  <c:v>0.29932637117346939</c:v>
                </c:pt>
                <c:pt idx="330">
                  <c:v>0.29578882334183676</c:v>
                </c:pt>
                <c:pt idx="331">
                  <c:v>0.30295360331632654</c:v>
                </c:pt>
                <c:pt idx="332">
                  <c:v>0.30312300701530615</c:v>
                </c:pt>
                <c:pt idx="333">
                  <c:v>0.30477718431122447</c:v>
                </c:pt>
                <c:pt idx="334">
                  <c:v>0.31003866390306123</c:v>
                </c:pt>
                <c:pt idx="335">
                  <c:v>0.30158840880102039</c:v>
                </c:pt>
                <c:pt idx="336">
                  <c:v>0.29936623086734693</c:v>
                </c:pt>
                <c:pt idx="337">
                  <c:v>0.30706911670918369</c:v>
                </c:pt>
                <c:pt idx="338">
                  <c:v>0.30968989158163263</c:v>
                </c:pt>
                <c:pt idx="339">
                  <c:v>0.29710419323979592</c:v>
                </c:pt>
                <c:pt idx="340">
                  <c:v>0.29523078762755101</c:v>
                </c:pt>
                <c:pt idx="341">
                  <c:v>0.30170798788265307</c:v>
                </c:pt>
                <c:pt idx="342">
                  <c:v>0.30064174107142855</c:v>
                </c:pt>
                <c:pt idx="343">
                  <c:v>0.30108019770408162</c:v>
                </c:pt>
                <c:pt idx="344">
                  <c:v>0.29565927933673469</c:v>
                </c:pt>
                <c:pt idx="345">
                  <c:v>0.29377590880102039</c:v>
                </c:pt>
                <c:pt idx="346">
                  <c:v>0.29592833227040816</c:v>
                </c:pt>
                <c:pt idx="347">
                  <c:v>0.29904735331632654</c:v>
                </c:pt>
                <c:pt idx="348">
                  <c:v>0.30318279655612246</c:v>
                </c:pt>
                <c:pt idx="349">
                  <c:v>0.30549465880102039</c:v>
                </c:pt>
                <c:pt idx="350">
                  <c:v>0.30511599170918369</c:v>
                </c:pt>
                <c:pt idx="351">
                  <c:v>0.30154854910714285</c:v>
                </c:pt>
                <c:pt idx="352">
                  <c:v>0.30291374362244899</c:v>
                </c:pt>
                <c:pt idx="353">
                  <c:v>0.2958984375</c:v>
                </c:pt>
                <c:pt idx="354">
                  <c:v>0.30233577806122447</c:v>
                </c:pt>
                <c:pt idx="355">
                  <c:v>0.30178770727040816</c:v>
                </c:pt>
                <c:pt idx="356">
                  <c:v>0.30110012755102039</c:v>
                </c:pt>
                <c:pt idx="357">
                  <c:v>0.29521085778061223</c:v>
                </c:pt>
                <c:pt idx="358">
                  <c:v>0.3028041294642857</c:v>
                </c:pt>
                <c:pt idx="359">
                  <c:v>0.30336216517857145</c:v>
                </c:pt>
                <c:pt idx="360">
                  <c:v>0.29995416135204084</c:v>
                </c:pt>
                <c:pt idx="361">
                  <c:v>0.30146882971938777</c:v>
                </c:pt>
                <c:pt idx="362">
                  <c:v>0.28907246492346939</c:v>
                </c:pt>
                <c:pt idx="363">
                  <c:v>0.30494658801020408</c:v>
                </c:pt>
                <c:pt idx="364">
                  <c:v>0.2993861607142857</c:v>
                </c:pt>
                <c:pt idx="365">
                  <c:v>0.28723891900510207</c:v>
                </c:pt>
                <c:pt idx="366">
                  <c:v>0.30054209183673469</c:v>
                </c:pt>
                <c:pt idx="367">
                  <c:v>0.30493662308673469</c:v>
                </c:pt>
                <c:pt idx="368">
                  <c:v>0.29580875318877553</c:v>
                </c:pt>
                <c:pt idx="369">
                  <c:v>0.30628188775510207</c:v>
                </c:pt>
                <c:pt idx="370">
                  <c:v>0.29770208864795916</c:v>
                </c:pt>
                <c:pt idx="371">
                  <c:v>0.30411949936224492</c:v>
                </c:pt>
                <c:pt idx="372">
                  <c:v>0.30299346301020408</c:v>
                </c:pt>
                <c:pt idx="373">
                  <c:v>0.30920161033163263</c:v>
                </c:pt>
                <c:pt idx="374">
                  <c:v>0.3032924107142857</c:v>
                </c:pt>
                <c:pt idx="375">
                  <c:v>0.31735291772959184</c:v>
                </c:pt>
                <c:pt idx="376">
                  <c:v>0.29584861288265307</c:v>
                </c:pt>
                <c:pt idx="377">
                  <c:v>0.30324258609693877</c:v>
                </c:pt>
                <c:pt idx="378">
                  <c:v>0.30223612882653061</c:v>
                </c:pt>
                <c:pt idx="379">
                  <c:v>0.30145886479591838</c:v>
                </c:pt>
                <c:pt idx="380">
                  <c:v>0.31051698022959184</c:v>
                </c:pt>
                <c:pt idx="381">
                  <c:v>0.30874322385204084</c:v>
                </c:pt>
                <c:pt idx="382">
                  <c:v>0.3076869419642857</c:v>
                </c:pt>
                <c:pt idx="383">
                  <c:v>0.30424904336734693</c:v>
                </c:pt>
                <c:pt idx="384">
                  <c:v>0.30469746492346939</c:v>
                </c:pt>
                <c:pt idx="385">
                  <c:v>0.29854910714285715</c:v>
                </c:pt>
                <c:pt idx="386">
                  <c:v>0.30165816326530615</c:v>
                </c:pt>
                <c:pt idx="387">
                  <c:v>0.30162826849489793</c:v>
                </c:pt>
                <c:pt idx="388">
                  <c:v>0.29953563456632654</c:v>
                </c:pt>
                <c:pt idx="389">
                  <c:v>0.29916693239795916</c:v>
                </c:pt>
                <c:pt idx="390">
                  <c:v>0.30068160076530615</c:v>
                </c:pt>
                <c:pt idx="391">
                  <c:v>0.29609773596938777</c:v>
                </c:pt>
                <c:pt idx="392">
                  <c:v>0.29869858099489793</c:v>
                </c:pt>
                <c:pt idx="393">
                  <c:v>0.29699457908163263</c:v>
                </c:pt>
                <c:pt idx="394">
                  <c:v>0.29756257971938777</c:v>
                </c:pt>
                <c:pt idx="395">
                  <c:v>0.30171795280612246</c:v>
                </c:pt>
                <c:pt idx="396">
                  <c:v>0.29810068558673469</c:v>
                </c:pt>
                <c:pt idx="397">
                  <c:v>0.29629703443877553</c:v>
                </c:pt>
                <c:pt idx="398">
                  <c:v>0.30351163903061223</c:v>
                </c:pt>
                <c:pt idx="399">
                  <c:v>0.30225605867346939</c:v>
                </c:pt>
                <c:pt idx="400">
                  <c:v>0.30387037627551022</c:v>
                </c:pt>
                <c:pt idx="401">
                  <c:v>0.29668566645408162</c:v>
                </c:pt>
                <c:pt idx="402">
                  <c:v>0.30658083545918369</c:v>
                </c:pt>
                <c:pt idx="403">
                  <c:v>0.30251514668367346</c:v>
                </c:pt>
                <c:pt idx="404">
                  <c:v>0.30115991709183676</c:v>
                </c:pt>
                <c:pt idx="405">
                  <c:v>0.29482222576530615</c:v>
                </c:pt>
                <c:pt idx="406">
                  <c:v>0.30108019770408162</c:v>
                </c:pt>
                <c:pt idx="407">
                  <c:v>0.30577367665816324</c:v>
                </c:pt>
                <c:pt idx="408">
                  <c:v>0.29193239795918369</c:v>
                </c:pt>
                <c:pt idx="409">
                  <c:v>0.30372090242346939</c:v>
                </c:pt>
                <c:pt idx="410">
                  <c:v>0.30232581313775508</c:v>
                </c:pt>
                <c:pt idx="411">
                  <c:v>0.28382095025510207</c:v>
                </c:pt>
                <c:pt idx="412">
                  <c:v>0.30621213329081631</c:v>
                </c:pt>
                <c:pt idx="413">
                  <c:v>0.30331234056122447</c:v>
                </c:pt>
                <c:pt idx="414">
                  <c:v>0.30416932397959184</c:v>
                </c:pt>
                <c:pt idx="415">
                  <c:v>0.29787149234693877</c:v>
                </c:pt>
                <c:pt idx="416">
                  <c:v>0.30551458864795916</c:v>
                </c:pt>
                <c:pt idx="417">
                  <c:v>0.30437858737244899</c:v>
                </c:pt>
                <c:pt idx="418">
                  <c:v>0.30409956951530615</c:v>
                </c:pt>
                <c:pt idx="419">
                  <c:v>0.30569395727040816</c:v>
                </c:pt>
                <c:pt idx="420">
                  <c:v>0.30438855229591838</c:v>
                </c:pt>
                <c:pt idx="421">
                  <c:v>0.31240035076530615</c:v>
                </c:pt>
                <c:pt idx="422">
                  <c:v>0.31695432079081631</c:v>
                </c:pt>
                <c:pt idx="423">
                  <c:v>0.29702447385204084</c:v>
                </c:pt>
                <c:pt idx="424">
                  <c:v>0.29926658163265307</c:v>
                </c:pt>
                <c:pt idx="425">
                  <c:v>0.31358617665816324</c:v>
                </c:pt>
                <c:pt idx="426">
                  <c:v>0.29655612244897961</c:v>
                </c:pt>
                <c:pt idx="427">
                  <c:v>0.31796077806122447</c:v>
                </c:pt>
                <c:pt idx="428">
                  <c:v>0.30782645089285715</c:v>
                </c:pt>
                <c:pt idx="429">
                  <c:v>0.30568399234693877</c:v>
                </c:pt>
                <c:pt idx="430">
                  <c:v>0.30684988839285715</c:v>
                </c:pt>
                <c:pt idx="431">
                  <c:v>0.30321269132653061</c:v>
                </c:pt>
                <c:pt idx="432">
                  <c:v>0.30709901147959184</c:v>
                </c:pt>
                <c:pt idx="433">
                  <c:v>0.30010363520408162</c:v>
                </c:pt>
                <c:pt idx="434">
                  <c:v>0.30116988201530615</c:v>
                </c:pt>
                <c:pt idx="435">
                  <c:v>0.30783641581632654</c:v>
                </c:pt>
                <c:pt idx="436">
                  <c:v>0.30652104591836737</c:v>
                </c:pt>
                <c:pt idx="437">
                  <c:v>0.30447823660714285</c:v>
                </c:pt>
                <c:pt idx="438">
                  <c:v>0.2933872767857143</c:v>
                </c:pt>
                <c:pt idx="439">
                  <c:v>0.30047233737244899</c:v>
                </c:pt>
                <c:pt idx="440">
                  <c:v>0.29750279017857145</c:v>
                </c:pt>
                <c:pt idx="441">
                  <c:v>0.30361128826530615</c:v>
                </c:pt>
                <c:pt idx="442">
                  <c:v>0.30435865752551022</c:v>
                </c:pt>
                <c:pt idx="443">
                  <c:v>0.30069156568877553</c:v>
                </c:pt>
                <c:pt idx="444">
                  <c:v>0.30434869260204084</c:v>
                </c:pt>
                <c:pt idx="445">
                  <c:v>0.29853914221938777</c:v>
                </c:pt>
                <c:pt idx="446">
                  <c:v>0.30201690051020408</c:v>
                </c:pt>
                <c:pt idx="447">
                  <c:v>0.29650629783163263</c:v>
                </c:pt>
                <c:pt idx="448">
                  <c:v>0.29904735331632654</c:v>
                </c:pt>
                <c:pt idx="449">
                  <c:v>0.30310307716836737</c:v>
                </c:pt>
                <c:pt idx="450">
                  <c:v>0.29866868622448978</c:v>
                </c:pt>
                <c:pt idx="451">
                  <c:v>0.29590840242346939</c:v>
                </c:pt>
                <c:pt idx="452">
                  <c:v>0.30125956632653061</c:v>
                </c:pt>
                <c:pt idx="453">
                  <c:v>0.30553451849489793</c:v>
                </c:pt>
                <c:pt idx="454">
                  <c:v>0.29878826530612246</c:v>
                </c:pt>
                <c:pt idx="455">
                  <c:v>0.29207190688775508</c:v>
                </c:pt>
                <c:pt idx="456">
                  <c:v>0.30926139987244899</c:v>
                </c:pt>
                <c:pt idx="457">
                  <c:v>0.30125956632653061</c:v>
                </c:pt>
                <c:pt idx="458">
                  <c:v>0.29756257971938777</c:v>
                </c:pt>
                <c:pt idx="459">
                  <c:v>0.29410475127551022</c:v>
                </c:pt>
                <c:pt idx="460">
                  <c:v>0.3026646205357143</c:v>
                </c:pt>
                <c:pt idx="461">
                  <c:v>0.3081752232142857</c:v>
                </c:pt>
                <c:pt idx="462">
                  <c:v>0.29202208227040816</c:v>
                </c:pt>
                <c:pt idx="463">
                  <c:v>0.30672034438775508</c:v>
                </c:pt>
                <c:pt idx="464">
                  <c:v>0.29902742346938777</c:v>
                </c:pt>
                <c:pt idx="465">
                  <c:v>0.30630181760204084</c:v>
                </c:pt>
                <c:pt idx="466">
                  <c:v>0.29877830038265307</c:v>
                </c:pt>
                <c:pt idx="467">
                  <c:v>0.30377072704081631</c:v>
                </c:pt>
                <c:pt idx="468">
                  <c:v>0.31602758290816324</c:v>
                </c:pt>
                <c:pt idx="469">
                  <c:v>0.31238042091836737</c:v>
                </c:pt>
                <c:pt idx="470">
                  <c:v>0.29710419323979592</c:v>
                </c:pt>
                <c:pt idx="471">
                  <c:v>0.30941087372448978</c:v>
                </c:pt>
                <c:pt idx="472">
                  <c:v>0.30145886479591838</c:v>
                </c:pt>
                <c:pt idx="473">
                  <c:v>0.30116988201530615</c:v>
                </c:pt>
                <c:pt idx="474">
                  <c:v>0.30250518176020408</c:v>
                </c:pt>
                <c:pt idx="475">
                  <c:v>0.3076171875</c:v>
                </c:pt>
                <c:pt idx="476">
                  <c:v>0.31331712372448978</c:v>
                </c:pt>
                <c:pt idx="477">
                  <c:v>0.30017338966836737</c:v>
                </c:pt>
                <c:pt idx="478">
                  <c:v>0.30764708227040816</c:v>
                </c:pt>
                <c:pt idx="479">
                  <c:v>0.30620216836734693</c:v>
                </c:pt>
                <c:pt idx="480">
                  <c:v>0.29964524872448978</c:v>
                </c:pt>
                <c:pt idx="481">
                  <c:v>0.30092075892857145</c:v>
                </c:pt>
                <c:pt idx="482">
                  <c:v>0.30913185586734693</c:v>
                </c:pt>
                <c:pt idx="483">
                  <c:v>0.29812061543367346</c:v>
                </c:pt>
                <c:pt idx="484">
                  <c:v>0.30033282844387754</c:v>
                </c:pt>
                <c:pt idx="485">
                  <c:v>0.29858896683673469</c:v>
                </c:pt>
                <c:pt idx="486">
                  <c:v>0.30004384566326531</c:v>
                </c:pt>
                <c:pt idx="487">
                  <c:v>0.29748286033163263</c:v>
                </c:pt>
                <c:pt idx="488">
                  <c:v>0.29789142219387754</c:v>
                </c:pt>
                <c:pt idx="489">
                  <c:v>0.30874322385204084</c:v>
                </c:pt>
                <c:pt idx="490">
                  <c:v>0.30626195790816324</c:v>
                </c:pt>
                <c:pt idx="491">
                  <c:v>0.29719387755102039</c:v>
                </c:pt>
                <c:pt idx="492">
                  <c:v>0.30659080038265307</c:v>
                </c:pt>
                <c:pt idx="493">
                  <c:v>0.29335738201530615</c:v>
                </c:pt>
                <c:pt idx="494">
                  <c:v>0.30649115114795916</c:v>
                </c:pt>
                <c:pt idx="495">
                  <c:v>0.28955078125</c:v>
                </c:pt>
                <c:pt idx="496">
                  <c:v>0.29909717793367346</c:v>
                </c:pt>
                <c:pt idx="497">
                  <c:v>0.29904735331632654</c:v>
                </c:pt>
                <c:pt idx="498">
                  <c:v>0.29432397959183676</c:v>
                </c:pt>
                <c:pt idx="499">
                  <c:v>0.30197704081632654</c:v>
                </c:pt>
                <c:pt idx="500">
                  <c:v>0.30689971301020408</c:v>
                </c:pt>
                <c:pt idx="501">
                  <c:v>0.30282405931122447</c:v>
                </c:pt>
                <c:pt idx="502">
                  <c:v>0.29344706632653061</c:v>
                </c:pt>
                <c:pt idx="503">
                  <c:v>0.30063177614795916</c:v>
                </c:pt>
                <c:pt idx="504">
                  <c:v>0.30462771045918369</c:v>
                </c:pt>
                <c:pt idx="505">
                  <c:v>0.29652622767857145</c:v>
                </c:pt>
                <c:pt idx="506">
                  <c:v>0.29735331632653061</c:v>
                </c:pt>
                <c:pt idx="507">
                  <c:v>0.29575892857142855</c:v>
                </c:pt>
                <c:pt idx="508">
                  <c:v>0.29693478954081631</c:v>
                </c:pt>
                <c:pt idx="509">
                  <c:v>0.29493183992346939</c:v>
                </c:pt>
                <c:pt idx="510">
                  <c:v>0.29930644132653061</c:v>
                </c:pt>
                <c:pt idx="511">
                  <c:v>0.30850406568877553</c:v>
                </c:pt>
                <c:pt idx="512">
                  <c:v>0.29423429528061223</c:v>
                </c:pt>
                <c:pt idx="513">
                  <c:v>0.29991430165816324</c:v>
                </c:pt>
                <c:pt idx="514">
                  <c:v>0.3051060267857143</c:v>
                </c:pt>
                <c:pt idx="515">
                  <c:v>0.30586336096938777</c:v>
                </c:pt>
                <c:pt idx="516">
                  <c:v>0.31160315688775508</c:v>
                </c:pt>
                <c:pt idx="517">
                  <c:v>0.30825494260204084</c:v>
                </c:pt>
                <c:pt idx="518">
                  <c:v>0.29523078762755101</c:v>
                </c:pt>
                <c:pt idx="519">
                  <c:v>0.2988978794642857</c:v>
                </c:pt>
                <c:pt idx="520">
                  <c:v>0.29835977359693877</c:v>
                </c:pt>
                <c:pt idx="521">
                  <c:v>0.31067641900510207</c:v>
                </c:pt>
                <c:pt idx="522">
                  <c:v>0.30340202487244899</c:v>
                </c:pt>
                <c:pt idx="523">
                  <c:v>0.30785634566326531</c:v>
                </c:pt>
                <c:pt idx="524">
                  <c:v>0.30045240752551022</c:v>
                </c:pt>
                <c:pt idx="525">
                  <c:v>0.30481704400510207</c:v>
                </c:pt>
                <c:pt idx="526">
                  <c:v>0.29627710459183676</c:v>
                </c:pt>
                <c:pt idx="527">
                  <c:v>0.29350685586734693</c:v>
                </c:pt>
                <c:pt idx="528">
                  <c:v>0.30460778061224492</c:v>
                </c:pt>
                <c:pt idx="529">
                  <c:v>0.29682517538265307</c:v>
                </c:pt>
                <c:pt idx="530">
                  <c:v>0.30922154017857145</c:v>
                </c:pt>
                <c:pt idx="531">
                  <c:v>0.29769212372448978</c:v>
                </c:pt>
                <c:pt idx="532">
                  <c:v>0.29504145408163263</c:v>
                </c:pt>
                <c:pt idx="533">
                  <c:v>0.28911232461734693</c:v>
                </c:pt>
                <c:pt idx="534">
                  <c:v>0.30159837372448978</c:v>
                </c:pt>
                <c:pt idx="535">
                  <c:v>0.29116509885204084</c:v>
                </c:pt>
                <c:pt idx="536">
                  <c:v>0.30104033801020408</c:v>
                </c:pt>
                <c:pt idx="537">
                  <c:v>0.30129942602040816</c:v>
                </c:pt>
                <c:pt idx="538">
                  <c:v>0.29305843431122447</c:v>
                </c:pt>
                <c:pt idx="539">
                  <c:v>0.3031529017857143</c:v>
                </c:pt>
                <c:pt idx="540">
                  <c:v>0.29918686224489793</c:v>
                </c:pt>
                <c:pt idx="541">
                  <c:v>0.29853914221938777</c:v>
                </c:pt>
                <c:pt idx="542">
                  <c:v>0.30125956632653061</c:v>
                </c:pt>
                <c:pt idx="543">
                  <c:v>0.29421436543367346</c:v>
                </c:pt>
                <c:pt idx="544">
                  <c:v>0.29607780612244899</c:v>
                </c:pt>
                <c:pt idx="545">
                  <c:v>0.29724370216836737</c:v>
                </c:pt>
                <c:pt idx="546">
                  <c:v>0.29599808673469385</c:v>
                </c:pt>
                <c:pt idx="547">
                  <c:v>0.30464764030612246</c:v>
                </c:pt>
                <c:pt idx="548">
                  <c:v>0.29349689094387754</c:v>
                </c:pt>
                <c:pt idx="549">
                  <c:v>0.30567402742346939</c:v>
                </c:pt>
                <c:pt idx="550">
                  <c:v>0.30489676339285715</c:v>
                </c:pt>
                <c:pt idx="551">
                  <c:v>0.29213169642857145</c:v>
                </c:pt>
                <c:pt idx="552">
                  <c:v>0.28889309630102039</c:v>
                </c:pt>
                <c:pt idx="553">
                  <c:v>0.29114516900510207</c:v>
                </c:pt>
                <c:pt idx="554">
                  <c:v>0.30158840880102039</c:v>
                </c:pt>
                <c:pt idx="555">
                  <c:v>0.29944595025510207</c:v>
                </c:pt>
                <c:pt idx="556">
                  <c:v>0.29130460778061223</c:v>
                </c:pt>
                <c:pt idx="557">
                  <c:v>0.30751753826530615</c:v>
                </c:pt>
                <c:pt idx="558">
                  <c:v>0.30884287308673469</c:v>
                </c:pt>
                <c:pt idx="559">
                  <c:v>0.30678013392857145</c:v>
                </c:pt>
                <c:pt idx="560">
                  <c:v>0.30237563775510207</c:v>
                </c:pt>
                <c:pt idx="561">
                  <c:v>0.31604751275510207</c:v>
                </c:pt>
                <c:pt idx="562">
                  <c:v>0.30440848214285715</c:v>
                </c:pt>
                <c:pt idx="563">
                  <c:v>0.31973453443877553</c:v>
                </c:pt>
                <c:pt idx="564">
                  <c:v>0.30136918048469385</c:v>
                </c:pt>
                <c:pt idx="565">
                  <c:v>0.30120974170918369</c:v>
                </c:pt>
                <c:pt idx="566">
                  <c:v>0.30698939732142855</c:v>
                </c:pt>
                <c:pt idx="567">
                  <c:v>0.30024314413265307</c:v>
                </c:pt>
                <c:pt idx="568">
                  <c:v>0.3070591517857143</c:v>
                </c:pt>
                <c:pt idx="569">
                  <c:v>0.31004862882653061</c:v>
                </c:pt>
                <c:pt idx="570">
                  <c:v>0.31028778698979592</c:v>
                </c:pt>
                <c:pt idx="571">
                  <c:v>0.2997349330357143</c:v>
                </c:pt>
                <c:pt idx="572">
                  <c:v>0.30681002869897961</c:v>
                </c:pt>
                <c:pt idx="573">
                  <c:v>0.29597815688775508</c:v>
                </c:pt>
                <c:pt idx="574">
                  <c:v>0.30074139030612246</c:v>
                </c:pt>
                <c:pt idx="575">
                  <c:v>0.30284398915816324</c:v>
                </c:pt>
                <c:pt idx="576">
                  <c:v>0.30430883290816324</c:v>
                </c:pt>
                <c:pt idx="577">
                  <c:v>0.302734375</c:v>
                </c:pt>
                <c:pt idx="578">
                  <c:v>0.30080117984693877</c:v>
                </c:pt>
                <c:pt idx="579">
                  <c:v>0.29731345663265307</c:v>
                </c:pt>
                <c:pt idx="580">
                  <c:v>0.29952566964285715</c:v>
                </c:pt>
                <c:pt idx="581">
                  <c:v>0.2958984375</c:v>
                </c:pt>
                <c:pt idx="582">
                  <c:v>0.30166812818877553</c:v>
                </c:pt>
                <c:pt idx="583">
                  <c:v>0.30302335778061223</c:v>
                </c:pt>
                <c:pt idx="584">
                  <c:v>0.30285395408163263</c:v>
                </c:pt>
                <c:pt idx="585">
                  <c:v>0.30188735650510207</c:v>
                </c:pt>
                <c:pt idx="586">
                  <c:v>0.29846938775510207</c:v>
                </c:pt>
                <c:pt idx="587">
                  <c:v>0.29892777423469385</c:v>
                </c:pt>
                <c:pt idx="588">
                  <c:v>0.29815051020408162</c:v>
                </c:pt>
                <c:pt idx="589">
                  <c:v>0.30313297193877553</c:v>
                </c:pt>
                <c:pt idx="590">
                  <c:v>0.2984095982142857</c:v>
                </c:pt>
                <c:pt idx="591">
                  <c:v>0.30316286670918369</c:v>
                </c:pt>
                <c:pt idx="592">
                  <c:v>0.30028300382653061</c:v>
                </c:pt>
                <c:pt idx="593">
                  <c:v>0.29794124681122447</c:v>
                </c:pt>
                <c:pt idx="594">
                  <c:v>0.30401985012755101</c:v>
                </c:pt>
                <c:pt idx="595">
                  <c:v>0.29711415816326531</c:v>
                </c:pt>
                <c:pt idx="596">
                  <c:v>0.29600805165816324</c:v>
                </c:pt>
                <c:pt idx="597">
                  <c:v>0.29779177295918369</c:v>
                </c:pt>
                <c:pt idx="598">
                  <c:v>0.30149872448979592</c:v>
                </c:pt>
                <c:pt idx="599">
                  <c:v>0.28514628507653061</c:v>
                </c:pt>
                <c:pt idx="600">
                  <c:v>0.28743821747448978</c:v>
                </c:pt>
                <c:pt idx="601">
                  <c:v>0.2984095982142857</c:v>
                </c:pt>
                <c:pt idx="602">
                  <c:v>0.30104033801020408</c:v>
                </c:pt>
                <c:pt idx="603">
                  <c:v>0.29644650829081631</c:v>
                </c:pt>
                <c:pt idx="604">
                  <c:v>0.30199697066326531</c:v>
                </c:pt>
                <c:pt idx="605">
                  <c:v>0.30184749681122447</c:v>
                </c:pt>
                <c:pt idx="606">
                  <c:v>0.30604272959183676</c:v>
                </c:pt>
                <c:pt idx="607">
                  <c:v>0.29852917729591838</c:v>
                </c:pt>
                <c:pt idx="608">
                  <c:v>0.29931640625</c:v>
                </c:pt>
                <c:pt idx="609">
                  <c:v>0.30219626913265307</c:v>
                </c:pt>
                <c:pt idx="610">
                  <c:v>0.32102000956632654</c:v>
                </c:pt>
                <c:pt idx="611">
                  <c:v>0.30576371173469385</c:v>
                </c:pt>
                <c:pt idx="612">
                  <c:v>0.29153380102040816</c:v>
                </c:pt>
                <c:pt idx="613">
                  <c:v>0.3051060267857143</c:v>
                </c:pt>
                <c:pt idx="614">
                  <c:v>0.29666573660714285</c:v>
                </c:pt>
                <c:pt idx="615">
                  <c:v>0.31228077168367346</c:v>
                </c:pt>
                <c:pt idx="616">
                  <c:v>0.30627192283163263</c:v>
                </c:pt>
                <c:pt idx="617">
                  <c:v>0.31137396364795916</c:v>
                </c:pt>
                <c:pt idx="618">
                  <c:v>0.29422433035714285</c:v>
                </c:pt>
                <c:pt idx="619">
                  <c:v>0.30773676658163263</c:v>
                </c:pt>
                <c:pt idx="620">
                  <c:v>0.30413942920918369</c:v>
                </c:pt>
                <c:pt idx="621">
                  <c:v>0.30019331951530615</c:v>
                </c:pt>
                <c:pt idx="622">
                  <c:v>0.29796117665816324</c:v>
                </c:pt>
                <c:pt idx="623">
                  <c:v>0.30187739158163263</c:v>
                </c:pt>
                <c:pt idx="624">
                  <c:v>0.29962531887755101</c:v>
                </c:pt>
                <c:pt idx="625">
                  <c:v>0.30249521683673469</c:v>
                </c:pt>
                <c:pt idx="626">
                  <c:v>0.29869858099489793</c:v>
                </c:pt>
                <c:pt idx="627">
                  <c:v>0.29617745535714285</c:v>
                </c:pt>
                <c:pt idx="628">
                  <c:v>0.29626713966836737</c:v>
                </c:pt>
                <c:pt idx="629">
                  <c:v>0.30034279336734693</c:v>
                </c:pt>
                <c:pt idx="630">
                  <c:v>0.30552455357142855</c:v>
                </c:pt>
                <c:pt idx="631">
                  <c:v>0.30753746811224492</c:v>
                </c:pt>
                <c:pt idx="632">
                  <c:v>0.29538026147959184</c:v>
                </c:pt>
                <c:pt idx="633">
                  <c:v>0.30184749681122447</c:v>
                </c:pt>
                <c:pt idx="634">
                  <c:v>0.30437858737244899</c:v>
                </c:pt>
                <c:pt idx="635">
                  <c:v>0.30257493622448978</c:v>
                </c:pt>
                <c:pt idx="636">
                  <c:v>0.29643654336734693</c:v>
                </c:pt>
                <c:pt idx="637">
                  <c:v>0.29697464923469385</c:v>
                </c:pt>
                <c:pt idx="638">
                  <c:v>0.30735809948979592</c:v>
                </c:pt>
                <c:pt idx="639">
                  <c:v>0.30602279974489793</c:v>
                </c:pt>
                <c:pt idx="640">
                  <c:v>0.29712412308673469</c:v>
                </c:pt>
                <c:pt idx="641">
                  <c:v>0.30348174426020408</c:v>
                </c:pt>
                <c:pt idx="642">
                  <c:v>0.30132932079081631</c:v>
                </c:pt>
                <c:pt idx="643">
                  <c:v>0.30299346301020408</c:v>
                </c:pt>
                <c:pt idx="644">
                  <c:v>0.29358657525510207</c:v>
                </c:pt>
                <c:pt idx="645">
                  <c:v>0.29758250956632654</c:v>
                </c:pt>
                <c:pt idx="646">
                  <c:v>0.29927654655612246</c:v>
                </c:pt>
                <c:pt idx="647">
                  <c:v>0.28916214923469385</c:v>
                </c:pt>
                <c:pt idx="648">
                  <c:v>0.30131935586734693</c:v>
                </c:pt>
                <c:pt idx="649">
                  <c:v>0.29663584183673469</c:v>
                </c:pt>
                <c:pt idx="650">
                  <c:v>0.28856425382653061</c:v>
                </c:pt>
                <c:pt idx="651">
                  <c:v>0.30448820153061223</c:v>
                </c:pt>
                <c:pt idx="652">
                  <c:v>0.29934630102040816</c:v>
                </c:pt>
                <c:pt idx="653">
                  <c:v>0.296875</c:v>
                </c:pt>
                <c:pt idx="654">
                  <c:v>0.30725845025510207</c:v>
                </c:pt>
                <c:pt idx="655">
                  <c:v>0.30686981823979592</c:v>
                </c:pt>
                <c:pt idx="656">
                  <c:v>0.30441844706632654</c:v>
                </c:pt>
                <c:pt idx="657">
                  <c:v>0.31081592793367346</c:v>
                </c:pt>
                <c:pt idx="658">
                  <c:v>0.30035275829081631</c:v>
                </c:pt>
                <c:pt idx="659">
                  <c:v>0.29975486288265307</c:v>
                </c:pt>
                <c:pt idx="660">
                  <c:v>0.29920679209183676</c:v>
                </c:pt>
                <c:pt idx="661">
                  <c:v>0.28949099170918369</c:v>
                </c:pt>
                <c:pt idx="662">
                  <c:v>0.30793606505102039</c:v>
                </c:pt>
                <c:pt idx="663">
                  <c:v>0.3135463169642857</c:v>
                </c:pt>
                <c:pt idx="664">
                  <c:v>0.31497130102040816</c:v>
                </c:pt>
                <c:pt idx="665">
                  <c:v>0.30431879783163263</c:v>
                </c:pt>
                <c:pt idx="666">
                  <c:v>0.30324258609693877</c:v>
                </c:pt>
                <c:pt idx="667">
                  <c:v>0.30462771045918369</c:v>
                </c:pt>
                <c:pt idx="668">
                  <c:v>0.30262476084183676</c:v>
                </c:pt>
                <c:pt idx="669">
                  <c:v>0.30938097895408162</c:v>
                </c:pt>
                <c:pt idx="670">
                  <c:v>0.29852917729591838</c:v>
                </c:pt>
                <c:pt idx="671">
                  <c:v>0.30192721619897961</c:v>
                </c:pt>
                <c:pt idx="672">
                  <c:v>0.29879823022959184</c:v>
                </c:pt>
                <c:pt idx="673">
                  <c:v>0.29669563137755101</c:v>
                </c:pt>
                <c:pt idx="674">
                  <c:v>0.29907724808673469</c:v>
                </c:pt>
                <c:pt idx="675">
                  <c:v>0.29772201849489793</c:v>
                </c:pt>
                <c:pt idx="676">
                  <c:v>0.29760243941326531</c:v>
                </c:pt>
                <c:pt idx="677">
                  <c:v>0.30368104272959184</c:v>
                </c:pt>
                <c:pt idx="678">
                  <c:v>0.30868343431122447</c:v>
                </c:pt>
                <c:pt idx="679">
                  <c:v>0.30505620216836737</c:v>
                </c:pt>
                <c:pt idx="680">
                  <c:v>0.29120495854591838</c:v>
                </c:pt>
                <c:pt idx="681">
                  <c:v>0.30229591836734693</c:v>
                </c:pt>
                <c:pt idx="682">
                  <c:v>0.30181760204081631</c:v>
                </c:pt>
                <c:pt idx="683">
                  <c:v>0.29259008290816324</c:v>
                </c:pt>
                <c:pt idx="684">
                  <c:v>0.29999402104591838</c:v>
                </c:pt>
                <c:pt idx="685">
                  <c:v>0.30485690369897961</c:v>
                </c:pt>
                <c:pt idx="686">
                  <c:v>0.29416454081632654</c:v>
                </c:pt>
                <c:pt idx="687">
                  <c:v>0.30004384566326531</c:v>
                </c:pt>
                <c:pt idx="688">
                  <c:v>0.30130939094387754</c:v>
                </c:pt>
                <c:pt idx="689">
                  <c:v>0.30714883609693877</c:v>
                </c:pt>
                <c:pt idx="690">
                  <c:v>0.30029296875</c:v>
                </c:pt>
                <c:pt idx="691">
                  <c:v>0.30048230229591838</c:v>
                </c:pt>
                <c:pt idx="692">
                  <c:v>0.30288384885204084</c:v>
                </c:pt>
                <c:pt idx="693">
                  <c:v>0.29247050382653061</c:v>
                </c:pt>
                <c:pt idx="694">
                  <c:v>0.28944116709183676</c:v>
                </c:pt>
                <c:pt idx="695">
                  <c:v>0.30345184948979592</c:v>
                </c:pt>
                <c:pt idx="696">
                  <c:v>0.30560427295918369</c:v>
                </c:pt>
                <c:pt idx="697">
                  <c:v>0.29510124362244899</c:v>
                </c:pt>
                <c:pt idx="698">
                  <c:v>0.31773158482142855</c:v>
                </c:pt>
                <c:pt idx="699">
                  <c:v>0.30394013073979592</c:v>
                </c:pt>
                <c:pt idx="700">
                  <c:v>0.30741788903061223</c:v>
                </c:pt>
                <c:pt idx="701">
                  <c:v>0.30474728954081631</c:v>
                </c:pt>
                <c:pt idx="702">
                  <c:v>0.30599290497448978</c:v>
                </c:pt>
                <c:pt idx="703">
                  <c:v>0.31715361926020408</c:v>
                </c:pt>
                <c:pt idx="704">
                  <c:v>0.31572863520408162</c:v>
                </c:pt>
                <c:pt idx="705">
                  <c:v>0.29899752869897961</c:v>
                </c:pt>
                <c:pt idx="706">
                  <c:v>0.3052455357142857</c:v>
                </c:pt>
                <c:pt idx="707">
                  <c:v>0.31133410395408162</c:v>
                </c:pt>
                <c:pt idx="708">
                  <c:v>0.29998405612244899</c:v>
                </c:pt>
                <c:pt idx="709">
                  <c:v>0.31552933673469385</c:v>
                </c:pt>
                <c:pt idx="710">
                  <c:v>0.31059669961734693</c:v>
                </c:pt>
                <c:pt idx="711">
                  <c:v>0.30675023915816324</c:v>
                </c:pt>
                <c:pt idx="712">
                  <c:v>0.29849928252551022</c:v>
                </c:pt>
                <c:pt idx="713">
                  <c:v>0.30263472576530615</c:v>
                </c:pt>
                <c:pt idx="714">
                  <c:v>0.30873325892857145</c:v>
                </c:pt>
                <c:pt idx="715">
                  <c:v>0.30482700892857145</c:v>
                </c:pt>
                <c:pt idx="716">
                  <c:v>0.29561941964285715</c:v>
                </c:pt>
                <c:pt idx="717">
                  <c:v>0.2953404017857143</c:v>
                </c:pt>
                <c:pt idx="718">
                  <c:v>0.30243542729591838</c:v>
                </c:pt>
                <c:pt idx="719">
                  <c:v>0.29873844068877553</c:v>
                </c:pt>
                <c:pt idx="720">
                  <c:v>0.29439373405612246</c:v>
                </c:pt>
                <c:pt idx="721">
                  <c:v>0.29407485650510207</c:v>
                </c:pt>
                <c:pt idx="722">
                  <c:v>0.29434390943877553</c:v>
                </c:pt>
                <c:pt idx="723">
                  <c:v>0.29490194515306123</c:v>
                </c:pt>
                <c:pt idx="724">
                  <c:v>0.29471261160714285</c:v>
                </c:pt>
                <c:pt idx="725">
                  <c:v>0.30322265625</c:v>
                </c:pt>
                <c:pt idx="726">
                  <c:v>0.30574378188775508</c:v>
                </c:pt>
                <c:pt idx="727">
                  <c:v>0.30619220344387754</c:v>
                </c:pt>
                <c:pt idx="728">
                  <c:v>0.29247050382653061</c:v>
                </c:pt>
                <c:pt idx="729">
                  <c:v>0.29130460778061223</c:v>
                </c:pt>
                <c:pt idx="730">
                  <c:v>0.30582350127551022</c:v>
                </c:pt>
                <c:pt idx="731">
                  <c:v>0.30366111288265307</c:v>
                </c:pt>
                <c:pt idx="732">
                  <c:v>0.30455795599489793</c:v>
                </c:pt>
                <c:pt idx="733">
                  <c:v>0.29489198022959184</c:v>
                </c:pt>
                <c:pt idx="734">
                  <c:v>0.29901745854591838</c:v>
                </c:pt>
                <c:pt idx="735">
                  <c:v>0.3037109375</c:v>
                </c:pt>
                <c:pt idx="736">
                  <c:v>0.30428890306122447</c:v>
                </c:pt>
                <c:pt idx="737">
                  <c:v>0.29857900191326531</c:v>
                </c:pt>
                <c:pt idx="738">
                  <c:v>0.29025829081632654</c:v>
                </c:pt>
                <c:pt idx="739">
                  <c:v>0.29682517538265307</c:v>
                </c:pt>
                <c:pt idx="740">
                  <c:v>0.2943638392857143</c:v>
                </c:pt>
                <c:pt idx="741">
                  <c:v>0.29169323979591838</c:v>
                </c:pt>
                <c:pt idx="742">
                  <c:v>0.30090082908163263</c:v>
                </c:pt>
                <c:pt idx="743">
                  <c:v>0.30355149872448978</c:v>
                </c:pt>
                <c:pt idx="744">
                  <c:v>0.29367625956632654</c:v>
                </c:pt>
                <c:pt idx="745">
                  <c:v>0.29897759885204084</c:v>
                </c:pt>
                <c:pt idx="746">
                  <c:v>0.29770208864795916</c:v>
                </c:pt>
                <c:pt idx="747">
                  <c:v>0.30791613520408162</c:v>
                </c:pt>
                <c:pt idx="748">
                  <c:v>0.30043247767857145</c:v>
                </c:pt>
                <c:pt idx="749">
                  <c:v>0.30531529017857145</c:v>
                </c:pt>
                <c:pt idx="750">
                  <c:v>0.29560945471938777</c:v>
                </c:pt>
                <c:pt idx="751">
                  <c:v>0.32011320153061223</c:v>
                </c:pt>
                <c:pt idx="752">
                  <c:v>0.29116509885204084</c:v>
                </c:pt>
                <c:pt idx="753">
                  <c:v>0.30383051658163263</c:v>
                </c:pt>
                <c:pt idx="754">
                  <c:v>0.30340202487244899</c:v>
                </c:pt>
                <c:pt idx="755">
                  <c:v>0.30441844706632654</c:v>
                </c:pt>
                <c:pt idx="756">
                  <c:v>0.30275430484693877</c:v>
                </c:pt>
                <c:pt idx="757">
                  <c:v>0.29854910714285715</c:v>
                </c:pt>
                <c:pt idx="758">
                  <c:v>0.30121970663265307</c:v>
                </c:pt>
                <c:pt idx="759">
                  <c:v>0.30116988201530615</c:v>
                </c:pt>
                <c:pt idx="760">
                  <c:v>0.30574378188775508</c:v>
                </c:pt>
                <c:pt idx="761">
                  <c:v>0.29753268494897961</c:v>
                </c:pt>
                <c:pt idx="762">
                  <c:v>0.30424904336734693</c:v>
                </c:pt>
                <c:pt idx="763">
                  <c:v>0.30109016262755101</c:v>
                </c:pt>
                <c:pt idx="764">
                  <c:v>0.30225605867346939</c:v>
                </c:pt>
                <c:pt idx="765">
                  <c:v>0.30005381058673469</c:v>
                </c:pt>
                <c:pt idx="766">
                  <c:v>0.30229591836734693</c:v>
                </c:pt>
                <c:pt idx="767">
                  <c:v>0.29691485969387754</c:v>
                </c:pt>
                <c:pt idx="768">
                  <c:v>0.29213169642857145</c:v>
                </c:pt>
                <c:pt idx="769">
                  <c:v>0.29783163265306123</c:v>
                </c:pt>
                <c:pt idx="770">
                  <c:v>0.30087093431122447</c:v>
                </c:pt>
                <c:pt idx="771">
                  <c:v>0.2958984375</c:v>
                </c:pt>
                <c:pt idx="772">
                  <c:v>0.30282405931122447</c:v>
                </c:pt>
                <c:pt idx="773">
                  <c:v>0.29934630102040816</c:v>
                </c:pt>
                <c:pt idx="774">
                  <c:v>0.29514110331632654</c:v>
                </c:pt>
                <c:pt idx="775">
                  <c:v>0.29261997767857145</c:v>
                </c:pt>
                <c:pt idx="776">
                  <c:v>0.30653101084183676</c:v>
                </c:pt>
                <c:pt idx="777">
                  <c:v>0.30511599170918369</c:v>
                </c:pt>
                <c:pt idx="778">
                  <c:v>0.30381058673469385</c:v>
                </c:pt>
                <c:pt idx="779">
                  <c:v>0.30190728635204084</c:v>
                </c:pt>
                <c:pt idx="780">
                  <c:v>0.30268455038265307</c:v>
                </c:pt>
                <c:pt idx="781">
                  <c:v>0.29579878826530615</c:v>
                </c:pt>
                <c:pt idx="782">
                  <c:v>0.30741788903061223</c:v>
                </c:pt>
                <c:pt idx="783">
                  <c:v>0.30517578125</c:v>
                </c:pt>
                <c:pt idx="784">
                  <c:v>0.29966517857142855</c:v>
                </c:pt>
                <c:pt idx="785">
                  <c:v>0.29816047512755101</c:v>
                </c:pt>
                <c:pt idx="786">
                  <c:v>0.30483697385204084</c:v>
                </c:pt>
                <c:pt idx="787">
                  <c:v>0.29725366709183676</c:v>
                </c:pt>
                <c:pt idx="788">
                  <c:v>0.30032286352040816</c:v>
                </c:pt>
                <c:pt idx="789">
                  <c:v>0.29818040497448978</c:v>
                </c:pt>
                <c:pt idx="790">
                  <c:v>0.30824497767857145</c:v>
                </c:pt>
                <c:pt idx="791">
                  <c:v>0.30016342474489793</c:v>
                </c:pt>
                <c:pt idx="792">
                  <c:v>0.30840441645408162</c:v>
                </c:pt>
                <c:pt idx="793">
                  <c:v>0.30237563775510207</c:v>
                </c:pt>
                <c:pt idx="794">
                  <c:v>0.31180245535714285</c:v>
                </c:pt>
                <c:pt idx="795">
                  <c:v>0.29413464604591838</c:v>
                </c:pt>
                <c:pt idx="796">
                  <c:v>0.30611248405612246</c:v>
                </c:pt>
                <c:pt idx="797">
                  <c:v>0.30379065688775508</c:v>
                </c:pt>
                <c:pt idx="798">
                  <c:v>0.32068120216836737</c:v>
                </c:pt>
                <c:pt idx="799">
                  <c:v>0.30778659119897961</c:v>
                </c:pt>
                <c:pt idx="800">
                  <c:v>0.30613241390306123</c:v>
                </c:pt>
                <c:pt idx="801">
                  <c:v>0.30712890625</c:v>
                </c:pt>
                <c:pt idx="802">
                  <c:v>0.29073660714285715</c:v>
                </c:pt>
                <c:pt idx="803">
                  <c:v>0.31348652742346939</c:v>
                </c:pt>
                <c:pt idx="804">
                  <c:v>0.31961495535714285</c:v>
                </c:pt>
                <c:pt idx="805">
                  <c:v>0.31411431760204084</c:v>
                </c:pt>
                <c:pt idx="806">
                  <c:v>0.30063177614795916</c:v>
                </c:pt>
                <c:pt idx="807">
                  <c:v>0.30350167410714285</c:v>
                </c:pt>
                <c:pt idx="808">
                  <c:v>0.30141900510204084</c:v>
                </c:pt>
                <c:pt idx="809">
                  <c:v>0.31073620854591838</c:v>
                </c:pt>
                <c:pt idx="810">
                  <c:v>0.31431361607142855</c:v>
                </c:pt>
                <c:pt idx="811">
                  <c:v>0.30774673150510207</c:v>
                </c:pt>
                <c:pt idx="812">
                  <c:v>0.30931122448979592</c:v>
                </c:pt>
                <c:pt idx="813">
                  <c:v>0.30042251275510207</c:v>
                </c:pt>
                <c:pt idx="814">
                  <c:v>0.30695950255102039</c:v>
                </c:pt>
                <c:pt idx="815">
                  <c:v>0.29762236926020408</c:v>
                </c:pt>
                <c:pt idx="816">
                  <c:v>0.30318279655612246</c:v>
                </c:pt>
                <c:pt idx="817">
                  <c:v>0.30765704719387754</c:v>
                </c:pt>
                <c:pt idx="818">
                  <c:v>0.31405452806122447</c:v>
                </c:pt>
                <c:pt idx="819">
                  <c:v>0.30690967793367346</c:v>
                </c:pt>
                <c:pt idx="820">
                  <c:v>0.30363121811224492</c:v>
                </c:pt>
                <c:pt idx="821">
                  <c:v>0.30070153061224492</c:v>
                </c:pt>
                <c:pt idx="822">
                  <c:v>0.30459781568877553</c:v>
                </c:pt>
                <c:pt idx="823">
                  <c:v>0.31297831632653061</c:v>
                </c:pt>
                <c:pt idx="824">
                  <c:v>0.30484693877551022</c:v>
                </c:pt>
                <c:pt idx="825">
                  <c:v>0.30486686862244899</c:v>
                </c:pt>
                <c:pt idx="826">
                  <c:v>0.30887276785714285</c:v>
                </c:pt>
                <c:pt idx="827">
                  <c:v>0.30419921875</c:v>
                </c:pt>
                <c:pt idx="828">
                  <c:v>0.30250518176020408</c:v>
                </c:pt>
                <c:pt idx="829">
                  <c:v>0.30810546875</c:v>
                </c:pt>
                <c:pt idx="830">
                  <c:v>0.29949577487244899</c:v>
                </c:pt>
                <c:pt idx="831">
                  <c:v>0.30376076211734693</c:v>
                </c:pt>
                <c:pt idx="832">
                  <c:v>0.29836973852040816</c:v>
                </c:pt>
                <c:pt idx="833">
                  <c:v>0.30858378507653061</c:v>
                </c:pt>
                <c:pt idx="834">
                  <c:v>0.29515106823979592</c:v>
                </c:pt>
                <c:pt idx="835">
                  <c:v>0.30569395727040816</c:v>
                </c:pt>
                <c:pt idx="836">
                  <c:v>0.30005381058673469</c:v>
                </c:pt>
                <c:pt idx="837">
                  <c:v>0.30453802614795916</c:v>
                </c:pt>
                <c:pt idx="838">
                  <c:v>0.29824019451530615</c:v>
                </c:pt>
                <c:pt idx="839">
                  <c:v>0.30369100765306123</c:v>
                </c:pt>
                <c:pt idx="840">
                  <c:v>0.31429368622448978</c:v>
                </c:pt>
                <c:pt idx="841">
                  <c:v>0.29935626594387754</c:v>
                </c:pt>
                <c:pt idx="842">
                  <c:v>0.30037268813775508</c:v>
                </c:pt>
                <c:pt idx="843">
                  <c:v>0.30410953443877553</c:v>
                </c:pt>
                <c:pt idx="844">
                  <c:v>0.30432876275510207</c:v>
                </c:pt>
                <c:pt idx="845">
                  <c:v>0.30583346619897961</c:v>
                </c:pt>
                <c:pt idx="846">
                  <c:v>0.29089604591836737</c:v>
                </c:pt>
                <c:pt idx="847">
                  <c:v>0.30154854910714285</c:v>
                </c:pt>
                <c:pt idx="848">
                  <c:v>0.29941605548469385</c:v>
                </c:pt>
                <c:pt idx="849">
                  <c:v>0.29898756377551022</c:v>
                </c:pt>
                <c:pt idx="850">
                  <c:v>0.31097536670918369</c:v>
                </c:pt>
                <c:pt idx="851">
                  <c:v>0.30898238201530615</c:v>
                </c:pt>
                <c:pt idx="852">
                  <c:v>0.30325255102040816</c:v>
                </c:pt>
                <c:pt idx="853">
                  <c:v>0.294921875</c:v>
                </c:pt>
                <c:pt idx="854">
                  <c:v>0.30459781568877553</c:v>
                </c:pt>
                <c:pt idx="855">
                  <c:v>0.30245535714285715</c:v>
                </c:pt>
                <c:pt idx="856">
                  <c:v>0.30518574617346939</c:v>
                </c:pt>
                <c:pt idx="857">
                  <c:v>0.30128946109693877</c:v>
                </c:pt>
                <c:pt idx="858">
                  <c:v>0.29810068558673469</c:v>
                </c:pt>
                <c:pt idx="859">
                  <c:v>0.30665058992346939</c:v>
                </c:pt>
                <c:pt idx="860">
                  <c:v>0.30242546237244899</c:v>
                </c:pt>
                <c:pt idx="861">
                  <c:v>0.29282924107142855</c:v>
                </c:pt>
                <c:pt idx="862">
                  <c:v>0.29937619579081631</c:v>
                </c:pt>
                <c:pt idx="863">
                  <c:v>0.29578882334183676</c:v>
                </c:pt>
                <c:pt idx="864">
                  <c:v>0.3071986607142857</c:v>
                </c:pt>
                <c:pt idx="865">
                  <c:v>0.31220105229591838</c:v>
                </c:pt>
                <c:pt idx="866">
                  <c:v>0.30172791772959184</c:v>
                </c:pt>
                <c:pt idx="867">
                  <c:v>0.31073620854591838</c:v>
                </c:pt>
                <c:pt idx="868">
                  <c:v>0.29828005420918369</c:v>
                </c:pt>
                <c:pt idx="869">
                  <c:v>0.30702925701530615</c:v>
                </c:pt>
                <c:pt idx="870">
                  <c:v>0.30907206632653061</c:v>
                </c:pt>
                <c:pt idx="871">
                  <c:v>0.31188217474489793</c:v>
                </c:pt>
                <c:pt idx="872">
                  <c:v>0.30572385204081631</c:v>
                </c:pt>
                <c:pt idx="873">
                  <c:v>0.31323740433673469</c:v>
                </c:pt>
                <c:pt idx="874">
                  <c:v>0.30373086734693877</c:v>
                </c:pt>
                <c:pt idx="875">
                  <c:v>0.2963169642857143</c:v>
                </c:pt>
                <c:pt idx="876">
                  <c:v>0.31195192920918369</c:v>
                </c:pt>
                <c:pt idx="877">
                  <c:v>0.30562420280612246</c:v>
                </c:pt>
                <c:pt idx="878">
                  <c:v>0.29929647640306123</c:v>
                </c:pt>
                <c:pt idx="879">
                  <c:v>0.30720862563775508</c:v>
                </c:pt>
                <c:pt idx="880">
                  <c:v>0.30214644451530615</c:v>
                </c:pt>
                <c:pt idx="881">
                  <c:v>0.30370097257653061</c:v>
                </c:pt>
                <c:pt idx="882">
                  <c:v>0.29773198341836737</c:v>
                </c:pt>
                <c:pt idx="883">
                  <c:v>0.29853914221938777</c:v>
                </c:pt>
                <c:pt idx="884">
                  <c:v>0.31138392857142855</c:v>
                </c:pt>
                <c:pt idx="885">
                  <c:v>0.28965043048469385</c:v>
                </c:pt>
                <c:pt idx="886">
                  <c:v>0.29968510841836737</c:v>
                </c:pt>
                <c:pt idx="887">
                  <c:v>0.30549465880102039</c:v>
                </c:pt>
                <c:pt idx="888">
                  <c:v>0.29321787308673469</c:v>
                </c:pt>
                <c:pt idx="889">
                  <c:v>0.29690489477040816</c:v>
                </c:pt>
                <c:pt idx="890">
                  <c:v>0.30024314413265307</c:v>
                </c:pt>
                <c:pt idx="891">
                  <c:v>0.30760722257653061</c:v>
                </c:pt>
                <c:pt idx="892">
                  <c:v>0.32115951849489793</c:v>
                </c:pt>
                <c:pt idx="893">
                  <c:v>0.29892777423469385</c:v>
                </c:pt>
                <c:pt idx="894">
                  <c:v>0.29626713966836737</c:v>
                </c:pt>
                <c:pt idx="895">
                  <c:v>0.29788145727040816</c:v>
                </c:pt>
                <c:pt idx="896">
                  <c:v>0.29372608418367346</c:v>
                </c:pt>
                <c:pt idx="897">
                  <c:v>0.30642139668367346</c:v>
                </c:pt>
                <c:pt idx="898">
                  <c:v>0.31032764668367346</c:v>
                </c:pt>
                <c:pt idx="899">
                  <c:v>0.30471739477040816</c:v>
                </c:pt>
                <c:pt idx="900">
                  <c:v>0.30160833864795916</c:v>
                </c:pt>
                <c:pt idx="901">
                  <c:v>0.31190210459183676</c:v>
                </c:pt>
                <c:pt idx="902">
                  <c:v>0.29466278698979592</c:v>
                </c:pt>
                <c:pt idx="903">
                  <c:v>0.30300342793367346</c:v>
                </c:pt>
                <c:pt idx="904">
                  <c:v>0.30965003188775508</c:v>
                </c:pt>
                <c:pt idx="905">
                  <c:v>0.30159837372448978</c:v>
                </c:pt>
                <c:pt idx="906">
                  <c:v>0.30862364477040816</c:v>
                </c:pt>
                <c:pt idx="907">
                  <c:v>0.30294363839285715</c:v>
                </c:pt>
                <c:pt idx="908">
                  <c:v>0.30632174744897961</c:v>
                </c:pt>
                <c:pt idx="909">
                  <c:v>0.30248525191326531</c:v>
                </c:pt>
                <c:pt idx="910">
                  <c:v>0.29791135204081631</c:v>
                </c:pt>
                <c:pt idx="911">
                  <c:v>0.30514588647959184</c:v>
                </c:pt>
                <c:pt idx="912">
                  <c:v>0.31038743622448978</c:v>
                </c:pt>
                <c:pt idx="913">
                  <c:v>0.32004344706632654</c:v>
                </c:pt>
                <c:pt idx="914">
                  <c:v>0.30874322385204084</c:v>
                </c:pt>
                <c:pt idx="915">
                  <c:v>0.30355149872448978</c:v>
                </c:pt>
                <c:pt idx="916">
                  <c:v>0.30554448341836737</c:v>
                </c:pt>
                <c:pt idx="917">
                  <c:v>0.3134765625</c:v>
                </c:pt>
                <c:pt idx="918">
                  <c:v>0.30872329400510207</c:v>
                </c:pt>
                <c:pt idx="919">
                  <c:v>0.31907684948979592</c:v>
                </c:pt>
                <c:pt idx="920">
                  <c:v>0.30670041454081631</c:v>
                </c:pt>
                <c:pt idx="921">
                  <c:v>0.3065708705357143</c:v>
                </c:pt>
                <c:pt idx="922">
                  <c:v>0.31124441964285715</c:v>
                </c:pt>
                <c:pt idx="923">
                  <c:v>0.30067163584183676</c:v>
                </c:pt>
                <c:pt idx="924">
                  <c:v>0.30576371173469385</c:v>
                </c:pt>
                <c:pt idx="925">
                  <c:v>0.3158482142857143</c:v>
                </c:pt>
                <c:pt idx="926">
                  <c:v>0.30288384885204084</c:v>
                </c:pt>
                <c:pt idx="927">
                  <c:v>0.30623206313775508</c:v>
                </c:pt>
                <c:pt idx="928">
                  <c:v>0.31245017538265307</c:v>
                </c:pt>
                <c:pt idx="929">
                  <c:v>0.30478714923469385</c:v>
                </c:pt>
                <c:pt idx="930">
                  <c:v>0.30389030612244899</c:v>
                </c:pt>
                <c:pt idx="931">
                  <c:v>0.3125</c:v>
                </c:pt>
                <c:pt idx="932">
                  <c:v>0.30190728635204084</c:v>
                </c:pt>
                <c:pt idx="933">
                  <c:v>0.30875318877551022</c:v>
                </c:pt>
                <c:pt idx="934">
                  <c:v>0.3086635044642857</c:v>
                </c:pt>
                <c:pt idx="935">
                  <c:v>0.30532525510204084</c:v>
                </c:pt>
                <c:pt idx="936">
                  <c:v>0.30970982142857145</c:v>
                </c:pt>
                <c:pt idx="937">
                  <c:v>0.3070591517857143</c:v>
                </c:pt>
                <c:pt idx="938">
                  <c:v>0.31394491390306123</c:v>
                </c:pt>
                <c:pt idx="939">
                  <c:v>0.31546954719387754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94-4BEA-BD06-B3CC4490907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q_size=8</c:v>
                </c:pt>
              </c:strCache>
            </c:strRef>
          </c:tx>
          <c:spPr>
            <a:ln w="28575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Sheet1!$D$2:$D$941</c:f>
              <c:numCache>
                <c:formatCode>General</c:formatCode>
                <c:ptCount val="940"/>
                <c:pt idx="0">
                  <c:v>0.27715441645408162</c:v>
                </c:pt>
                <c:pt idx="1">
                  <c:v>0.46695631377551022</c:v>
                </c:pt>
                <c:pt idx="2">
                  <c:v>0.5295061383928571</c:v>
                </c:pt>
                <c:pt idx="3">
                  <c:v>0.5650809151785714</c:v>
                </c:pt>
                <c:pt idx="4">
                  <c:v>0.56888751594387754</c:v>
                </c:pt>
                <c:pt idx="5">
                  <c:v>0.59272361288265307</c:v>
                </c:pt>
                <c:pt idx="6">
                  <c:v>0.58194156568877553</c:v>
                </c:pt>
                <c:pt idx="7">
                  <c:v>0.61720742984693877</c:v>
                </c:pt>
                <c:pt idx="8">
                  <c:v>0.62829838966836737</c:v>
                </c:pt>
                <c:pt idx="9">
                  <c:v>0.64877630739795922</c:v>
                </c:pt>
                <c:pt idx="10">
                  <c:v>0.63475566007653061</c:v>
                </c:pt>
                <c:pt idx="11">
                  <c:v>0.64447146045918369</c:v>
                </c:pt>
                <c:pt idx="12">
                  <c:v>0.63293207908163263</c:v>
                </c:pt>
                <c:pt idx="13">
                  <c:v>0.6497628348214286</c:v>
                </c:pt>
                <c:pt idx="14">
                  <c:v>0.69206393494897955</c:v>
                </c:pt>
                <c:pt idx="15">
                  <c:v>0.63569236288265307</c:v>
                </c:pt>
                <c:pt idx="16">
                  <c:v>0.65899035395408168</c:v>
                </c:pt>
                <c:pt idx="17">
                  <c:v>0.69479432397959184</c:v>
                </c:pt>
                <c:pt idx="18">
                  <c:v>0.71455476721938771</c:v>
                </c:pt>
                <c:pt idx="19">
                  <c:v>0.7059151785714286</c:v>
                </c:pt>
                <c:pt idx="20">
                  <c:v>0.7275390625</c:v>
                </c:pt>
                <c:pt idx="21">
                  <c:v>0.71537189094387754</c:v>
                </c:pt>
                <c:pt idx="22">
                  <c:v>0.74773796237244894</c:v>
                </c:pt>
                <c:pt idx="23">
                  <c:v>0.73166454081632648</c:v>
                </c:pt>
                <c:pt idx="24">
                  <c:v>0.75403579400510201</c:v>
                </c:pt>
                <c:pt idx="25">
                  <c:v>0.70639349489795922</c:v>
                </c:pt>
                <c:pt idx="26">
                  <c:v>0.72754902742346939</c:v>
                </c:pt>
                <c:pt idx="27">
                  <c:v>0.73282047193877553</c:v>
                </c:pt>
                <c:pt idx="28">
                  <c:v>0.74929249043367352</c:v>
                </c:pt>
                <c:pt idx="29">
                  <c:v>0.71927814094387754</c:v>
                </c:pt>
                <c:pt idx="30">
                  <c:v>0.7154017857142857</c:v>
                </c:pt>
                <c:pt idx="31">
                  <c:v>0.70513791454081631</c:v>
                </c:pt>
                <c:pt idx="32">
                  <c:v>0.76352240114795922</c:v>
                </c:pt>
                <c:pt idx="33">
                  <c:v>0.71481385522959184</c:v>
                </c:pt>
                <c:pt idx="34">
                  <c:v>0.68754982461734693</c:v>
                </c:pt>
                <c:pt idx="35">
                  <c:v>0.73308952487244894</c:v>
                </c:pt>
                <c:pt idx="36">
                  <c:v>0.7340262276785714</c:v>
                </c:pt>
                <c:pt idx="37">
                  <c:v>0.75758330676020413</c:v>
                </c:pt>
                <c:pt idx="38">
                  <c:v>0.740234375</c:v>
                </c:pt>
                <c:pt idx="39">
                  <c:v>0.70751953125</c:v>
                </c:pt>
                <c:pt idx="40">
                  <c:v>0.72506776147959184</c:v>
                </c:pt>
                <c:pt idx="41">
                  <c:v>0.74165935905612246</c:v>
                </c:pt>
                <c:pt idx="42">
                  <c:v>0.71038942920918369</c:v>
                </c:pt>
                <c:pt idx="43">
                  <c:v>0.74935227997448983</c:v>
                </c:pt>
                <c:pt idx="44">
                  <c:v>0.69759446747448983</c:v>
                </c:pt>
                <c:pt idx="45">
                  <c:v>0.74063297193877553</c:v>
                </c:pt>
                <c:pt idx="46">
                  <c:v>0.73948700573979587</c:v>
                </c:pt>
                <c:pt idx="47">
                  <c:v>0.74715999681122447</c:v>
                </c:pt>
                <c:pt idx="48">
                  <c:v>0.71028977997448983</c:v>
                </c:pt>
                <c:pt idx="49">
                  <c:v>0.78202726403061229</c:v>
                </c:pt>
                <c:pt idx="50">
                  <c:v>0.71879982461734693</c:v>
                </c:pt>
                <c:pt idx="51">
                  <c:v>0.7077287946428571</c:v>
                </c:pt>
                <c:pt idx="52">
                  <c:v>0.76465840242346939</c:v>
                </c:pt>
                <c:pt idx="53">
                  <c:v>0.73271085778061229</c:v>
                </c:pt>
                <c:pt idx="54">
                  <c:v>0.70069355867346939</c:v>
                </c:pt>
                <c:pt idx="55">
                  <c:v>0.74342315051020413</c:v>
                </c:pt>
                <c:pt idx="56">
                  <c:v>0.69660794005102045</c:v>
                </c:pt>
                <c:pt idx="57">
                  <c:v>0.73536152742346939</c:v>
                </c:pt>
                <c:pt idx="58">
                  <c:v>0.73167450573979587</c:v>
                </c:pt>
                <c:pt idx="59">
                  <c:v>0.7130998883928571</c:v>
                </c:pt>
                <c:pt idx="60">
                  <c:v>0.73907844387755106</c:v>
                </c:pt>
                <c:pt idx="61">
                  <c:v>0.72689134247448983</c:v>
                </c:pt>
                <c:pt idx="62">
                  <c:v>0.71325932716836737</c:v>
                </c:pt>
                <c:pt idx="63">
                  <c:v>0.70789819834183676</c:v>
                </c:pt>
                <c:pt idx="64">
                  <c:v>0.7321428571428571</c:v>
                </c:pt>
                <c:pt idx="65">
                  <c:v>0.7471400669642857</c:v>
                </c:pt>
                <c:pt idx="66">
                  <c:v>0.73922791772959184</c:v>
                </c:pt>
                <c:pt idx="67">
                  <c:v>0.73227240114795922</c:v>
                </c:pt>
                <c:pt idx="68">
                  <c:v>0.73504264987244894</c:v>
                </c:pt>
                <c:pt idx="69">
                  <c:v>0.77682557397959184</c:v>
                </c:pt>
                <c:pt idx="70">
                  <c:v>0.73887914540816324</c:v>
                </c:pt>
                <c:pt idx="71">
                  <c:v>0.73238201530612246</c:v>
                </c:pt>
                <c:pt idx="72">
                  <c:v>0.71601961096938771</c:v>
                </c:pt>
                <c:pt idx="73">
                  <c:v>0.72227758290816324</c:v>
                </c:pt>
                <c:pt idx="74">
                  <c:v>0.71306002869897955</c:v>
                </c:pt>
                <c:pt idx="75">
                  <c:v>0.80224609375</c:v>
                </c:pt>
                <c:pt idx="76">
                  <c:v>0.71600964604591832</c:v>
                </c:pt>
                <c:pt idx="77">
                  <c:v>0.73776307397959184</c:v>
                </c:pt>
                <c:pt idx="78">
                  <c:v>0.70189931441326525</c:v>
                </c:pt>
                <c:pt idx="79">
                  <c:v>0.736328125</c:v>
                </c:pt>
                <c:pt idx="80">
                  <c:v>0.7160295758928571</c:v>
                </c:pt>
                <c:pt idx="81">
                  <c:v>0.70875518176020413</c:v>
                </c:pt>
                <c:pt idx="82">
                  <c:v>0.71649792729591832</c:v>
                </c:pt>
                <c:pt idx="83">
                  <c:v>0.7320033482142857</c:v>
                </c:pt>
                <c:pt idx="84">
                  <c:v>0.72283561862244894</c:v>
                </c:pt>
                <c:pt idx="85">
                  <c:v>0.68020567602040816</c:v>
                </c:pt>
                <c:pt idx="86">
                  <c:v>0.77481265943877553</c:v>
                </c:pt>
                <c:pt idx="87">
                  <c:v>0.7100306919642857</c:v>
                </c:pt>
                <c:pt idx="88">
                  <c:v>0.7328404017857143</c:v>
                </c:pt>
                <c:pt idx="89">
                  <c:v>0.76151945153061229</c:v>
                </c:pt>
                <c:pt idx="90">
                  <c:v>0.69436583227040816</c:v>
                </c:pt>
                <c:pt idx="91">
                  <c:v>0.68250757334183676</c:v>
                </c:pt>
                <c:pt idx="92">
                  <c:v>0.7229352678571429</c:v>
                </c:pt>
                <c:pt idx="93">
                  <c:v>0.72142059948979587</c:v>
                </c:pt>
                <c:pt idx="94">
                  <c:v>0.72447983099489799</c:v>
                </c:pt>
                <c:pt idx="95">
                  <c:v>0.71758410395408168</c:v>
                </c:pt>
                <c:pt idx="96">
                  <c:v>0.7018694196428571</c:v>
                </c:pt>
                <c:pt idx="97">
                  <c:v>0.7405133928571429</c:v>
                </c:pt>
                <c:pt idx="98">
                  <c:v>0.74271564094387754</c:v>
                </c:pt>
                <c:pt idx="99">
                  <c:v>0.77541055484693877</c:v>
                </c:pt>
                <c:pt idx="100">
                  <c:v>0.7395368303571429</c:v>
                </c:pt>
                <c:pt idx="101">
                  <c:v>0.70092275191326525</c:v>
                </c:pt>
                <c:pt idx="102">
                  <c:v>0.74231704400510201</c:v>
                </c:pt>
                <c:pt idx="103">
                  <c:v>0.78630221619897955</c:v>
                </c:pt>
                <c:pt idx="104">
                  <c:v>0.76189811862244894</c:v>
                </c:pt>
                <c:pt idx="105">
                  <c:v>0.73853037308673475</c:v>
                </c:pt>
                <c:pt idx="106">
                  <c:v>0.73305963010204078</c:v>
                </c:pt>
                <c:pt idx="107">
                  <c:v>0.7257952008928571</c:v>
                </c:pt>
                <c:pt idx="108">
                  <c:v>0.75497249681122447</c:v>
                </c:pt>
                <c:pt idx="109">
                  <c:v>0.69218351403061229</c:v>
                </c:pt>
                <c:pt idx="110">
                  <c:v>0.69312021683673475</c:v>
                </c:pt>
                <c:pt idx="111">
                  <c:v>0.72720025510204078</c:v>
                </c:pt>
                <c:pt idx="112">
                  <c:v>0.74905333227040816</c:v>
                </c:pt>
                <c:pt idx="113">
                  <c:v>0.71481385522959184</c:v>
                </c:pt>
                <c:pt idx="114">
                  <c:v>0.7015206473214286</c:v>
                </c:pt>
                <c:pt idx="115">
                  <c:v>0.7064732142857143</c:v>
                </c:pt>
                <c:pt idx="116">
                  <c:v>0.70422114158163263</c:v>
                </c:pt>
                <c:pt idx="117">
                  <c:v>0.72800741390306123</c:v>
                </c:pt>
                <c:pt idx="118">
                  <c:v>0.68452048788265307</c:v>
                </c:pt>
                <c:pt idx="119">
                  <c:v>0.75794204400510201</c:v>
                </c:pt>
                <c:pt idx="120">
                  <c:v>0.73752391581632648</c:v>
                </c:pt>
                <c:pt idx="121">
                  <c:v>0.7285853794642857</c:v>
                </c:pt>
                <c:pt idx="122">
                  <c:v>0.75095663265306123</c:v>
                </c:pt>
                <c:pt idx="123">
                  <c:v>0.70129145408163263</c:v>
                </c:pt>
                <c:pt idx="124">
                  <c:v>0.72072305484693877</c:v>
                </c:pt>
                <c:pt idx="125">
                  <c:v>0.68925382653061229</c:v>
                </c:pt>
                <c:pt idx="126">
                  <c:v>0.69050940688775508</c:v>
                </c:pt>
                <c:pt idx="127">
                  <c:v>0.7170061383928571</c:v>
                </c:pt>
                <c:pt idx="128">
                  <c:v>0.67826251594387754</c:v>
                </c:pt>
                <c:pt idx="129">
                  <c:v>0.72357302295918369</c:v>
                </c:pt>
                <c:pt idx="130">
                  <c:v>0.75072743941326525</c:v>
                </c:pt>
                <c:pt idx="131">
                  <c:v>0.73330875318877553</c:v>
                </c:pt>
                <c:pt idx="132">
                  <c:v>0.71469427614795922</c:v>
                </c:pt>
                <c:pt idx="133">
                  <c:v>0.73631816007653061</c:v>
                </c:pt>
                <c:pt idx="134">
                  <c:v>0.72125119579081631</c:v>
                </c:pt>
                <c:pt idx="135">
                  <c:v>0.76748844068877553</c:v>
                </c:pt>
                <c:pt idx="136">
                  <c:v>0.7273297991071429</c:v>
                </c:pt>
                <c:pt idx="137">
                  <c:v>0.71689652423469385</c:v>
                </c:pt>
                <c:pt idx="138">
                  <c:v>0.71687659438775508</c:v>
                </c:pt>
                <c:pt idx="139">
                  <c:v>0.71908880739795922</c:v>
                </c:pt>
                <c:pt idx="140">
                  <c:v>0.77374641262755106</c:v>
                </c:pt>
                <c:pt idx="141">
                  <c:v>0.75163424744897955</c:v>
                </c:pt>
                <c:pt idx="142">
                  <c:v>0.68194953762755106</c:v>
                </c:pt>
                <c:pt idx="143">
                  <c:v>0.70671237244897955</c:v>
                </c:pt>
                <c:pt idx="144">
                  <c:v>0.71112683354591832</c:v>
                </c:pt>
                <c:pt idx="145">
                  <c:v>0.71711575255102045</c:v>
                </c:pt>
                <c:pt idx="146">
                  <c:v>0.71111686862244894</c:v>
                </c:pt>
                <c:pt idx="147">
                  <c:v>0.71097735969387754</c:v>
                </c:pt>
                <c:pt idx="148">
                  <c:v>0.68267697704081631</c:v>
                </c:pt>
                <c:pt idx="149">
                  <c:v>0.73002032844387754</c:v>
                </c:pt>
                <c:pt idx="150">
                  <c:v>0.71179448341836737</c:v>
                </c:pt>
                <c:pt idx="151">
                  <c:v>0.71508290816326525</c:v>
                </c:pt>
                <c:pt idx="152">
                  <c:v>0.72424067283163263</c:v>
                </c:pt>
                <c:pt idx="153">
                  <c:v>0.70488879145408168</c:v>
                </c:pt>
                <c:pt idx="154">
                  <c:v>0.79465282206632648</c:v>
                </c:pt>
                <c:pt idx="155">
                  <c:v>0.7013811383928571</c:v>
                </c:pt>
                <c:pt idx="156">
                  <c:v>0.73092713647959184</c:v>
                </c:pt>
                <c:pt idx="157">
                  <c:v>0.71256178252551017</c:v>
                </c:pt>
                <c:pt idx="158">
                  <c:v>0.69797313456632648</c:v>
                </c:pt>
                <c:pt idx="159">
                  <c:v>0.6904994419642857</c:v>
                </c:pt>
                <c:pt idx="160">
                  <c:v>0.70967195471938771</c:v>
                </c:pt>
                <c:pt idx="161">
                  <c:v>0.7130301339285714</c:v>
                </c:pt>
                <c:pt idx="162">
                  <c:v>0.68873565051020413</c:v>
                </c:pt>
                <c:pt idx="163">
                  <c:v>0.71274115114795922</c:v>
                </c:pt>
                <c:pt idx="164">
                  <c:v>0.6773856026785714</c:v>
                </c:pt>
                <c:pt idx="165">
                  <c:v>0.74262595663265307</c:v>
                </c:pt>
                <c:pt idx="166">
                  <c:v>0.69539221938775508</c:v>
                </c:pt>
                <c:pt idx="167">
                  <c:v>0.66711176658163263</c:v>
                </c:pt>
                <c:pt idx="168">
                  <c:v>0.76298429528061229</c:v>
                </c:pt>
                <c:pt idx="169">
                  <c:v>0.66267737563775508</c:v>
                </c:pt>
                <c:pt idx="170">
                  <c:v>0.68107262436224492</c:v>
                </c:pt>
                <c:pt idx="171">
                  <c:v>0.66583625637755106</c:v>
                </c:pt>
                <c:pt idx="172">
                  <c:v>0.65125757334183676</c:v>
                </c:pt>
                <c:pt idx="173">
                  <c:v>0.73788265306122447</c:v>
                </c:pt>
                <c:pt idx="174">
                  <c:v>0.64618542729591832</c:v>
                </c:pt>
                <c:pt idx="175">
                  <c:v>0.67471500318877553</c:v>
                </c:pt>
                <c:pt idx="176">
                  <c:v>0.70437061543367352</c:v>
                </c:pt>
                <c:pt idx="177">
                  <c:v>0.70834661989795922</c:v>
                </c:pt>
                <c:pt idx="178">
                  <c:v>0.68614477040816324</c:v>
                </c:pt>
                <c:pt idx="179">
                  <c:v>0.69355867346938771</c:v>
                </c:pt>
                <c:pt idx="180">
                  <c:v>0.68037507971938771</c:v>
                </c:pt>
                <c:pt idx="181">
                  <c:v>0.71415617028061229</c:v>
                </c:pt>
                <c:pt idx="182">
                  <c:v>0.73255141900510201</c:v>
                </c:pt>
                <c:pt idx="183">
                  <c:v>0.69230309311224492</c:v>
                </c:pt>
                <c:pt idx="184">
                  <c:v>0.71433553890306123</c:v>
                </c:pt>
                <c:pt idx="185">
                  <c:v>0.69136639030612246</c:v>
                </c:pt>
                <c:pt idx="186">
                  <c:v>0.71237244897959184</c:v>
                </c:pt>
                <c:pt idx="187">
                  <c:v>0.72325414540816324</c:v>
                </c:pt>
                <c:pt idx="188">
                  <c:v>0.70525749362244894</c:v>
                </c:pt>
                <c:pt idx="189">
                  <c:v>0.72701092155612246</c:v>
                </c:pt>
                <c:pt idx="190">
                  <c:v>0.7086356026785714</c:v>
                </c:pt>
                <c:pt idx="191">
                  <c:v>0.72624362244897955</c:v>
                </c:pt>
                <c:pt idx="192">
                  <c:v>0.74627311862244894</c:v>
                </c:pt>
                <c:pt idx="193">
                  <c:v>0.74066286670918369</c:v>
                </c:pt>
                <c:pt idx="194">
                  <c:v>0.75218231823979587</c:v>
                </c:pt>
                <c:pt idx="195">
                  <c:v>0.74812659438775508</c:v>
                </c:pt>
                <c:pt idx="196">
                  <c:v>0.7269112723214286</c:v>
                </c:pt>
                <c:pt idx="197">
                  <c:v>0.80177774234693877</c:v>
                </c:pt>
                <c:pt idx="198">
                  <c:v>0.76524633290816324</c:v>
                </c:pt>
                <c:pt idx="199">
                  <c:v>0.71921835140306123</c:v>
                </c:pt>
                <c:pt idx="200">
                  <c:v>0.71018016581632648</c:v>
                </c:pt>
                <c:pt idx="201">
                  <c:v>0.75529137436224492</c:v>
                </c:pt>
                <c:pt idx="202">
                  <c:v>0.73097696109693877</c:v>
                </c:pt>
                <c:pt idx="203">
                  <c:v>0.7195172991071429</c:v>
                </c:pt>
                <c:pt idx="204">
                  <c:v>0.73985570790816324</c:v>
                </c:pt>
                <c:pt idx="205">
                  <c:v>0.70439054528061229</c:v>
                </c:pt>
                <c:pt idx="206">
                  <c:v>0.75382653061224492</c:v>
                </c:pt>
                <c:pt idx="207">
                  <c:v>0.73196348852040816</c:v>
                </c:pt>
                <c:pt idx="208">
                  <c:v>0.76306401466836737</c:v>
                </c:pt>
                <c:pt idx="209">
                  <c:v>0.70592514349489799</c:v>
                </c:pt>
                <c:pt idx="210">
                  <c:v>0.73759367028061229</c:v>
                </c:pt>
                <c:pt idx="211">
                  <c:v>0.68872568558673475</c:v>
                </c:pt>
                <c:pt idx="212">
                  <c:v>0.74499760841836737</c:v>
                </c:pt>
                <c:pt idx="213">
                  <c:v>0.73975605867346939</c:v>
                </c:pt>
                <c:pt idx="214">
                  <c:v>0.70783840880102045</c:v>
                </c:pt>
                <c:pt idx="215">
                  <c:v>0.71355827487244894</c:v>
                </c:pt>
                <c:pt idx="216">
                  <c:v>0.75082708864795922</c:v>
                </c:pt>
                <c:pt idx="217">
                  <c:v>0.7483258928571429</c:v>
                </c:pt>
                <c:pt idx="218">
                  <c:v>0.7121233258928571</c:v>
                </c:pt>
                <c:pt idx="219">
                  <c:v>0.72238719706632648</c:v>
                </c:pt>
                <c:pt idx="220">
                  <c:v>0.73608896683673475</c:v>
                </c:pt>
                <c:pt idx="221">
                  <c:v>0.69194435586734693</c:v>
                </c:pt>
                <c:pt idx="222">
                  <c:v>0.73076769770408168</c:v>
                </c:pt>
                <c:pt idx="223">
                  <c:v>0.73077766262755106</c:v>
                </c:pt>
                <c:pt idx="224">
                  <c:v>0.7272600446428571</c:v>
                </c:pt>
                <c:pt idx="225">
                  <c:v>0.72967155612244894</c:v>
                </c:pt>
                <c:pt idx="226">
                  <c:v>0.73293008609693877</c:v>
                </c:pt>
                <c:pt idx="227">
                  <c:v>0.72038424744897955</c:v>
                </c:pt>
                <c:pt idx="228">
                  <c:v>0.74900350765306123</c:v>
                </c:pt>
                <c:pt idx="229">
                  <c:v>0.73789261798469385</c:v>
                </c:pt>
                <c:pt idx="230">
                  <c:v>0.70784837372448983</c:v>
                </c:pt>
                <c:pt idx="231">
                  <c:v>0.76394092793367352</c:v>
                </c:pt>
                <c:pt idx="232">
                  <c:v>0.69480428890306123</c:v>
                </c:pt>
                <c:pt idx="233">
                  <c:v>0.7306082589285714</c:v>
                </c:pt>
                <c:pt idx="234">
                  <c:v>0.73157485650510201</c:v>
                </c:pt>
                <c:pt idx="235">
                  <c:v>0.77346739477040816</c:v>
                </c:pt>
                <c:pt idx="236">
                  <c:v>0.71728515625</c:v>
                </c:pt>
                <c:pt idx="237">
                  <c:v>0.70318478954081631</c:v>
                </c:pt>
                <c:pt idx="238">
                  <c:v>0.7734375</c:v>
                </c:pt>
                <c:pt idx="239">
                  <c:v>0.75945671237244894</c:v>
                </c:pt>
                <c:pt idx="240">
                  <c:v>0.70080317283163263</c:v>
                </c:pt>
                <c:pt idx="241">
                  <c:v>0.72125119579081631</c:v>
                </c:pt>
                <c:pt idx="242">
                  <c:v>0.70860570790816324</c:v>
                </c:pt>
                <c:pt idx="243">
                  <c:v>0.73826132015306123</c:v>
                </c:pt>
                <c:pt idx="244">
                  <c:v>0.7199358258928571</c:v>
                </c:pt>
                <c:pt idx="245">
                  <c:v>0.76094148596938771</c:v>
                </c:pt>
                <c:pt idx="246">
                  <c:v>0.7232840401785714</c:v>
                </c:pt>
                <c:pt idx="247">
                  <c:v>0.69218351403061229</c:v>
                </c:pt>
                <c:pt idx="248">
                  <c:v>0.71676698022959184</c:v>
                </c:pt>
                <c:pt idx="249">
                  <c:v>0.72745934311224492</c:v>
                </c:pt>
                <c:pt idx="250">
                  <c:v>0.74432995854591832</c:v>
                </c:pt>
                <c:pt idx="251">
                  <c:v>0.66165098852040816</c:v>
                </c:pt>
                <c:pt idx="252">
                  <c:v>0.78359175701530615</c:v>
                </c:pt>
                <c:pt idx="253">
                  <c:v>0.7219587053571429</c:v>
                </c:pt>
                <c:pt idx="254">
                  <c:v>0.72366270727040816</c:v>
                </c:pt>
                <c:pt idx="255">
                  <c:v>0.75378667091836737</c:v>
                </c:pt>
                <c:pt idx="256">
                  <c:v>0.72365274234693877</c:v>
                </c:pt>
                <c:pt idx="257">
                  <c:v>0.71824178890306123</c:v>
                </c:pt>
                <c:pt idx="258">
                  <c:v>0.74450932716836737</c:v>
                </c:pt>
                <c:pt idx="259">
                  <c:v>0.73071787308673475</c:v>
                </c:pt>
                <c:pt idx="260">
                  <c:v>0.72069316007653061</c:v>
                </c:pt>
                <c:pt idx="261">
                  <c:v>0.70069355867346939</c:v>
                </c:pt>
                <c:pt idx="262">
                  <c:v>0.71949736926020413</c:v>
                </c:pt>
                <c:pt idx="263">
                  <c:v>0.74529655612244894</c:v>
                </c:pt>
                <c:pt idx="264">
                  <c:v>0.67724609375</c:v>
                </c:pt>
                <c:pt idx="265">
                  <c:v>0.68850645727040816</c:v>
                </c:pt>
                <c:pt idx="266">
                  <c:v>0.70950255102040816</c:v>
                </c:pt>
                <c:pt idx="267">
                  <c:v>0.69920878507653061</c:v>
                </c:pt>
                <c:pt idx="268">
                  <c:v>0.69597018494897955</c:v>
                </c:pt>
                <c:pt idx="269">
                  <c:v>0.6984514508928571</c:v>
                </c:pt>
                <c:pt idx="270">
                  <c:v>0.70025510204081631</c:v>
                </c:pt>
                <c:pt idx="271">
                  <c:v>0.74424027423469385</c:v>
                </c:pt>
                <c:pt idx="272">
                  <c:v>0.71586017219387754</c:v>
                </c:pt>
                <c:pt idx="273">
                  <c:v>0.72512755102040816</c:v>
                </c:pt>
                <c:pt idx="274">
                  <c:v>0.71496332908163263</c:v>
                </c:pt>
                <c:pt idx="275">
                  <c:v>0.71161511479591832</c:v>
                </c:pt>
                <c:pt idx="276">
                  <c:v>0.79103555484693877</c:v>
                </c:pt>
                <c:pt idx="277">
                  <c:v>0.7101004464285714</c:v>
                </c:pt>
                <c:pt idx="278">
                  <c:v>0.6944056919642857</c:v>
                </c:pt>
                <c:pt idx="279">
                  <c:v>0.73532166772959184</c:v>
                </c:pt>
                <c:pt idx="280">
                  <c:v>0.71419602997448983</c:v>
                </c:pt>
                <c:pt idx="281">
                  <c:v>0.7293526785714286</c:v>
                </c:pt>
                <c:pt idx="282">
                  <c:v>0.69465481505102045</c:v>
                </c:pt>
                <c:pt idx="283">
                  <c:v>0.72282565369897955</c:v>
                </c:pt>
                <c:pt idx="284">
                  <c:v>0.69776387117346939</c:v>
                </c:pt>
                <c:pt idx="285">
                  <c:v>0.71860052614795922</c:v>
                </c:pt>
                <c:pt idx="286">
                  <c:v>0.71801259566326525</c:v>
                </c:pt>
                <c:pt idx="287">
                  <c:v>0.76427973533163263</c:v>
                </c:pt>
                <c:pt idx="288">
                  <c:v>0.72655253507653061</c:v>
                </c:pt>
                <c:pt idx="289">
                  <c:v>0.69982661033163263</c:v>
                </c:pt>
                <c:pt idx="290">
                  <c:v>0.77180325255102045</c:v>
                </c:pt>
                <c:pt idx="291">
                  <c:v>0.70737005739795922</c:v>
                </c:pt>
                <c:pt idx="292">
                  <c:v>0.73612882653061229</c:v>
                </c:pt>
                <c:pt idx="293">
                  <c:v>0.72400151466836737</c:v>
                </c:pt>
                <c:pt idx="294">
                  <c:v>0.76208745216836737</c:v>
                </c:pt>
                <c:pt idx="295">
                  <c:v>0.70739995216836737</c:v>
                </c:pt>
                <c:pt idx="296">
                  <c:v>0.74112125318877553</c:v>
                </c:pt>
                <c:pt idx="297">
                  <c:v>0.72231744260204078</c:v>
                </c:pt>
                <c:pt idx="298">
                  <c:v>0.77177335778061229</c:v>
                </c:pt>
                <c:pt idx="299">
                  <c:v>0.69855110012755106</c:v>
                </c:pt>
                <c:pt idx="300">
                  <c:v>0.75942681760204078</c:v>
                </c:pt>
                <c:pt idx="301">
                  <c:v>0.6995675223214286</c:v>
                </c:pt>
                <c:pt idx="302">
                  <c:v>0.78639190051020413</c:v>
                </c:pt>
                <c:pt idx="303">
                  <c:v>0.73955676020408168</c:v>
                </c:pt>
                <c:pt idx="304">
                  <c:v>0.72255660076530615</c:v>
                </c:pt>
                <c:pt idx="305">
                  <c:v>0.73274075255102045</c:v>
                </c:pt>
                <c:pt idx="306">
                  <c:v>0.72543646364795922</c:v>
                </c:pt>
                <c:pt idx="307">
                  <c:v>0.74705038265306123</c:v>
                </c:pt>
                <c:pt idx="308">
                  <c:v>0.7022879464285714</c:v>
                </c:pt>
                <c:pt idx="309">
                  <c:v>0.7151925223214286</c:v>
                </c:pt>
                <c:pt idx="310">
                  <c:v>0.74789740114795922</c:v>
                </c:pt>
                <c:pt idx="311">
                  <c:v>0.66419204400510201</c:v>
                </c:pt>
                <c:pt idx="312">
                  <c:v>0.7196568080357143</c:v>
                </c:pt>
                <c:pt idx="313">
                  <c:v>0.66630460778061229</c:v>
                </c:pt>
                <c:pt idx="314">
                  <c:v>0.72375239158163263</c:v>
                </c:pt>
                <c:pt idx="315">
                  <c:v>0.68014588647959184</c:v>
                </c:pt>
                <c:pt idx="316">
                  <c:v>0.73355787627551017</c:v>
                </c:pt>
                <c:pt idx="317">
                  <c:v>0.6734793526785714</c:v>
                </c:pt>
                <c:pt idx="318">
                  <c:v>0.73073780293367352</c:v>
                </c:pt>
                <c:pt idx="319">
                  <c:v>0.72978117028061229</c:v>
                </c:pt>
                <c:pt idx="320">
                  <c:v>0.72578523596938771</c:v>
                </c:pt>
                <c:pt idx="321">
                  <c:v>0.73698580994897955</c:v>
                </c:pt>
                <c:pt idx="322">
                  <c:v>0.69091796875</c:v>
                </c:pt>
                <c:pt idx="323">
                  <c:v>0.70398198341836737</c:v>
                </c:pt>
                <c:pt idx="324">
                  <c:v>0.67793367346938771</c:v>
                </c:pt>
                <c:pt idx="325">
                  <c:v>0.73457429846938771</c:v>
                </c:pt>
                <c:pt idx="326">
                  <c:v>0.74489795918367352</c:v>
                </c:pt>
                <c:pt idx="327">
                  <c:v>0.72358298788265307</c:v>
                </c:pt>
                <c:pt idx="328">
                  <c:v>0.7045200892857143</c:v>
                </c:pt>
                <c:pt idx="329">
                  <c:v>0.74362244897959184</c:v>
                </c:pt>
                <c:pt idx="330">
                  <c:v>0.7385602678571429</c:v>
                </c:pt>
                <c:pt idx="331">
                  <c:v>0.68878547512755106</c:v>
                </c:pt>
                <c:pt idx="332">
                  <c:v>0.73998525191326525</c:v>
                </c:pt>
                <c:pt idx="333">
                  <c:v>0.7054268973214286</c:v>
                </c:pt>
                <c:pt idx="334">
                  <c:v>0.70844626913265307</c:v>
                </c:pt>
                <c:pt idx="335">
                  <c:v>0.75085698341836737</c:v>
                </c:pt>
                <c:pt idx="336">
                  <c:v>0.74894371811224492</c:v>
                </c:pt>
                <c:pt idx="337">
                  <c:v>0.70352359693877553</c:v>
                </c:pt>
                <c:pt idx="338">
                  <c:v>0.71917849170918369</c:v>
                </c:pt>
                <c:pt idx="339">
                  <c:v>0.7166573660714286</c:v>
                </c:pt>
                <c:pt idx="340">
                  <c:v>0.72124123086734693</c:v>
                </c:pt>
                <c:pt idx="341">
                  <c:v>0.6779436383928571</c:v>
                </c:pt>
                <c:pt idx="342">
                  <c:v>0.70126155931122447</c:v>
                </c:pt>
                <c:pt idx="343">
                  <c:v>0.71288066007653061</c:v>
                </c:pt>
                <c:pt idx="344">
                  <c:v>0.71876992984693877</c:v>
                </c:pt>
                <c:pt idx="345">
                  <c:v>0.73271085778061229</c:v>
                </c:pt>
                <c:pt idx="346">
                  <c:v>0.71745455994897955</c:v>
                </c:pt>
                <c:pt idx="347">
                  <c:v>0.69504344706632648</c:v>
                </c:pt>
                <c:pt idx="348">
                  <c:v>0.71324936224489799</c:v>
                </c:pt>
                <c:pt idx="349">
                  <c:v>0.74911312181122447</c:v>
                </c:pt>
                <c:pt idx="350">
                  <c:v>0.72727997448979587</c:v>
                </c:pt>
                <c:pt idx="351">
                  <c:v>0.71576052295918369</c:v>
                </c:pt>
                <c:pt idx="352">
                  <c:v>0.71228276466836737</c:v>
                </c:pt>
                <c:pt idx="353">
                  <c:v>0.69881018813775508</c:v>
                </c:pt>
                <c:pt idx="354">
                  <c:v>0.71849091198979587</c:v>
                </c:pt>
                <c:pt idx="355">
                  <c:v>0.7353515625</c:v>
                </c:pt>
                <c:pt idx="356">
                  <c:v>0.68912428252551017</c:v>
                </c:pt>
                <c:pt idx="357">
                  <c:v>0.7264229910714286</c:v>
                </c:pt>
                <c:pt idx="358">
                  <c:v>0.7207728794642857</c:v>
                </c:pt>
                <c:pt idx="359">
                  <c:v>0.7133091517857143</c:v>
                </c:pt>
                <c:pt idx="360">
                  <c:v>0.68773915816326525</c:v>
                </c:pt>
                <c:pt idx="361">
                  <c:v>0.69766422193877553</c:v>
                </c:pt>
                <c:pt idx="362">
                  <c:v>0.70391222895408168</c:v>
                </c:pt>
                <c:pt idx="363">
                  <c:v>0.72738958864795922</c:v>
                </c:pt>
                <c:pt idx="364">
                  <c:v>0.68318518813775508</c:v>
                </c:pt>
                <c:pt idx="365">
                  <c:v>0.71542171556122447</c:v>
                </c:pt>
                <c:pt idx="366">
                  <c:v>0.66019610969387754</c:v>
                </c:pt>
                <c:pt idx="367">
                  <c:v>0.7219587053571429</c:v>
                </c:pt>
                <c:pt idx="368">
                  <c:v>0.70292570153061229</c:v>
                </c:pt>
                <c:pt idx="369">
                  <c:v>0.69910913584183676</c:v>
                </c:pt>
                <c:pt idx="370">
                  <c:v>0.68246771364795922</c:v>
                </c:pt>
                <c:pt idx="371">
                  <c:v>0.70130141900510201</c:v>
                </c:pt>
                <c:pt idx="372">
                  <c:v>0.68828722895408168</c:v>
                </c:pt>
                <c:pt idx="373">
                  <c:v>0.71933793048469385</c:v>
                </c:pt>
                <c:pt idx="374">
                  <c:v>0.71063855229591832</c:v>
                </c:pt>
                <c:pt idx="375">
                  <c:v>0.69721580038265307</c:v>
                </c:pt>
                <c:pt idx="376">
                  <c:v>0.7213309151785714</c:v>
                </c:pt>
                <c:pt idx="377">
                  <c:v>0.7316545758928571</c:v>
                </c:pt>
                <c:pt idx="378">
                  <c:v>0.73194355867346939</c:v>
                </c:pt>
                <c:pt idx="379">
                  <c:v>0.70495854591836737</c:v>
                </c:pt>
                <c:pt idx="380">
                  <c:v>0.7069614955357143</c:v>
                </c:pt>
                <c:pt idx="381">
                  <c:v>0.6735491071428571</c:v>
                </c:pt>
                <c:pt idx="382">
                  <c:v>0.69994618941326525</c:v>
                </c:pt>
                <c:pt idx="383">
                  <c:v>0.71799266581632648</c:v>
                </c:pt>
                <c:pt idx="384">
                  <c:v>0.662109375</c:v>
                </c:pt>
                <c:pt idx="385">
                  <c:v>0.71165497448979587</c:v>
                </c:pt>
                <c:pt idx="386">
                  <c:v>0.68063416772959184</c:v>
                </c:pt>
                <c:pt idx="387">
                  <c:v>0.75015943877551017</c:v>
                </c:pt>
                <c:pt idx="388">
                  <c:v>0.68461017219387754</c:v>
                </c:pt>
                <c:pt idx="389">
                  <c:v>0.68846659757653061</c:v>
                </c:pt>
                <c:pt idx="390">
                  <c:v>0.68993144132653061</c:v>
                </c:pt>
                <c:pt idx="391">
                  <c:v>0.66943359375</c:v>
                </c:pt>
                <c:pt idx="392">
                  <c:v>0.72036431760204078</c:v>
                </c:pt>
                <c:pt idx="393">
                  <c:v>0.6706194196428571</c:v>
                </c:pt>
                <c:pt idx="394">
                  <c:v>0.70921356823979587</c:v>
                </c:pt>
                <c:pt idx="395">
                  <c:v>0.69263193558673475</c:v>
                </c:pt>
                <c:pt idx="396">
                  <c:v>0.69214365433673475</c:v>
                </c:pt>
                <c:pt idx="397">
                  <c:v>0.67917928890306123</c:v>
                </c:pt>
                <c:pt idx="398">
                  <c:v>0.69509327168367352</c:v>
                </c:pt>
                <c:pt idx="399">
                  <c:v>0.69846141581632648</c:v>
                </c:pt>
                <c:pt idx="400">
                  <c:v>0.68898477359693877</c:v>
                </c:pt>
                <c:pt idx="401">
                  <c:v>0.71705596301020413</c:v>
                </c:pt>
                <c:pt idx="402">
                  <c:v>0.67042012117346939</c:v>
                </c:pt>
                <c:pt idx="403">
                  <c:v>0.67265226403061229</c:v>
                </c:pt>
                <c:pt idx="404">
                  <c:v>0.71325932716836737</c:v>
                </c:pt>
                <c:pt idx="405">
                  <c:v>0.6725027901785714</c:v>
                </c:pt>
                <c:pt idx="406">
                  <c:v>0.69548190369897955</c:v>
                </c:pt>
                <c:pt idx="407">
                  <c:v>0.69795320471938771</c:v>
                </c:pt>
                <c:pt idx="408">
                  <c:v>0.69947783801020413</c:v>
                </c:pt>
                <c:pt idx="409">
                  <c:v>0.71782326211734693</c:v>
                </c:pt>
                <c:pt idx="410">
                  <c:v>0.65995695153061229</c:v>
                </c:pt>
                <c:pt idx="411">
                  <c:v>0.73621851084183676</c:v>
                </c:pt>
                <c:pt idx="412">
                  <c:v>0.70011559311224492</c:v>
                </c:pt>
                <c:pt idx="413">
                  <c:v>0.68215880102040816</c:v>
                </c:pt>
                <c:pt idx="414">
                  <c:v>0.71321946747448983</c:v>
                </c:pt>
                <c:pt idx="415">
                  <c:v>0.72108179209183676</c:v>
                </c:pt>
                <c:pt idx="416">
                  <c:v>0.75442442602040816</c:v>
                </c:pt>
                <c:pt idx="417">
                  <c:v>0.71214325573979587</c:v>
                </c:pt>
                <c:pt idx="418">
                  <c:v>0.69634885204081631</c:v>
                </c:pt>
                <c:pt idx="419">
                  <c:v>0.75848014987244894</c:v>
                </c:pt>
                <c:pt idx="420">
                  <c:v>0.73817163584183676</c:v>
                </c:pt>
                <c:pt idx="421">
                  <c:v>0.71612922512755106</c:v>
                </c:pt>
                <c:pt idx="422">
                  <c:v>0.73609893176020413</c:v>
                </c:pt>
                <c:pt idx="423">
                  <c:v>0.70093271683673475</c:v>
                </c:pt>
                <c:pt idx="424">
                  <c:v>0.73715521364795922</c:v>
                </c:pt>
                <c:pt idx="425">
                  <c:v>0.71000079719387754</c:v>
                </c:pt>
                <c:pt idx="426">
                  <c:v>0.69539221938775508</c:v>
                </c:pt>
                <c:pt idx="427">
                  <c:v>0.77586894132653061</c:v>
                </c:pt>
                <c:pt idx="428">
                  <c:v>0.68929368622448983</c:v>
                </c:pt>
                <c:pt idx="429">
                  <c:v>0.74395129145408168</c:v>
                </c:pt>
                <c:pt idx="430">
                  <c:v>0.70073341836734693</c:v>
                </c:pt>
                <c:pt idx="431">
                  <c:v>0.73016980229591832</c:v>
                </c:pt>
                <c:pt idx="432">
                  <c:v>0.71746452487244894</c:v>
                </c:pt>
                <c:pt idx="433">
                  <c:v>0.7200055803571429</c:v>
                </c:pt>
                <c:pt idx="434">
                  <c:v>0.72943239795918369</c:v>
                </c:pt>
                <c:pt idx="435">
                  <c:v>0.69384765625</c:v>
                </c:pt>
                <c:pt idx="436">
                  <c:v>0.69047951211734693</c:v>
                </c:pt>
                <c:pt idx="437">
                  <c:v>0.72034438775510201</c:v>
                </c:pt>
                <c:pt idx="438">
                  <c:v>0.67763472576530615</c:v>
                </c:pt>
                <c:pt idx="439">
                  <c:v>0.7162388392857143</c:v>
                </c:pt>
                <c:pt idx="440">
                  <c:v>0.70223812181122447</c:v>
                </c:pt>
                <c:pt idx="441">
                  <c:v>0.73100685586734693</c:v>
                </c:pt>
                <c:pt idx="442">
                  <c:v>0.67867107780612246</c:v>
                </c:pt>
                <c:pt idx="443">
                  <c:v>0.70489875637755106</c:v>
                </c:pt>
                <c:pt idx="444">
                  <c:v>0.70034478635204078</c:v>
                </c:pt>
                <c:pt idx="445">
                  <c:v>0.71866031568877553</c:v>
                </c:pt>
                <c:pt idx="446">
                  <c:v>0.67917928890306123</c:v>
                </c:pt>
                <c:pt idx="447">
                  <c:v>0.73188376913265307</c:v>
                </c:pt>
                <c:pt idx="448">
                  <c:v>0.70173987563775508</c:v>
                </c:pt>
                <c:pt idx="449">
                  <c:v>0.73373724489795922</c:v>
                </c:pt>
                <c:pt idx="450">
                  <c:v>0.74082230548469385</c:v>
                </c:pt>
                <c:pt idx="451">
                  <c:v>0.70688177614795922</c:v>
                </c:pt>
                <c:pt idx="452">
                  <c:v>0.71567083864795922</c:v>
                </c:pt>
                <c:pt idx="453">
                  <c:v>0.69473453443877553</c:v>
                </c:pt>
                <c:pt idx="454">
                  <c:v>0.70151068239795922</c:v>
                </c:pt>
                <c:pt idx="455">
                  <c:v>0.70362324617346939</c:v>
                </c:pt>
                <c:pt idx="456">
                  <c:v>0.69777383609693877</c:v>
                </c:pt>
                <c:pt idx="457">
                  <c:v>0.6789202008928571</c:v>
                </c:pt>
                <c:pt idx="458">
                  <c:v>0.68811782525510201</c:v>
                </c:pt>
                <c:pt idx="459">
                  <c:v>0.70769889987244894</c:v>
                </c:pt>
                <c:pt idx="460">
                  <c:v>0.71127630739795922</c:v>
                </c:pt>
                <c:pt idx="461">
                  <c:v>0.6775251116071429</c:v>
                </c:pt>
                <c:pt idx="462">
                  <c:v>0.73975605867346939</c:v>
                </c:pt>
                <c:pt idx="463">
                  <c:v>0.70231784119897955</c:v>
                </c:pt>
                <c:pt idx="464">
                  <c:v>0.74180883290816324</c:v>
                </c:pt>
                <c:pt idx="465">
                  <c:v>0.70132134885204078</c:v>
                </c:pt>
                <c:pt idx="466">
                  <c:v>0.70400191326530615</c:v>
                </c:pt>
                <c:pt idx="467">
                  <c:v>0.72235730229591832</c:v>
                </c:pt>
                <c:pt idx="468">
                  <c:v>0.74774792729591832</c:v>
                </c:pt>
                <c:pt idx="469">
                  <c:v>0.73073780293367352</c:v>
                </c:pt>
                <c:pt idx="470">
                  <c:v>0.70349370216836737</c:v>
                </c:pt>
                <c:pt idx="471">
                  <c:v>0.70470942283163263</c:v>
                </c:pt>
                <c:pt idx="472">
                  <c:v>0.72413105867346939</c:v>
                </c:pt>
                <c:pt idx="473">
                  <c:v>0.69361846301020413</c:v>
                </c:pt>
                <c:pt idx="474">
                  <c:v>0.75759327168367352</c:v>
                </c:pt>
                <c:pt idx="475">
                  <c:v>0.73438496492346939</c:v>
                </c:pt>
                <c:pt idx="476">
                  <c:v>0.70360331632653061</c:v>
                </c:pt>
                <c:pt idx="477">
                  <c:v>0.70670240752551017</c:v>
                </c:pt>
                <c:pt idx="478">
                  <c:v>0.70091278698979587</c:v>
                </c:pt>
                <c:pt idx="479">
                  <c:v>0.69465481505102045</c:v>
                </c:pt>
                <c:pt idx="480">
                  <c:v>0.72697106186224492</c:v>
                </c:pt>
                <c:pt idx="481">
                  <c:v>0.68572624362244894</c:v>
                </c:pt>
                <c:pt idx="482">
                  <c:v>0.74935227997448983</c:v>
                </c:pt>
                <c:pt idx="483">
                  <c:v>0.71287069515306123</c:v>
                </c:pt>
                <c:pt idx="484">
                  <c:v>0.70091278698979587</c:v>
                </c:pt>
                <c:pt idx="485">
                  <c:v>0.7502092633928571</c:v>
                </c:pt>
                <c:pt idx="486">
                  <c:v>0.7121233258928571</c:v>
                </c:pt>
                <c:pt idx="487">
                  <c:v>0.6875</c:v>
                </c:pt>
                <c:pt idx="488">
                  <c:v>0.74095184948979587</c:v>
                </c:pt>
                <c:pt idx="489">
                  <c:v>0.68514827806122447</c:v>
                </c:pt>
                <c:pt idx="490">
                  <c:v>0.68693199936224492</c:v>
                </c:pt>
                <c:pt idx="491">
                  <c:v>0.7159598214285714</c:v>
                </c:pt>
                <c:pt idx="492">
                  <c:v>0.66487962372448983</c:v>
                </c:pt>
                <c:pt idx="493">
                  <c:v>0.75338807397959184</c:v>
                </c:pt>
                <c:pt idx="494">
                  <c:v>0.70199896364795922</c:v>
                </c:pt>
                <c:pt idx="495">
                  <c:v>0.6798270089285714</c:v>
                </c:pt>
                <c:pt idx="496">
                  <c:v>0.71052893813775508</c:v>
                </c:pt>
                <c:pt idx="497">
                  <c:v>0.69101761798469385</c:v>
                </c:pt>
                <c:pt idx="498">
                  <c:v>0.7366071428571429</c:v>
                </c:pt>
                <c:pt idx="499">
                  <c:v>0.71069834183673475</c:v>
                </c:pt>
                <c:pt idx="500">
                  <c:v>0.68704161352040816</c:v>
                </c:pt>
                <c:pt idx="501">
                  <c:v>0.77851961096938771</c:v>
                </c:pt>
                <c:pt idx="502">
                  <c:v>0.69629902742346939</c:v>
                </c:pt>
                <c:pt idx="503">
                  <c:v>0.69619937818877553</c:v>
                </c:pt>
                <c:pt idx="504">
                  <c:v>0.72541653380102045</c:v>
                </c:pt>
                <c:pt idx="505">
                  <c:v>0.71311981823979587</c:v>
                </c:pt>
                <c:pt idx="506">
                  <c:v>0.6908482142857143</c:v>
                </c:pt>
                <c:pt idx="507">
                  <c:v>0.70490872130102045</c:v>
                </c:pt>
                <c:pt idx="508">
                  <c:v>0.67832230548469385</c:v>
                </c:pt>
                <c:pt idx="509">
                  <c:v>0.72472895408163263</c:v>
                </c:pt>
                <c:pt idx="510">
                  <c:v>0.7127511160714286</c:v>
                </c:pt>
                <c:pt idx="511">
                  <c:v>0.70948262117346939</c:v>
                </c:pt>
                <c:pt idx="512">
                  <c:v>0.69295081313775508</c:v>
                </c:pt>
                <c:pt idx="513">
                  <c:v>0.69720583545918369</c:v>
                </c:pt>
                <c:pt idx="514">
                  <c:v>0.7593470982142857</c:v>
                </c:pt>
                <c:pt idx="515">
                  <c:v>0.70541693239795922</c:v>
                </c:pt>
                <c:pt idx="516">
                  <c:v>0.68922393176020413</c:v>
                </c:pt>
                <c:pt idx="517">
                  <c:v>0.71278101084183676</c:v>
                </c:pt>
                <c:pt idx="518">
                  <c:v>0.69878029336734693</c:v>
                </c:pt>
                <c:pt idx="519">
                  <c:v>0.70411152742346939</c:v>
                </c:pt>
                <c:pt idx="520">
                  <c:v>0.71084781568877553</c:v>
                </c:pt>
                <c:pt idx="521">
                  <c:v>0.71711575255102045</c:v>
                </c:pt>
                <c:pt idx="522">
                  <c:v>0.69322983099489799</c:v>
                </c:pt>
                <c:pt idx="523">
                  <c:v>0.68105269451530615</c:v>
                </c:pt>
                <c:pt idx="524">
                  <c:v>0.7361188616071429</c:v>
                </c:pt>
                <c:pt idx="525">
                  <c:v>0.71503308354591832</c:v>
                </c:pt>
                <c:pt idx="526">
                  <c:v>0.71389708227040816</c:v>
                </c:pt>
                <c:pt idx="527">
                  <c:v>0.70699139030612246</c:v>
                </c:pt>
                <c:pt idx="528">
                  <c:v>0.75436463647959184</c:v>
                </c:pt>
                <c:pt idx="529">
                  <c:v>0.71097735969387754</c:v>
                </c:pt>
                <c:pt idx="530">
                  <c:v>0.72289540816326525</c:v>
                </c:pt>
                <c:pt idx="531">
                  <c:v>0.69993622448979587</c:v>
                </c:pt>
                <c:pt idx="532">
                  <c:v>0.71052893813775508</c:v>
                </c:pt>
                <c:pt idx="533">
                  <c:v>0.73390664859693877</c:v>
                </c:pt>
                <c:pt idx="534">
                  <c:v>0.70865553252551017</c:v>
                </c:pt>
                <c:pt idx="535">
                  <c:v>0.73015983737244894</c:v>
                </c:pt>
                <c:pt idx="536">
                  <c:v>0.71556122448979587</c:v>
                </c:pt>
                <c:pt idx="537">
                  <c:v>0.76889349489795922</c:v>
                </c:pt>
                <c:pt idx="538">
                  <c:v>0.73362763073979587</c:v>
                </c:pt>
                <c:pt idx="539">
                  <c:v>0.73377710459183676</c:v>
                </c:pt>
                <c:pt idx="540">
                  <c:v>0.75980548469387754</c:v>
                </c:pt>
                <c:pt idx="541">
                  <c:v>0.72445990114795922</c:v>
                </c:pt>
                <c:pt idx="542">
                  <c:v>0.70121173469387754</c:v>
                </c:pt>
                <c:pt idx="543">
                  <c:v>0.71967673788265307</c:v>
                </c:pt>
                <c:pt idx="544">
                  <c:v>0.69295081313775508</c:v>
                </c:pt>
                <c:pt idx="545">
                  <c:v>0.72082270408163263</c:v>
                </c:pt>
                <c:pt idx="546">
                  <c:v>0.6808733258928571</c:v>
                </c:pt>
                <c:pt idx="547">
                  <c:v>0.71489357461734693</c:v>
                </c:pt>
                <c:pt idx="548">
                  <c:v>0.71278101084183676</c:v>
                </c:pt>
                <c:pt idx="549">
                  <c:v>0.70137117346938771</c:v>
                </c:pt>
                <c:pt idx="550">
                  <c:v>0.68348413584183676</c:v>
                </c:pt>
                <c:pt idx="551">
                  <c:v>0.67007134885204078</c:v>
                </c:pt>
                <c:pt idx="552">
                  <c:v>0.68297592474489799</c:v>
                </c:pt>
                <c:pt idx="553">
                  <c:v>0.69047951211734693</c:v>
                </c:pt>
                <c:pt idx="554">
                  <c:v>0.6842215401785714</c:v>
                </c:pt>
                <c:pt idx="555">
                  <c:v>0.69901945153061229</c:v>
                </c:pt>
                <c:pt idx="556">
                  <c:v>0.70659279336734693</c:v>
                </c:pt>
                <c:pt idx="557">
                  <c:v>0.72406130420918369</c:v>
                </c:pt>
                <c:pt idx="558">
                  <c:v>0.6941266741071429</c:v>
                </c:pt>
                <c:pt idx="559">
                  <c:v>0.70939293686224492</c:v>
                </c:pt>
                <c:pt idx="560">
                  <c:v>0.72625358737244894</c:v>
                </c:pt>
                <c:pt idx="561">
                  <c:v>0.69474449936224492</c:v>
                </c:pt>
                <c:pt idx="562">
                  <c:v>0.7289341517857143</c:v>
                </c:pt>
                <c:pt idx="563">
                  <c:v>0.75423509247448983</c:v>
                </c:pt>
                <c:pt idx="564">
                  <c:v>0.74385164221938771</c:v>
                </c:pt>
                <c:pt idx="565">
                  <c:v>0.68921396683673475</c:v>
                </c:pt>
                <c:pt idx="566">
                  <c:v>0.71361806441326525</c:v>
                </c:pt>
                <c:pt idx="567">
                  <c:v>0.73045878507653061</c:v>
                </c:pt>
                <c:pt idx="568">
                  <c:v>0.77642697704081631</c:v>
                </c:pt>
                <c:pt idx="569">
                  <c:v>0.71535196109693877</c:v>
                </c:pt>
                <c:pt idx="570">
                  <c:v>0.75389628507653061</c:v>
                </c:pt>
                <c:pt idx="571">
                  <c:v>0.71502311862244894</c:v>
                </c:pt>
                <c:pt idx="572">
                  <c:v>0.72723014987244894</c:v>
                </c:pt>
                <c:pt idx="573">
                  <c:v>0.70712093431122447</c:v>
                </c:pt>
                <c:pt idx="574">
                  <c:v>0.6711774553571429</c:v>
                </c:pt>
                <c:pt idx="575">
                  <c:v>0.70501833545918369</c:v>
                </c:pt>
                <c:pt idx="576">
                  <c:v>0.70767897002551017</c:v>
                </c:pt>
                <c:pt idx="577">
                  <c:v>0.75421516262755106</c:v>
                </c:pt>
                <c:pt idx="578">
                  <c:v>0.71250199298469385</c:v>
                </c:pt>
                <c:pt idx="579">
                  <c:v>0.70886479591836737</c:v>
                </c:pt>
                <c:pt idx="580">
                  <c:v>0.78239596619897955</c:v>
                </c:pt>
                <c:pt idx="581">
                  <c:v>0.71887954400510201</c:v>
                </c:pt>
                <c:pt idx="582">
                  <c:v>0.79466278698979587</c:v>
                </c:pt>
                <c:pt idx="583">
                  <c:v>0.69178491709183676</c:v>
                </c:pt>
                <c:pt idx="584">
                  <c:v>0.77857940051020413</c:v>
                </c:pt>
                <c:pt idx="585">
                  <c:v>0.70704121492346939</c:v>
                </c:pt>
                <c:pt idx="586">
                  <c:v>0.76718949298469385</c:v>
                </c:pt>
                <c:pt idx="587">
                  <c:v>0.71983617665816324</c:v>
                </c:pt>
                <c:pt idx="588">
                  <c:v>0.75201291454081631</c:v>
                </c:pt>
                <c:pt idx="589">
                  <c:v>0.72671197385204078</c:v>
                </c:pt>
                <c:pt idx="590">
                  <c:v>0.74655213647959184</c:v>
                </c:pt>
                <c:pt idx="591">
                  <c:v>0.70865553252551017</c:v>
                </c:pt>
                <c:pt idx="592">
                  <c:v>0.68466996173469385</c:v>
                </c:pt>
                <c:pt idx="593">
                  <c:v>0.71469427614795922</c:v>
                </c:pt>
                <c:pt idx="594">
                  <c:v>0.71142578125</c:v>
                </c:pt>
                <c:pt idx="595">
                  <c:v>0.69844148596938771</c:v>
                </c:pt>
                <c:pt idx="596">
                  <c:v>0.75865951849489799</c:v>
                </c:pt>
                <c:pt idx="597">
                  <c:v>0.6858258928571429</c:v>
                </c:pt>
                <c:pt idx="598">
                  <c:v>0.7242606026785714</c:v>
                </c:pt>
                <c:pt idx="599">
                  <c:v>0.7234933035714286</c:v>
                </c:pt>
                <c:pt idx="600">
                  <c:v>0.70956234056122447</c:v>
                </c:pt>
                <c:pt idx="601">
                  <c:v>0.69449537627551017</c:v>
                </c:pt>
                <c:pt idx="602">
                  <c:v>0.69920878507653061</c:v>
                </c:pt>
                <c:pt idx="603">
                  <c:v>0.71867028061224492</c:v>
                </c:pt>
                <c:pt idx="604">
                  <c:v>0.73213289221938771</c:v>
                </c:pt>
                <c:pt idx="605">
                  <c:v>0.70121173469387754</c:v>
                </c:pt>
                <c:pt idx="606">
                  <c:v>0.71604950573979587</c:v>
                </c:pt>
                <c:pt idx="607">
                  <c:v>0.68888512436224492</c:v>
                </c:pt>
                <c:pt idx="608">
                  <c:v>0.69257214604591832</c:v>
                </c:pt>
                <c:pt idx="609">
                  <c:v>0.71085778061224492</c:v>
                </c:pt>
                <c:pt idx="610">
                  <c:v>0.70964205994897955</c:v>
                </c:pt>
                <c:pt idx="611">
                  <c:v>0.70072345344387754</c:v>
                </c:pt>
                <c:pt idx="612">
                  <c:v>0.68594547193877553</c:v>
                </c:pt>
                <c:pt idx="613">
                  <c:v>0.69522281568877553</c:v>
                </c:pt>
                <c:pt idx="614">
                  <c:v>0.70467952806122447</c:v>
                </c:pt>
                <c:pt idx="615">
                  <c:v>0.70631377551020413</c:v>
                </c:pt>
                <c:pt idx="616">
                  <c:v>0.68740035076530615</c:v>
                </c:pt>
                <c:pt idx="617">
                  <c:v>0.68970224808673475</c:v>
                </c:pt>
                <c:pt idx="618">
                  <c:v>0.72549625318877553</c:v>
                </c:pt>
                <c:pt idx="619">
                  <c:v>0.70021524234693877</c:v>
                </c:pt>
                <c:pt idx="620">
                  <c:v>0.69010084502551017</c:v>
                </c:pt>
                <c:pt idx="621">
                  <c:v>0.70084303252551017</c:v>
                </c:pt>
                <c:pt idx="622">
                  <c:v>0.71928810586734693</c:v>
                </c:pt>
                <c:pt idx="623">
                  <c:v>0.70257692920918369</c:v>
                </c:pt>
                <c:pt idx="624">
                  <c:v>0.71073820153061229</c:v>
                </c:pt>
                <c:pt idx="625">
                  <c:v>0.67899992028061229</c:v>
                </c:pt>
                <c:pt idx="626">
                  <c:v>0.69764429209183676</c:v>
                </c:pt>
                <c:pt idx="627">
                  <c:v>0.68690210459183676</c:v>
                </c:pt>
                <c:pt idx="628">
                  <c:v>0.73276068239795922</c:v>
                </c:pt>
                <c:pt idx="629">
                  <c:v>0.69744499362244894</c:v>
                </c:pt>
                <c:pt idx="630">
                  <c:v>0.68318518813775508</c:v>
                </c:pt>
                <c:pt idx="631">
                  <c:v>0.72287547831632648</c:v>
                </c:pt>
                <c:pt idx="632">
                  <c:v>0.68600526147959184</c:v>
                </c:pt>
                <c:pt idx="633">
                  <c:v>0.68037507971938771</c:v>
                </c:pt>
                <c:pt idx="634">
                  <c:v>0.69777383609693877</c:v>
                </c:pt>
                <c:pt idx="635">
                  <c:v>0.70120176977040816</c:v>
                </c:pt>
                <c:pt idx="636">
                  <c:v>0.69392737563775508</c:v>
                </c:pt>
                <c:pt idx="637">
                  <c:v>0.70928332270408168</c:v>
                </c:pt>
                <c:pt idx="638">
                  <c:v>0.68835698341836737</c:v>
                </c:pt>
                <c:pt idx="639">
                  <c:v>0.72898397640306123</c:v>
                </c:pt>
                <c:pt idx="640">
                  <c:v>0.71594985650510201</c:v>
                </c:pt>
                <c:pt idx="641">
                  <c:v>0.71138592155612246</c:v>
                </c:pt>
                <c:pt idx="642">
                  <c:v>0.70316485969387754</c:v>
                </c:pt>
                <c:pt idx="643">
                  <c:v>0.7027762276785714</c:v>
                </c:pt>
                <c:pt idx="644">
                  <c:v>0.69575095663265307</c:v>
                </c:pt>
                <c:pt idx="645">
                  <c:v>0.75883888711734693</c:v>
                </c:pt>
                <c:pt idx="646">
                  <c:v>0.71591996173469385</c:v>
                </c:pt>
                <c:pt idx="647">
                  <c:v>0.70262675382653061</c:v>
                </c:pt>
                <c:pt idx="648">
                  <c:v>0.72346340880102045</c:v>
                </c:pt>
                <c:pt idx="649">
                  <c:v>0.69616948341836737</c:v>
                </c:pt>
                <c:pt idx="650">
                  <c:v>0.71285076530612246</c:v>
                </c:pt>
                <c:pt idx="651">
                  <c:v>0.72878467793367352</c:v>
                </c:pt>
                <c:pt idx="652">
                  <c:v>0.74223732461734693</c:v>
                </c:pt>
                <c:pt idx="653">
                  <c:v>0.73935746173469385</c:v>
                </c:pt>
                <c:pt idx="654">
                  <c:v>0.72499800701530615</c:v>
                </c:pt>
                <c:pt idx="655">
                  <c:v>0.73456433354591832</c:v>
                </c:pt>
                <c:pt idx="656">
                  <c:v>0.74845543686224492</c:v>
                </c:pt>
                <c:pt idx="657">
                  <c:v>0.74045360331632648</c:v>
                </c:pt>
                <c:pt idx="658">
                  <c:v>0.72396165497448983</c:v>
                </c:pt>
                <c:pt idx="659">
                  <c:v>0.70613440688775508</c:v>
                </c:pt>
                <c:pt idx="660">
                  <c:v>0.75958625637755106</c:v>
                </c:pt>
                <c:pt idx="661">
                  <c:v>0.74012476084183676</c:v>
                </c:pt>
                <c:pt idx="662">
                  <c:v>0.72155014349489799</c:v>
                </c:pt>
                <c:pt idx="663">
                  <c:v>0.74395129145408168</c:v>
                </c:pt>
                <c:pt idx="664">
                  <c:v>0.66977240114795922</c:v>
                </c:pt>
                <c:pt idx="665">
                  <c:v>0.73470384247448983</c:v>
                </c:pt>
                <c:pt idx="666">
                  <c:v>0.68818757971938771</c:v>
                </c:pt>
                <c:pt idx="667">
                  <c:v>0.71370774872448983</c:v>
                </c:pt>
                <c:pt idx="668">
                  <c:v>0.68802814094387754</c:v>
                </c:pt>
                <c:pt idx="669">
                  <c:v>0.69036989795918369</c:v>
                </c:pt>
                <c:pt idx="670">
                  <c:v>0.69721580038265307</c:v>
                </c:pt>
                <c:pt idx="671">
                  <c:v>0.67729591836734693</c:v>
                </c:pt>
                <c:pt idx="672">
                  <c:v>0.71667729591836737</c:v>
                </c:pt>
                <c:pt idx="673">
                  <c:v>0.73696588010204078</c:v>
                </c:pt>
                <c:pt idx="674">
                  <c:v>0.72257653061224492</c:v>
                </c:pt>
                <c:pt idx="675">
                  <c:v>0.72902383609693877</c:v>
                </c:pt>
                <c:pt idx="676">
                  <c:v>0.71705596301020413</c:v>
                </c:pt>
                <c:pt idx="677">
                  <c:v>0.70690170599489799</c:v>
                </c:pt>
                <c:pt idx="678">
                  <c:v>0.70364317602040816</c:v>
                </c:pt>
                <c:pt idx="679">
                  <c:v>0.74078244579081631</c:v>
                </c:pt>
                <c:pt idx="680">
                  <c:v>0.6995675223214286</c:v>
                </c:pt>
                <c:pt idx="681">
                  <c:v>0.69801299426020413</c:v>
                </c:pt>
                <c:pt idx="682">
                  <c:v>0.69562141262755106</c:v>
                </c:pt>
                <c:pt idx="683">
                  <c:v>0.68123206313775508</c:v>
                </c:pt>
                <c:pt idx="684">
                  <c:v>0.69681720344387754</c:v>
                </c:pt>
                <c:pt idx="685">
                  <c:v>0.7232840401785714</c:v>
                </c:pt>
                <c:pt idx="686">
                  <c:v>0.67503388073979587</c:v>
                </c:pt>
                <c:pt idx="687">
                  <c:v>0.66111288265306123</c:v>
                </c:pt>
                <c:pt idx="688">
                  <c:v>0.67914939413265307</c:v>
                </c:pt>
                <c:pt idx="689">
                  <c:v>0.72536670918367352</c:v>
                </c:pt>
                <c:pt idx="690">
                  <c:v>0.70209861288265307</c:v>
                </c:pt>
                <c:pt idx="691">
                  <c:v>0.7267020089285714</c:v>
                </c:pt>
                <c:pt idx="692">
                  <c:v>0.67373844068877553</c:v>
                </c:pt>
                <c:pt idx="693">
                  <c:v>0.75001992984693877</c:v>
                </c:pt>
                <c:pt idx="694">
                  <c:v>0.70725047831632648</c:v>
                </c:pt>
                <c:pt idx="695">
                  <c:v>0.71387715242346939</c:v>
                </c:pt>
                <c:pt idx="696">
                  <c:v>0.71481385522959184</c:v>
                </c:pt>
                <c:pt idx="697">
                  <c:v>0.74014469068877553</c:v>
                </c:pt>
                <c:pt idx="698">
                  <c:v>0.74998007015306123</c:v>
                </c:pt>
                <c:pt idx="699">
                  <c:v>0.71728515625</c:v>
                </c:pt>
                <c:pt idx="700">
                  <c:v>0.7111467633928571</c:v>
                </c:pt>
                <c:pt idx="701">
                  <c:v>0.69303053252551017</c:v>
                </c:pt>
                <c:pt idx="702">
                  <c:v>0.75659677933673475</c:v>
                </c:pt>
                <c:pt idx="703">
                  <c:v>0.72065330038265307</c:v>
                </c:pt>
                <c:pt idx="704">
                  <c:v>0.75933713329081631</c:v>
                </c:pt>
                <c:pt idx="705">
                  <c:v>0.71271125637755106</c:v>
                </c:pt>
                <c:pt idx="706">
                  <c:v>0.7253766741071429</c:v>
                </c:pt>
                <c:pt idx="707">
                  <c:v>0.73541135204081631</c:v>
                </c:pt>
                <c:pt idx="708">
                  <c:v>0.7084263392857143</c:v>
                </c:pt>
                <c:pt idx="709">
                  <c:v>0.71022999043367352</c:v>
                </c:pt>
                <c:pt idx="710">
                  <c:v>0.72332389987244894</c:v>
                </c:pt>
                <c:pt idx="711">
                  <c:v>0.70189931441326525</c:v>
                </c:pt>
                <c:pt idx="712">
                  <c:v>0.72676179846938771</c:v>
                </c:pt>
                <c:pt idx="713">
                  <c:v>0.73934749681122447</c:v>
                </c:pt>
                <c:pt idx="714">
                  <c:v>0.70700135522959184</c:v>
                </c:pt>
                <c:pt idx="715">
                  <c:v>0.69012077487244894</c:v>
                </c:pt>
                <c:pt idx="716">
                  <c:v>0.72730986926020413</c:v>
                </c:pt>
                <c:pt idx="717">
                  <c:v>0.68664301658163263</c:v>
                </c:pt>
                <c:pt idx="718">
                  <c:v>0.70684191645408168</c:v>
                </c:pt>
                <c:pt idx="719">
                  <c:v>0.6948939732142857</c:v>
                </c:pt>
                <c:pt idx="720">
                  <c:v>0.70886479591836737</c:v>
                </c:pt>
                <c:pt idx="721">
                  <c:v>0.7376534598214286</c:v>
                </c:pt>
                <c:pt idx="722">
                  <c:v>0.7373046875</c:v>
                </c:pt>
                <c:pt idx="723">
                  <c:v>0.70735012755102045</c:v>
                </c:pt>
                <c:pt idx="724">
                  <c:v>0.70473931760204078</c:v>
                </c:pt>
                <c:pt idx="725">
                  <c:v>0.72067323022959184</c:v>
                </c:pt>
                <c:pt idx="726">
                  <c:v>0.69590043048469385</c:v>
                </c:pt>
                <c:pt idx="727">
                  <c:v>0.68986168686224492</c:v>
                </c:pt>
                <c:pt idx="728">
                  <c:v>0.69069874043367352</c:v>
                </c:pt>
                <c:pt idx="729">
                  <c:v>0.73050860969387754</c:v>
                </c:pt>
                <c:pt idx="730">
                  <c:v>0.6727120535714286</c:v>
                </c:pt>
                <c:pt idx="731">
                  <c:v>0.69111726721938771</c:v>
                </c:pt>
                <c:pt idx="732">
                  <c:v>0.73509247448979587</c:v>
                </c:pt>
                <c:pt idx="733">
                  <c:v>0.67491430165816324</c:v>
                </c:pt>
                <c:pt idx="734">
                  <c:v>0.67342952806122447</c:v>
                </c:pt>
                <c:pt idx="735">
                  <c:v>0.69872050382653061</c:v>
                </c:pt>
                <c:pt idx="736">
                  <c:v>0.67405731823979587</c:v>
                </c:pt>
                <c:pt idx="737">
                  <c:v>0.68818757971938771</c:v>
                </c:pt>
                <c:pt idx="738">
                  <c:v>0.66633450255102045</c:v>
                </c:pt>
                <c:pt idx="739">
                  <c:v>0.68474968112244894</c:v>
                </c:pt>
                <c:pt idx="740">
                  <c:v>0.70060387436224492</c:v>
                </c:pt>
                <c:pt idx="741">
                  <c:v>0.67093829719387754</c:v>
                </c:pt>
                <c:pt idx="742">
                  <c:v>0.69908920599489799</c:v>
                </c:pt>
                <c:pt idx="743">
                  <c:v>0.6773856026785714</c:v>
                </c:pt>
                <c:pt idx="744">
                  <c:v>0.70155054209183676</c:v>
                </c:pt>
                <c:pt idx="745">
                  <c:v>0.69927853954081631</c:v>
                </c:pt>
                <c:pt idx="746">
                  <c:v>0.68135164221938771</c:v>
                </c:pt>
                <c:pt idx="747">
                  <c:v>0.69258211096938771</c:v>
                </c:pt>
                <c:pt idx="748">
                  <c:v>0.70999083227040816</c:v>
                </c:pt>
                <c:pt idx="749">
                  <c:v>0.71523238201530615</c:v>
                </c:pt>
                <c:pt idx="750">
                  <c:v>0.70311503507653061</c:v>
                </c:pt>
                <c:pt idx="751">
                  <c:v>0.70182955994897955</c:v>
                </c:pt>
                <c:pt idx="752">
                  <c:v>0.70454001913265307</c:v>
                </c:pt>
                <c:pt idx="753">
                  <c:v>0.70712093431122447</c:v>
                </c:pt>
                <c:pt idx="754">
                  <c:v>0.70644331951530615</c:v>
                </c:pt>
                <c:pt idx="755">
                  <c:v>0.68887515943877553</c:v>
                </c:pt>
                <c:pt idx="756">
                  <c:v>0.71832150829081631</c:v>
                </c:pt>
                <c:pt idx="757">
                  <c:v>0.74010483099489799</c:v>
                </c:pt>
                <c:pt idx="758">
                  <c:v>0.69946787308673475</c:v>
                </c:pt>
                <c:pt idx="759">
                  <c:v>0.69886001275510201</c:v>
                </c:pt>
                <c:pt idx="760">
                  <c:v>0.72361288265306123</c:v>
                </c:pt>
                <c:pt idx="761">
                  <c:v>0.70206871811224492</c:v>
                </c:pt>
                <c:pt idx="762">
                  <c:v>0.72022480867346939</c:v>
                </c:pt>
                <c:pt idx="763">
                  <c:v>0.72292530293367352</c:v>
                </c:pt>
                <c:pt idx="764">
                  <c:v>0.68850645727040816</c:v>
                </c:pt>
                <c:pt idx="765">
                  <c:v>0.71863042091836737</c:v>
                </c:pt>
                <c:pt idx="766">
                  <c:v>0.74929249043367352</c:v>
                </c:pt>
                <c:pt idx="767">
                  <c:v>0.73529177295918369</c:v>
                </c:pt>
                <c:pt idx="768">
                  <c:v>0.7289341517857143</c:v>
                </c:pt>
                <c:pt idx="769">
                  <c:v>0.74519690688775508</c:v>
                </c:pt>
                <c:pt idx="770">
                  <c:v>0.77182318239795922</c:v>
                </c:pt>
                <c:pt idx="771">
                  <c:v>0.71103714923469385</c:v>
                </c:pt>
                <c:pt idx="772">
                  <c:v>0.71095742984693877</c:v>
                </c:pt>
                <c:pt idx="773">
                  <c:v>0.72432039221938771</c:v>
                </c:pt>
                <c:pt idx="774">
                  <c:v>0.72750916772959184</c:v>
                </c:pt>
                <c:pt idx="775">
                  <c:v>0.7061244419642857</c:v>
                </c:pt>
                <c:pt idx="776">
                  <c:v>0.69678730867346939</c:v>
                </c:pt>
                <c:pt idx="777">
                  <c:v>0.7257254464285714</c:v>
                </c:pt>
                <c:pt idx="778">
                  <c:v>0.74704041772959184</c:v>
                </c:pt>
                <c:pt idx="779">
                  <c:v>0.68696189413265307</c:v>
                </c:pt>
                <c:pt idx="780">
                  <c:v>0.74255620216836737</c:v>
                </c:pt>
                <c:pt idx="781">
                  <c:v>0.6922433035714286</c:v>
                </c:pt>
                <c:pt idx="782">
                  <c:v>0.69784359056122447</c:v>
                </c:pt>
                <c:pt idx="783">
                  <c:v>0.73888911033163263</c:v>
                </c:pt>
                <c:pt idx="784">
                  <c:v>0.71991589604591832</c:v>
                </c:pt>
                <c:pt idx="785">
                  <c:v>0.70523756377551017</c:v>
                </c:pt>
                <c:pt idx="786">
                  <c:v>0.70407166772959184</c:v>
                </c:pt>
                <c:pt idx="787">
                  <c:v>0.73348812181122447</c:v>
                </c:pt>
                <c:pt idx="788">
                  <c:v>0.7194475446428571</c:v>
                </c:pt>
                <c:pt idx="789">
                  <c:v>0.69805285395408168</c:v>
                </c:pt>
                <c:pt idx="790">
                  <c:v>0.70512794961734693</c:v>
                </c:pt>
                <c:pt idx="791">
                  <c:v>0.71625876913265307</c:v>
                </c:pt>
                <c:pt idx="792">
                  <c:v>0.71917849170918369</c:v>
                </c:pt>
                <c:pt idx="793">
                  <c:v>0.73771324936224492</c:v>
                </c:pt>
                <c:pt idx="794">
                  <c:v>0.7158203125</c:v>
                </c:pt>
                <c:pt idx="795">
                  <c:v>0.70630381058673475</c:v>
                </c:pt>
                <c:pt idx="796">
                  <c:v>0.74146006058673475</c:v>
                </c:pt>
                <c:pt idx="797">
                  <c:v>0.73490314094387754</c:v>
                </c:pt>
                <c:pt idx="798">
                  <c:v>0.7190987723214286</c:v>
                </c:pt>
                <c:pt idx="799">
                  <c:v>0.72951211734693877</c:v>
                </c:pt>
                <c:pt idx="800">
                  <c:v>0.77087651466836737</c:v>
                </c:pt>
                <c:pt idx="801">
                  <c:v>0.73666693239795922</c:v>
                </c:pt>
                <c:pt idx="802">
                  <c:v>0.72018494897959184</c:v>
                </c:pt>
                <c:pt idx="803">
                  <c:v>0.72717036033163263</c:v>
                </c:pt>
                <c:pt idx="804">
                  <c:v>0.7536272321428571</c:v>
                </c:pt>
                <c:pt idx="805">
                  <c:v>0.71022999043367352</c:v>
                </c:pt>
                <c:pt idx="806">
                  <c:v>0.73117625956632648</c:v>
                </c:pt>
                <c:pt idx="807">
                  <c:v>0.73687619579081631</c:v>
                </c:pt>
                <c:pt idx="808">
                  <c:v>0.7214006696428571</c:v>
                </c:pt>
                <c:pt idx="809">
                  <c:v>0.73390664859693877</c:v>
                </c:pt>
                <c:pt idx="810">
                  <c:v>0.75624800701530615</c:v>
                </c:pt>
                <c:pt idx="811">
                  <c:v>0.72512755102040816</c:v>
                </c:pt>
                <c:pt idx="812">
                  <c:v>0.7908063616071429</c:v>
                </c:pt>
                <c:pt idx="813">
                  <c:v>0.7379324776785714</c:v>
                </c:pt>
                <c:pt idx="814">
                  <c:v>0.72965162627551017</c:v>
                </c:pt>
                <c:pt idx="815">
                  <c:v>0.75136519451530615</c:v>
                </c:pt>
                <c:pt idx="816">
                  <c:v>0.75241151147959184</c:v>
                </c:pt>
                <c:pt idx="817">
                  <c:v>0.75918765943877553</c:v>
                </c:pt>
                <c:pt idx="818">
                  <c:v>0.74617346938775508</c:v>
                </c:pt>
                <c:pt idx="819">
                  <c:v>0.70768893494897955</c:v>
                </c:pt>
                <c:pt idx="820">
                  <c:v>0.71494339923469385</c:v>
                </c:pt>
                <c:pt idx="821">
                  <c:v>0.69406688456632648</c:v>
                </c:pt>
                <c:pt idx="822">
                  <c:v>0.6935686383928571</c:v>
                </c:pt>
                <c:pt idx="823">
                  <c:v>0.72599449936224492</c:v>
                </c:pt>
                <c:pt idx="824">
                  <c:v>0.6983119419642857</c:v>
                </c:pt>
                <c:pt idx="825">
                  <c:v>0.71483378507653061</c:v>
                </c:pt>
                <c:pt idx="826">
                  <c:v>0.69152582908163263</c:v>
                </c:pt>
                <c:pt idx="827">
                  <c:v>0.6995675223214286</c:v>
                </c:pt>
                <c:pt idx="828">
                  <c:v>0.71188416772959184</c:v>
                </c:pt>
                <c:pt idx="829">
                  <c:v>0.6941964285714286</c:v>
                </c:pt>
                <c:pt idx="830">
                  <c:v>0.68552694515306123</c:v>
                </c:pt>
                <c:pt idx="831">
                  <c:v>0.71889947385204078</c:v>
                </c:pt>
                <c:pt idx="832">
                  <c:v>0.67597058354591832</c:v>
                </c:pt>
                <c:pt idx="833">
                  <c:v>0.7202845982142857</c:v>
                </c:pt>
                <c:pt idx="834">
                  <c:v>0.72885443239795922</c:v>
                </c:pt>
                <c:pt idx="835">
                  <c:v>0.6921037946428571</c:v>
                </c:pt>
                <c:pt idx="836">
                  <c:v>0.70545679209183676</c:v>
                </c:pt>
                <c:pt idx="837">
                  <c:v>0.67227359693877553</c:v>
                </c:pt>
                <c:pt idx="838">
                  <c:v>0.70557637117346939</c:v>
                </c:pt>
                <c:pt idx="839">
                  <c:v>0.75477319834183676</c:v>
                </c:pt>
                <c:pt idx="840">
                  <c:v>0.7223772321428571</c:v>
                </c:pt>
                <c:pt idx="841">
                  <c:v>0.71988600127551017</c:v>
                </c:pt>
                <c:pt idx="842">
                  <c:v>0.71005062181122447</c:v>
                </c:pt>
                <c:pt idx="843">
                  <c:v>0.71496332908163263</c:v>
                </c:pt>
                <c:pt idx="844">
                  <c:v>0.76446906887755106</c:v>
                </c:pt>
                <c:pt idx="845">
                  <c:v>0.73540138711734693</c:v>
                </c:pt>
                <c:pt idx="846">
                  <c:v>0.68985172193877553</c:v>
                </c:pt>
                <c:pt idx="847">
                  <c:v>0.73679647640306123</c:v>
                </c:pt>
                <c:pt idx="848">
                  <c:v>0.73265106823979587</c:v>
                </c:pt>
                <c:pt idx="849">
                  <c:v>0.74605389030612246</c:v>
                </c:pt>
                <c:pt idx="850">
                  <c:v>0.73303970025510201</c:v>
                </c:pt>
                <c:pt idx="851">
                  <c:v>0.73853037308673475</c:v>
                </c:pt>
                <c:pt idx="852">
                  <c:v>0.71560108418367352</c:v>
                </c:pt>
                <c:pt idx="853">
                  <c:v>0.70095264668367352</c:v>
                </c:pt>
                <c:pt idx="854">
                  <c:v>0.7269112723214286</c:v>
                </c:pt>
                <c:pt idx="855">
                  <c:v>0.705078125</c:v>
                </c:pt>
                <c:pt idx="856">
                  <c:v>0.74534638073979587</c:v>
                </c:pt>
                <c:pt idx="857">
                  <c:v>0.76873405612244894</c:v>
                </c:pt>
                <c:pt idx="858">
                  <c:v>0.69189453125</c:v>
                </c:pt>
                <c:pt idx="859">
                  <c:v>0.70677216198979587</c:v>
                </c:pt>
                <c:pt idx="860">
                  <c:v>0.72182916135204078</c:v>
                </c:pt>
                <c:pt idx="861">
                  <c:v>0.69421635841836737</c:v>
                </c:pt>
                <c:pt idx="862">
                  <c:v>0.72486846301020413</c:v>
                </c:pt>
                <c:pt idx="863">
                  <c:v>0.74698062818877553</c:v>
                </c:pt>
                <c:pt idx="864">
                  <c:v>0.73080755739795922</c:v>
                </c:pt>
                <c:pt idx="865">
                  <c:v>0.74855508609693877</c:v>
                </c:pt>
                <c:pt idx="866">
                  <c:v>0.74102160395408168</c:v>
                </c:pt>
                <c:pt idx="867">
                  <c:v>0.73090720663265307</c:v>
                </c:pt>
                <c:pt idx="868">
                  <c:v>0.7418387276785714</c:v>
                </c:pt>
                <c:pt idx="869">
                  <c:v>0.69912906568877553</c:v>
                </c:pt>
                <c:pt idx="870">
                  <c:v>0.72429049744897955</c:v>
                </c:pt>
                <c:pt idx="871">
                  <c:v>0.7218191964285714</c:v>
                </c:pt>
                <c:pt idx="872">
                  <c:v>0.68603515625</c:v>
                </c:pt>
                <c:pt idx="873">
                  <c:v>0.75021922831632648</c:v>
                </c:pt>
                <c:pt idx="874">
                  <c:v>0.74117107780612246</c:v>
                </c:pt>
                <c:pt idx="875">
                  <c:v>0.66814811862244894</c:v>
                </c:pt>
                <c:pt idx="876">
                  <c:v>0.72979113520408168</c:v>
                </c:pt>
                <c:pt idx="877">
                  <c:v>0.69834183673469385</c:v>
                </c:pt>
                <c:pt idx="878">
                  <c:v>0.70422114158163263</c:v>
                </c:pt>
                <c:pt idx="879">
                  <c:v>0.7138671875</c:v>
                </c:pt>
                <c:pt idx="880">
                  <c:v>0.7318638392857143</c:v>
                </c:pt>
                <c:pt idx="881">
                  <c:v>0.75805165816326525</c:v>
                </c:pt>
                <c:pt idx="882">
                  <c:v>0.69821229272959184</c:v>
                </c:pt>
                <c:pt idx="883">
                  <c:v>0.70851602359693877</c:v>
                </c:pt>
                <c:pt idx="884">
                  <c:v>0.72088249362244894</c:v>
                </c:pt>
                <c:pt idx="885">
                  <c:v>0.68926379145408168</c:v>
                </c:pt>
                <c:pt idx="886">
                  <c:v>0.72417091836734693</c:v>
                </c:pt>
                <c:pt idx="887">
                  <c:v>0.71350845025510201</c:v>
                </c:pt>
                <c:pt idx="888">
                  <c:v>0.69725566007653061</c:v>
                </c:pt>
                <c:pt idx="889">
                  <c:v>0.70625398596938771</c:v>
                </c:pt>
                <c:pt idx="890">
                  <c:v>0.7195172991071429</c:v>
                </c:pt>
                <c:pt idx="891">
                  <c:v>0.69947783801020413</c:v>
                </c:pt>
                <c:pt idx="892">
                  <c:v>0.69501355229591832</c:v>
                </c:pt>
                <c:pt idx="893">
                  <c:v>0.69523278061224492</c:v>
                </c:pt>
                <c:pt idx="894">
                  <c:v>0.71969666772959184</c:v>
                </c:pt>
                <c:pt idx="895">
                  <c:v>0.7052873883928571</c:v>
                </c:pt>
                <c:pt idx="896">
                  <c:v>0.70464963329081631</c:v>
                </c:pt>
                <c:pt idx="897">
                  <c:v>0.73927774234693877</c:v>
                </c:pt>
                <c:pt idx="898">
                  <c:v>0.73898875956632648</c:v>
                </c:pt>
                <c:pt idx="899">
                  <c:v>0.76280492665816324</c:v>
                </c:pt>
                <c:pt idx="900">
                  <c:v>0.70373286033163263</c:v>
                </c:pt>
                <c:pt idx="901">
                  <c:v>0.72768853635204078</c:v>
                </c:pt>
                <c:pt idx="902">
                  <c:v>0.74691087372448983</c:v>
                </c:pt>
                <c:pt idx="903">
                  <c:v>0.69522281568877553</c:v>
                </c:pt>
                <c:pt idx="904">
                  <c:v>0.73211296237244894</c:v>
                </c:pt>
                <c:pt idx="905">
                  <c:v>0.72399154974489799</c:v>
                </c:pt>
                <c:pt idx="906">
                  <c:v>0.73582987882653061</c:v>
                </c:pt>
                <c:pt idx="907">
                  <c:v>0.76980030293367352</c:v>
                </c:pt>
                <c:pt idx="908">
                  <c:v>0.72967155612244894</c:v>
                </c:pt>
                <c:pt idx="909">
                  <c:v>0.72476881377551017</c:v>
                </c:pt>
                <c:pt idx="910">
                  <c:v>0.75110610650510201</c:v>
                </c:pt>
                <c:pt idx="911">
                  <c:v>0.72095224808673475</c:v>
                </c:pt>
                <c:pt idx="912">
                  <c:v>0.71701610331632648</c:v>
                </c:pt>
                <c:pt idx="913">
                  <c:v>0.75240154655612246</c:v>
                </c:pt>
                <c:pt idx="914">
                  <c:v>0.68815768494897955</c:v>
                </c:pt>
                <c:pt idx="915">
                  <c:v>0.75640744579081631</c:v>
                </c:pt>
                <c:pt idx="916">
                  <c:v>0.70990114795918369</c:v>
                </c:pt>
                <c:pt idx="917">
                  <c:v>0.71594985650510201</c:v>
                </c:pt>
                <c:pt idx="918">
                  <c:v>0.70203882334183676</c:v>
                </c:pt>
                <c:pt idx="919">
                  <c:v>0.69889987244897955</c:v>
                </c:pt>
                <c:pt idx="920">
                  <c:v>0.7072405133928571</c:v>
                </c:pt>
                <c:pt idx="921">
                  <c:v>0.70538703762755106</c:v>
                </c:pt>
                <c:pt idx="922">
                  <c:v>0.67055963010204078</c:v>
                </c:pt>
                <c:pt idx="923">
                  <c:v>0.68072385204081631</c:v>
                </c:pt>
                <c:pt idx="924">
                  <c:v>0.70949258609693877</c:v>
                </c:pt>
                <c:pt idx="925">
                  <c:v>0.72025470344387754</c:v>
                </c:pt>
                <c:pt idx="926">
                  <c:v>0.69344905931122447</c:v>
                </c:pt>
                <c:pt idx="927">
                  <c:v>0.69548190369897955</c:v>
                </c:pt>
                <c:pt idx="928">
                  <c:v>0.70457987882653061</c:v>
                </c:pt>
                <c:pt idx="929">
                  <c:v>0.70457987882653061</c:v>
                </c:pt>
                <c:pt idx="930">
                  <c:v>0.69897959183673475</c:v>
                </c:pt>
                <c:pt idx="931">
                  <c:v>0.72640306122448983</c:v>
                </c:pt>
                <c:pt idx="932">
                  <c:v>0.7230050223214286</c:v>
                </c:pt>
                <c:pt idx="933">
                  <c:v>0.7345145089285714</c:v>
                </c:pt>
                <c:pt idx="934">
                  <c:v>0.71980628188775508</c:v>
                </c:pt>
                <c:pt idx="935">
                  <c:v>0.72824657206632648</c:v>
                </c:pt>
                <c:pt idx="936">
                  <c:v>0.73427535076530615</c:v>
                </c:pt>
                <c:pt idx="937">
                  <c:v>0.78081154336734693</c:v>
                </c:pt>
                <c:pt idx="938">
                  <c:v>0.73078762755102045</c:v>
                </c:pt>
                <c:pt idx="939">
                  <c:v>0.74120097257653061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94-4BEA-BD06-B3CC4490907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q_size=4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Sheet1!$E$2:$E$941</c:f>
              <c:numCache>
                <c:formatCode>General</c:formatCode>
                <c:ptCount val="940"/>
                <c:pt idx="0">
                  <c:v>0.81697425063775508</c:v>
                </c:pt>
                <c:pt idx="1">
                  <c:v>0.87432238520408168</c:v>
                </c:pt>
                <c:pt idx="2">
                  <c:v>0.90581154336734693</c:v>
                </c:pt>
                <c:pt idx="3">
                  <c:v>0.92334980867346939</c:v>
                </c:pt>
                <c:pt idx="4">
                  <c:v>0.96364795918367352</c:v>
                </c:pt>
                <c:pt idx="5">
                  <c:v>0.94094786352040816</c:v>
                </c:pt>
                <c:pt idx="6">
                  <c:v>0.94178491709183676</c:v>
                </c:pt>
                <c:pt idx="7">
                  <c:v>0.96424585459183676</c:v>
                </c:pt>
                <c:pt idx="8">
                  <c:v>0.97693120216836737</c:v>
                </c:pt>
                <c:pt idx="9">
                  <c:v>0.99240672831632648</c:v>
                </c:pt>
                <c:pt idx="10">
                  <c:v>0.9704241071428571</c:v>
                </c:pt>
                <c:pt idx="11">
                  <c:v>0.9813755580357143</c:v>
                </c:pt>
                <c:pt idx="12">
                  <c:v>0.97271603954081631</c:v>
                </c:pt>
                <c:pt idx="13">
                  <c:v>0.98321906887755106</c:v>
                </c:pt>
                <c:pt idx="14">
                  <c:v>0.99995017538265307</c:v>
                </c:pt>
                <c:pt idx="15">
                  <c:v>0.99982063137755106</c:v>
                </c:pt>
                <c:pt idx="16">
                  <c:v>0.9995814732142857</c:v>
                </c:pt>
                <c:pt idx="17">
                  <c:v>0.99756855867346939</c:v>
                </c:pt>
                <c:pt idx="18">
                  <c:v>0.99369220344387754</c:v>
                </c:pt>
                <c:pt idx="19">
                  <c:v>0.99732940051020413</c:v>
                </c:pt>
                <c:pt idx="20">
                  <c:v>0.9959542410714286</c:v>
                </c:pt>
                <c:pt idx="21">
                  <c:v>0.99724968112244894</c:v>
                </c:pt>
                <c:pt idx="22">
                  <c:v>0.99998007015306123</c:v>
                </c:pt>
                <c:pt idx="23">
                  <c:v>0.9999302455357143</c:v>
                </c:pt>
                <c:pt idx="24">
                  <c:v>0.99847536670918369</c:v>
                </c:pt>
                <c:pt idx="25">
                  <c:v>0.99956154336734693</c:v>
                </c:pt>
                <c:pt idx="26">
                  <c:v>0.99753866390306123</c:v>
                </c:pt>
                <c:pt idx="27">
                  <c:v>0.99983059630102045</c:v>
                </c:pt>
                <c:pt idx="28">
                  <c:v>0.99698062818877553</c:v>
                </c:pt>
                <c:pt idx="29">
                  <c:v>0.99843550701530615</c:v>
                </c:pt>
                <c:pt idx="30">
                  <c:v>1</c:v>
                </c:pt>
                <c:pt idx="31">
                  <c:v>0.99997010522959184</c:v>
                </c:pt>
                <c:pt idx="32">
                  <c:v>0.99920280612244894</c:v>
                </c:pt>
                <c:pt idx="33">
                  <c:v>0.99920280612244894</c:v>
                </c:pt>
                <c:pt idx="34">
                  <c:v>0.99987045599489799</c:v>
                </c:pt>
                <c:pt idx="35">
                  <c:v>1</c:v>
                </c:pt>
                <c:pt idx="36">
                  <c:v>0.99959143813775508</c:v>
                </c:pt>
                <c:pt idx="37">
                  <c:v>1</c:v>
                </c:pt>
                <c:pt idx="38">
                  <c:v>0.99736926020408168</c:v>
                </c:pt>
                <c:pt idx="39">
                  <c:v>1</c:v>
                </c:pt>
                <c:pt idx="40">
                  <c:v>0.99949178890306123</c:v>
                </c:pt>
                <c:pt idx="41">
                  <c:v>0.99872448979591832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0.99997010522959184</c:v>
                </c:pt>
                <c:pt idx="56">
                  <c:v>0.99996014030612246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0.99952168367346939</c:v>
                </c:pt>
                <c:pt idx="61">
                  <c:v>0.99994021045918369</c:v>
                </c:pt>
                <c:pt idx="62">
                  <c:v>1</c:v>
                </c:pt>
                <c:pt idx="63">
                  <c:v>0.99994021045918369</c:v>
                </c:pt>
                <c:pt idx="64">
                  <c:v>1</c:v>
                </c:pt>
                <c:pt idx="65">
                  <c:v>0.9981863839285714</c:v>
                </c:pt>
                <c:pt idx="66">
                  <c:v>1</c:v>
                </c:pt>
                <c:pt idx="67">
                  <c:v>0.99994021045918369</c:v>
                </c:pt>
                <c:pt idx="68">
                  <c:v>1</c:v>
                </c:pt>
                <c:pt idx="69">
                  <c:v>0.99999003507653061</c:v>
                </c:pt>
                <c:pt idx="70">
                  <c:v>0.99999003507653061</c:v>
                </c:pt>
                <c:pt idx="71">
                  <c:v>1</c:v>
                </c:pt>
                <c:pt idx="72">
                  <c:v>0.9982561383928571</c:v>
                </c:pt>
                <c:pt idx="73">
                  <c:v>0.99998007015306123</c:v>
                </c:pt>
                <c:pt idx="74">
                  <c:v>0.99927256058673475</c:v>
                </c:pt>
                <c:pt idx="75">
                  <c:v>0.99875438456632648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0.99985052614795922</c:v>
                </c:pt>
                <c:pt idx="81">
                  <c:v>0.99998007015306123</c:v>
                </c:pt>
                <c:pt idx="82">
                  <c:v>0.99912308673469385</c:v>
                </c:pt>
                <c:pt idx="83">
                  <c:v>1</c:v>
                </c:pt>
                <c:pt idx="84">
                  <c:v>0.99970105229591832</c:v>
                </c:pt>
                <c:pt idx="85">
                  <c:v>0.99866470025510201</c:v>
                </c:pt>
                <c:pt idx="86">
                  <c:v>0.99556560905612246</c:v>
                </c:pt>
                <c:pt idx="87">
                  <c:v>1</c:v>
                </c:pt>
                <c:pt idx="88">
                  <c:v>0.99491788903061229</c:v>
                </c:pt>
                <c:pt idx="89">
                  <c:v>0.99447943239795922</c:v>
                </c:pt>
                <c:pt idx="90">
                  <c:v>1</c:v>
                </c:pt>
                <c:pt idx="91">
                  <c:v>0.9874441964285714</c:v>
                </c:pt>
                <c:pt idx="92">
                  <c:v>0.99996014030612246</c:v>
                </c:pt>
                <c:pt idx="93">
                  <c:v>0.99975087691326525</c:v>
                </c:pt>
                <c:pt idx="94">
                  <c:v>0.99558553890306123</c:v>
                </c:pt>
                <c:pt idx="95">
                  <c:v>0.98819156568877553</c:v>
                </c:pt>
                <c:pt idx="96">
                  <c:v>1</c:v>
                </c:pt>
                <c:pt idx="97">
                  <c:v>0.98127590880102045</c:v>
                </c:pt>
                <c:pt idx="98">
                  <c:v>0.99842554209183676</c:v>
                </c:pt>
                <c:pt idx="99">
                  <c:v>0.99995017538265307</c:v>
                </c:pt>
                <c:pt idx="100">
                  <c:v>0.98234215561224492</c:v>
                </c:pt>
                <c:pt idx="101">
                  <c:v>0.98069794323979587</c:v>
                </c:pt>
                <c:pt idx="102">
                  <c:v>0.97737962372448983</c:v>
                </c:pt>
                <c:pt idx="103">
                  <c:v>0.99275550063775508</c:v>
                </c:pt>
                <c:pt idx="104">
                  <c:v>0.99771803252551017</c:v>
                </c:pt>
                <c:pt idx="105">
                  <c:v>0.99731943558673475</c:v>
                </c:pt>
                <c:pt idx="106">
                  <c:v>0.98425542091836737</c:v>
                </c:pt>
                <c:pt idx="107">
                  <c:v>0.99994021045918369</c:v>
                </c:pt>
                <c:pt idx="108">
                  <c:v>0.99772799744897955</c:v>
                </c:pt>
                <c:pt idx="109">
                  <c:v>0.99376195790816324</c:v>
                </c:pt>
                <c:pt idx="110">
                  <c:v>0.99610371492346939</c:v>
                </c:pt>
                <c:pt idx="111">
                  <c:v>0.99985052614795922</c:v>
                </c:pt>
                <c:pt idx="112">
                  <c:v>0.99913305165816324</c:v>
                </c:pt>
                <c:pt idx="113">
                  <c:v>0.99514708227040816</c:v>
                </c:pt>
                <c:pt idx="114">
                  <c:v>0.9998604910714286</c:v>
                </c:pt>
                <c:pt idx="115">
                  <c:v>0.99840561224489799</c:v>
                </c:pt>
                <c:pt idx="116">
                  <c:v>0.99660196109693877</c:v>
                </c:pt>
                <c:pt idx="117">
                  <c:v>0.99226721938775508</c:v>
                </c:pt>
                <c:pt idx="118">
                  <c:v>0.99991031568877553</c:v>
                </c:pt>
                <c:pt idx="119">
                  <c:v>0.99493781887755106</c:v>
                </c:pt>
                <c:pt idx="120">
                  <c:v>0.99374202806122447</c:v>
                </c:pt>
                <c:pt idx="121">
                  <c:v>0.99973094706632648</c:v>
                </c:pt>
                <c:pt idx="122">
                  <c:v>0.99592434630102045</c:v>
                </c:pt>
                <c:pt idx="123">
                  <c:v>0.99691087372448983</c:v>
                </c:pt>
                <c:pt idx="124">
                  <c:v>0.99494778380102045</c:v>
                </c:pt>
                <c:pt idx="125">
                  <c:v>1</c:v>
                </c:pt>
                <c:pt idx="126">
                  <c:v>0.99966119260204078</c:v>
                </c:pt>
                <c:pt idx="127">
                  <c:v>0.9773995535714286</c:v>
                </c:pt>
                <c:pt idx="128">
                  <c:v>0.99244658801020413</c:v>
                </c:pt>
                <c:pt idx="129">
                  <c:v>0.98453443877551017</c:v>
                </c:pt>
                <c:pt idx="130">
                  <c:v>0.99547592474489799</c:v>
                </c:pt>
                <c:pt idx="131">
                  <c:v>1</c:v>
                </c:pt>
                <c:pt idx="132">
                  <c:v>0.9884207589285714</c:v>
                </c:pt>
                <c:pt idx="133">
                  <c:v>0.99081234056122447</c:v>
                </c:pt>
                <c:pt idx="134">
                  <c:v>0.99807676977040816</c:v>
                </c:pt>
                <c:pt idx="135">
                  <c:v>0.99052335778061229</c:v>
                </c:pt>
                <c:pt idx="136">
                  <c:v>0.9924665178571429</c:v>
                </c:pt>
                <c:pt idx="137">
                  <c:v>0.99794722576530615</c:v>
                </c:pt>
                <c:pt idx="138">
                  <c:v>0.99622329400510201</c:v>
                </c:pt>
                <c:pt idx="139">
                  <c:v>0.99646245216836737</c:v>
                </c:pt>
                <c:pt idx="140">
                  <c:v>0.99377192283163263</c:v>
                </c:pt>
                <c:pt idx="141">
                  <c:v>0.9998604910714286</c:v>
                </c:pt>
                <c:pt idx="142">
                  <c:v>0.99139030612244894</c:v>
                </c:pt>
                <c:pt idx="143">
                  <c:v>0.99084223533163263</c:v>
                </c:pt>
                <c:pt idx="144">
                  <c:v>0.99856505102040816</c:v>
                </c:pt>
                <c:pt idx="145">
                  <c:v>0.98719507334183676</c:v>
                </c:pt>
                <c:pt idx="146">
                  <c:v>0.98372727997448983</c:v>
                </c:pt>
                <c:pt idx="147">
                  <c:v>0.9905133928571429</c:v>
                </c:pt>
                <c:pt idx="148">
                  <c:v>0.97568558673469385</c:v>
                </c:pt>
                <c:pt idx="149">
                  <c:v>0.99997010522959184</c:v>
                </c:pt>
                <c:pt idx="150">
                  <c:v>0.94690688775510201</c:v>
                </c:pt>
                <c:pt idx="151">
                  <c:v>0.98337850765306123</c:v>
                </c:pt>
                <c:pt idx="152">
                  <c:v>0.93697185905612246</c:v>
                </c:pt>
                <c:pt idx="153">
                  <c:v>0.99791733099489799</c:v>
                </c:pt>
                <c:pt idx="154">
                  <c:v>0.91483976403061229</c:v>
                </c:pt>
                <c:pt idx="155">
                  <c:v>0.92220384247448983</c:v>
                </c:pt>
                <c:pt idx="156">
                  <c:v>0.9406389508928571</c:v>
                </c:pt>
                <c:pt idx="157">
                  <c:v>0.9372907366071429</c:v>
                </c:pt>
                <c:pt idx="158">
                  <c:v>0.96603954081632648</c:v>
                </c:pt>
                <c:pt idx="159">
                  <c:v>0.98799226721938771</c:v>
                </c:pt>
                <c:pt idx="160">
                  <c:v>0.92491430165816324</c:v>
                </c:pt>
                <c:pt idx="161">
                  <c:v>0.97376235650510201</c:v>
                </c:pt>
                <c:pt idx="162">
                  <c:v>0.95783840880102045</c:v>
                </c:pt>
                <c:pt idx="163">
                  <c:v>0.94522281568877553</c:v>
                </c:pt>
                <c:pt idx="164">
                  <c:v>0.98063815369897955</c:v>
                </c:pt>
                <c:pt idx="165">
                  <c:v>0.96189413265306123</c:v>
                </c:pt>
                <c:pt idx="166">
                  <c:v>0.94700653698979587</c:v>
                </c:pt>
                <c:pt idx="167">
                  <c:v>0.9964425223214286</c:v>
                </c:pt>
                <c:pt idx="168">
                  <c:v>0.9588448660714286</c:v>
                </c:pt>
                <c:pt idx="169">
                  <c:v>0.96169483418367352</c:v>
                </c:pt>
                <c:pt idx="170">
                  <c:v>0.99656210140306123</c:v>
                </c:pt>
                <c:pt idx="171">
                  <c:v>0.97139070471938771</c:v>
                </c:pt>
                <c:pt idx="172">
                  <c:v>0.96525231186224492</c:v>
                </c:pt>
                <c:pt idx="173">
                  <c:v>0.99905333227040816</c:v>
                </c:pt>
                <c:pt idx="174">
                  <c:v>0.98979591836734693</c:v>
                </c:pt>
                <c:pt idx="175">
                  <c:v>0.98750398596938771</c:v>
                </c:pt>
                <c:pt idx="176">
                  <c:v>0.99329360650510201</c:v>
                </c:pt>
                <c:pt idx="177">
                  <c:v>0.9907924107142857</c:v>
                </c:pt>
                <c:pt idx="178">
                  <c:v>0.9999302455357143</c:v>
                </c:pt>
                <c:pt idx="179">
                  <c:v>0.99786750637755106</c:v>
                </c:pt>
                <c:pt idx="180">
                  <c:v>1</c:v>
                </c:pt>
                <c:pt idx="181">
                  <c:v>0.9972098214285714</c:v>
                </c:pt>
                <c:pt idx="182">
                  <c:v>0.99040377869897955</c:v>
                </c:pt>
                <c:pt idx="183">
                  <c:v>0.99191844706632648</c:v>
                </c:pt>
                <c:pt idx="184">
                  <c:v>0.99458904655612246</c:v>
                </c:pt>
                <c:pt idx="185">
                  <c:v>0.99667171556122447</c:v>
                </c:pt>
                <c:pt idx="186">
                  <c:v>0.99579480229591832</c:v>
                </c:pt>
                <c:pt idx="187">
                  <c:v>0.99754862882653061</c:v>
                </c:pt>
                <c:pt idx="188">
                  <c:v>0.99576490752551017</c:v>
                </c:pt>
                <c:pt idx="189">
                  <c:v>0.99489795918367352</c:v>
                </c:pt>
                <c:pt idx="190">
                  <c:v>0.9974190848214286</c:v>
                </c:pt>
                <c:pt idx="191">
                  <c:v>0.99671157525510201</c:v>
                </c:pt>
                <c:pt idx="192">
                  <c:v>1</c:v>
                </c:pt>
                <c:pt idx="193">
                  <c:v>0.99863480548469385</c:v>
                </c:pt>
                <c:pt idx="194">
                  <c:v>0.99348294005102045</c:v>
                </c:pt>
                <c:pt idx="195">
                  <c:v>0.99690090880102045</c:v>
                </c:pt>
                <c:pt idx="196">
                  <c:v>0.9979073660714286</c:v>
                </c:pt>
                <c:pt idx="197">
                  <c:v>1</c:v>
                </c:pt>
                <c:pt idx="198">
                  <c:v>0.99716996173469385</c:v>
                </c:pt>
                <c:pt idx="199">
                  <c:v>0.99345304528061229</c:v>
                </c:pt>
                <c:pt idx="200">
                  <c:v>0.99847536670918369</c:v>
                </c:pt>
                <c:pt idx="201">
                  <c:v>1</c:v>
                </c:pt>
                <c:pt idx="202">
                  <c:v>0.99983059630102045</c:v>
                </c:pt>
                <c:pt idx="203">
                  <c:v>1</c:v>
                </c:pt>
                <c:pt idx="204">
                  <c:v>0.99983059630102045</c:v>
                </c:pt>
                <c:pt idx="205">
                  <c:v>0.9990931919642857</c:v>
                </c:pt>
                <c:pt idx="206">
                  <c:v>0.9976981026785714</c:v>
                </c:pt>
                <c:pt idx="207">
                  <c:v>0.99963129783163263</c:v>
                </c:pt>
                <c:pt idx="208">
                  <c:v>0.99847536670918369</c:v>
                </c:pt>
                <c:pt idx="209">
                  <c:v>0.99975087691326525</c:v>
                </c:pt>
                <c:pt idx="210">
                  <c:v>0.99948182397959184</c:v>
                </c:pt>
                <c:pt idx="211">
                  <c:v>0.99997010522959184</c:v>
                </c:pt>
                <c:pt idx="212">
                  <c:v>0.99768813775510201</c:v>
                </c:pt>
                <c:pt idx="213">
                  <c:v>0.99999003507653061</c:v>
                </c:pt>
                <c:pt idx="214">
                  <c:v>1</c:v>
                </c:pt>
                <c:pt idx="215">
                  <c:v>0.9961635044642857</c:v>
                </c:pt>
                <c:pt idx="216">
                  <c:v>0.99878427933673475</c:v>
                </c:pt>
                <c:pt idx="217">
                  <c:v>1</c:v>
                </c:pt>
                <c:pt idx="218">
                  <c:v>0.99366230867346939</c:v>
                </c:pt>
                <c:pt idx="219">
                  <c:v>0.99294483418367352</c:v>
                </c:pt>
                <c:pt idx="220">
                  <c:v>1</c:v>
                </c:pt>
                <c:pt idx="221">
                  <c:v>0.9963727678571429</c:v>
                </c:pt>
                <c:pt idx="222">
                  <c:v>0.99871452487244894</c:v>
                </c:pt>
                <c:pt idx="223">
                  <c:v>0.9928152901785714</c:v>
                </c:pt>
                <c:pt idx="224">
                  <c:v>1</c:v>
                </c:pt>
                <c:pt idx="225">
                  <c:v>0.99901347257653061</c:v>
                </c:pt>
                <c:pt idx="226">
                  <c:v>0.99318399234693877</c:v>
                </c:pt>
                <c:pt idx="227">
                  <c:v>0.99327367665816324</c:v>
                </c:pt>
                <c:pt idx="228">
                  <c:v>1</c:v>
                </c:pt>
                <c:pt idx="229">
                  <c:v>0.99625318877551017</c:v>
                </c:pt>
                <c:pt idx="230">
                  <c:v>0.97470902423469385</c:v>
                </c:pt>
                <c:pt idx="231">
                  <c:v>0.99883410395408168</c:v>
                </c:pt>
                <c:pt idx="232">
                  <c:v>0.99962133290816324</c:v>
                </c:pt>
                <c:pt idx="233">
                  <c:v>0.98501275510204078</c:v>
                </c:pt>
                <c:pt idx="234">
                  <c:v>0.99705038265306123</c:v>
                </c:pt>
                <c:pt idx="235">
                  <c:v>0.99963129783163263</c:v>
                </c:pt>
                <c:pt idx="236">
                  <c:v>0.9958844866071429</c:v>
                </c:pt>
                <c:pt idx="237">
                  <c:v>0.99342315051020413</c:v>
                </c:pt>
                <c:pt idx="238">
                  <c:v>0.99636280293367352</c:v>
                </c:pt>
                <c:pt idx="239">
                  <c:v>0.99910315688775508</c:v>
                </c:pt>
                <c:pt idx="240">
                  <c:v>0.99569515306122447</c:v>
                </c:pt>
                <c:pt idx="241">
                  <c:v>0.9950474330357143</c:v>
                </c:pt>
                <c:pt idx="242">
                  <c:v>0.99962133290816324</c:v>
                </c:pt>
                <c:pt idx="243">
                  <c:v>0.99594427614795922</c:v>
                </c:pt>
                <c:pt idx="244">
                  <c:v>1</c:v>
                </c:pt>
                <c:pt idx="245">
                  <c:v>0.99613360969387754</c:v>
                </c:pt>
                <c:pt idx="246">
                  <c:v>0.98866988201530615</c:v>
                </c:pt>
                <c:pt idx="247">
                  <c:v>0.99673150510204078</c:v>
                </c:pt>
                <c:pt idx="248">
                  <c:v>0.99996014030612246</c:v>
                </c:pt>
                <c:pt idx="249">
                  <c:v>0.9896065848214286</c:v>
                </c:pt>
                <c:pt idx="250">
                  <c:v>0.99235690369897955</c:v>
                </c:pt>
                <c:pt idx="251">
                  <c:v>1</c:v>
                </c:pt>
                <c:pt idx="252">
                  <c:v>0.9976981026785714</c:v>
                </c:pt>
                <c:pt idx="253">
                  <c:v>0.99454918686224492</c:v>
                </c:pt>
                <c:pt idx="254">
                  <c:v>0.99360251913265307</c:v>
                </c:pt>
                <c:pt idx="255">
                  <c:v>1</c:v>
                </c:pt>
                <c:pt idx="256">
                  <c:v>0.99995017538265307</c:v>
                </c:pt>
                <c:pt idx="257">
                  <c:v>0.99071269132653061</c:v>
                </c:pt>
                <c:pt idx="258">
                  <c:v>0.99472855548469385</c:v>
                </c:pt>
                <c:pt idx="259">
                  <c:v>1</c:v>
                </c:pt>
                <c:pt idx="260">
                  <c:v>0.99999003507653061</c:v>
                </c:pt>
                <c:pt idx="261">
                  <c:v>0.99035395408163263</c:v>
                </c:pt>
                <c:pt idx="262">
                  <c:v>0.9987444196428571</c:v>
                </c:pt>
                <c:pt idx="263">
                  <c:v>0.9994419642857143</c:v>
                </c:pt>
                <c:pt idx="264">
                  <c:v>0.9952566964285714</c:v>
                </c:pt>
                <c:pt idx="265">
                  <c:v>0.98994539221938771</c:v>
                </c:pt>
                <c:pt idx="266">
                  <c:v>0.99830596301020413</c:v>
                </c:pt>
                <c:pt idx="267">
                  <c:v>1</c:v>
                </c:pt>
                <c:pt idx="268">
                  <c:v>0.99470862563775508</c:v>
                </c:pt>
                <c:pt idx="269">
                  <c:v>0.99041374362244894</c:v>
                </c:pt>
                <c:pt idx="270">
                  <c:v>0.99213767538265307</c:v>
                </c:pt>
                <c:pt idx="271">
                  <c:v>0.99999003507653061</c:v>
                </c:pt>
                <c:pt idx="272">
                  <c:v>0.9981166294642857</c:v>
                </c:pt>
                <c:pt idx="273">
                  <c:v>0.99479830994897955</c:v>
                </c:pt>
                <c:pt idx="274">
                  <c:v>0.99161949936224492</c:v>
                </c:pt>
                <c:pt idx="275">
                  <c:v>1</c:v>
                </c:pt>
                <c:pt idx="276">
                  <c:v>0.98972616390306123</c:v>
                </c:pt>
                <c:pt idx="277">
                  <c:v>0.99124083227040816</c:v>
                </c:pt>
                <c:pt idx="278">
                  <c:v>0.9944893973214286</c:v>
                </c:pt>
                <c:pt idx="279">
                  <c:v>0.99976084183673475</c:v>
                </c:pt>
                <c:pt idx="280">
                  <c:v>0.99384167729591832</c:v>
                </c:pt>
                <c:pt idx="281">
                  <c:v>0.98513233418367352</c:v>
                </c:pt>
                <c:pt idx="282">
                  <c:v>0.99692083864795922</c:v>
                </c:pt>
                <c:pt idx="283">
                  <c:v>0.99503746811224492</c:v>
                </c:pt>
                <c:pt idx="284">
                  <c:v>0.99466876594387754</c:v>
                </c:pt>
                <c:pt idx="285">
                  <c:v>1</c:v>
                </c:pt>
                <c:pt idx="286">
                  <c:v>0.99633290816326525</c:v>
                </c:pt>
                <c:pt idx="287">
                  <c:v>1</c:v>
                </c:pt>
                <c:pt idx="288">
                  <c:v>0.9969308035714286</c:v>
                </c:pt>
                <c:pt idx="289">
                  <c:v>0.99989038584183676</c:v>
                </c:pt>
                <c:pt idx="290">
                  <c:v>0.99663185586734693</c:v>
                </c:pt>
                <c:pt idx="291">
                  <c:v>1</c:v>
                </c:pt>
                <c:pt idx="292">
                  <c:v>0.99420041454081631</c:v>
                </c:pt>
                <c:pt idx="293">
                  <c:v>0.99878427933673475</c:v>
                </c:pt>
                <c:pt idx="294">
                  <c:v>0.99566525829081631</c:v>
                </c:pt>
                <c:pt idx="295">
                  <c:v>0.99615353954081631</c:v>
                </c:pt>
                <c:pt idx="296">
                  <c:v>0.99854512117346939</c:v>
                </c:pt>
                <c:pt idx="297">
                  <c:v>1</c:v>
                </c:pt>
                <c:pt idx="298">
                  <c:v>0.99747887436224492</c:v>
                </c:pt>
                <c:pt idx="299">
                  <c:v>0.9988839285714286</c:v>
                </c:pt>
                <c:pt idx="300">
                  <c:v>1</c:v>
                </c:pt>
                <c:pt idx="301">
                  <c:v>0.99915298150510201</c:v>
                </c:pt>
                <c:pt idx="302">
                  <c:v>1</c:v>
                </c:pt>
                <c:pt idx="303">
                  <c:v>0.99953164859693877</c:v>
                </c:pt>
                <c:pt idx="304">
                  <c:v>0.99680125956632648</c:v>
                </c:pt>
                <c:pt idx="305">
                  <c:v>0.99996014030612246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0.99997010522959184</c:v>
                </c:pt>
                <c:pt idx="310">
                  <c:v>1</c:v>
                </c:pt>
                <c:pt idx="311">
                  <c:v>0.99611367984693877</c:v>
                </c:pt>
                <c:pt idx="312">
                  <c:v>0.9997209821428571</c:v>
                </c:pt>
                <c:pt idx="313">
                  <c:v>0.99949178890306123</c:v>
                </c:pt>
                <c:pt idx="314">
                  <c:v>0.99905333227040816</c:v>
                </c:pt>
                <c:pt idx="315">
                  <c:v>0.99998007015306123</c:v>
                </c:pt>
                <c:pt idx="316">
                  <c:v>0.99999003507653061</c:v>
                </c:pt>
                <c:pt idx="317">
                  <c:v>0.99810666454081631</c:v>
                </c:pt>
                <c:pt idx="318">
                  <c:v>0.99759845344387754</c:v>
                </c:pt>
                <c:pt idx="319">
                  <c:v>0.99906329719387754</c:v>
                </c:pt>
                <c:pt idx="320">
                  <c:v>0.99795719068877553</c:v>
                </c:pt>
                <c:pt idx="321">
                  <c:v>0.99702048788265307</c:v>
                </c:pt>
                <c:pt idx="322">
                  <c:v>0.99934231505102045</c:v>
                </c:pt>
                <c:pt idx="323">
                  <c:v>0.99722975127551017</c:v>
                </c:pt>
                <c:pt idx="324">
                  <c:v>0.99458904655612246</c:v>
                </c:pt>
                <c:pt idx="325">
                  <c:v>0.9956752232142857</c:v>
                </c:pt>
                <c:pt idx="326">
                  <c:v>0.99877431441326525</c:v>
                </c:pt>
                <c:pt idx="327">
                  <c:v>0.99830596301020413</c:v>
                </c:pt>
                <c:pt idx="328">
                  <c:v>0.99382174744897955</c:v>
                </c:pt>
                <c:pt idx="329">
                  <c:v>0.99374202806122447</c:v>
                </c:pt>
                <c:pt idx="330">
                  <c:v>0.99977080676020413</c:v>
                </c:pt>
                <c:pt idx="331">
                  <c:v>0.99721978635204078</c:v>
                </c:pt>
                <c:pt idx="332">
                  <c:v>0.99872448979591832</c:v>
                </c:pt>
                <c:pt idx="333">
                  <c:v>0.99082230548469385</c:v>
                </c:pt>
                <c:pt idx="334">
                  <c:v>1</c:v>
                </c:pt>
                <c:pt idx="335">
                  <c:v>0.99468869579081631</c:v>
                </c:pt>
                <c:pt idx="336">
                  <c:v>0.99821627869897955</c:v>
                </c:pt>
                <c:pt idx="337">
                  <c:v>1</c:v>
                </c:pt>
                <c:pt idx="338">
                  <c:v>1</c:v>
                </c:pt>
                <c:pt idx="339">
                  <c:v>0.99975087691326525</c:v>
                </c:pt>
                <c:pt idx="340">
                  <c:v>0.99648238201530615</c:v>
                </c:pt>
                <c:pt idx="341">
                  <c:v>0.99865473533163263</c:v>
                </c:pt>
                <c:pt idx="342">
                  <c:v>1</c:v>
                </c:pt>
                <c:pt idx="343">
                  <c:v>0.99780771683673475</c:v>
                </c:pt>
                <c:pt idx="344">
                  <c:v>0.99782764668367352</c:v>
                </c:pt>
                <c:pt idx="345">
                  <c:v>0.99917291135204078</c:v>
                </c:pt>
                <c:pt idx="346">
                  <c:v>1</c:v>
                </c:pt>
                <c:pt idx="347">
                  <c:v>0.99997010522959184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0.99985052614795922</c:v>
                </c:pt>
                <c:pt idx="352">
                  <c:v>0.99987045599489799</c:v>
                </c:pt>
                <c:pt idx="353">
                  <c:v>1</c:v>
                </c:pt>
                <c:pt idx="354">
                  <c:v>0.99999003507653061</c:v>
                </c:pt>
                <c:pt idx="355">
                  <c:v>1</c:v>
                </c:pt>
                <c:pt idx="356">
                  <c:v>1</c:v>
                </c:pt>
                <c:pt idx="357">
                  <c:v>1</c:v>
                </c:pt>
                <c:pt idx="358">
                  <c:v>1</c:v>
                </c:pt>
                <c:pt idx="359">
                  <c:v>1</c:v>
                </c:pt>
                <c:pt idx="360">
                  <c:v>0.99933235012755106</c:v>
                </c:pt>
                <c:pt idx="361">
                  <c:v>0.99999003507653061</c:v>
                </c:pt>
                <c:pt idx="362">
                  <c:v>1</c:v>
                </c:pt>
                <c:pt idx="363">
                  <c:v>0.9977678571428571</c:v>
                </c:pt>
                <c:pt idx="364">
                  <c:v>0.99994021045918369</c:v>
                </c:pt>
                <c:pt idx="365">
                  <c:v>0.99933235012755106</c:v>
                </c:pt>
                <c:pt idx="366">
                  <c:v>1</c:v>
                </c:pt>
                <c:pt idx="367">
                  <c:v>0.99763831313775508</c:v>
                </c:pt>
                <c:pt idx="368">
                  <c:v>0.99838568239795922</c:v>
                </c:pt>
                <c:pt idx="369">
                  <c:v>0.99691087372448983</c:v>
                </c:pt>
                <c:pt idx="370">
                  <c:v>0.99990035076530615</c:v>
                </c:pt>
                <c:pt idx="371">
                  <c:v>0.99166932397959184</c:v>
                </c:pt>
                <c:pt idx="372">
                  <c:v>0.9933035714285714</c:v>
                </c:pt>
                <c:pt idx="373">
                  <c:v>0.99761838329081631</c:v>
                </c:pt>
                <c:pt idx="374">
                  <c:v>0.99715999681122447</c:v>
                </c:pt>
                <c:pt idx="375">
                  <c:v>0.99996014030612246</c:v>
                </c:pt>
                <c:pt idx="376">
                  <c:v>0.99419044961734693</c:v>
                </c:pt>
                <c:pt idx="377">
                  <c:v>0.99136041135204078</c:v>
                </c:pt>
                <c:pt idx="378">
                  <c:v>1</c:v>
                </c:pt>
                <c:pt idx="379">
                  <c:v>0.99959143813775508</c:v>
                </c:pt>
                <c:pt idx="380">
                  <c:v>0.99921277104591832</c:v>
                </c:pt>
                <c:pt idx="381">
                  <c:v>0.99356265943877553</c:v>
                </c:pt>
                <c:pt idx="382">
                  <c:v>0.99237683354591832</c:v>
                </c:pt>
                <c:pt idx="383">
                  <c:v>1</c:v>
                </c:pt>
                <c:pt idx="384">
                  <c:v>0.9997209821428571</c:v>
                </c:pt>
                <c:pt idx="385">
                  <c:v>0.9988839285714286</c:v>
                </c:pt>
                <c:pt idx="386">
                  <c:v>0.99443957270408168</c:v>
                </c:pt>
                <c:pt idx="387">
                  <c:v>0.9993024553571429</c:v>
                </c:pt>
                <c:pt idx="388">
                  <c:v>0.99799705038265307</c:v>
                </c:pt>
                <c:pt idx="389">
                  <c:v>1</c:v>
                </c:pt>
                <c:pt idx="390">
                  <c:v>1</c:v>
                </c:pt>
                <c:pt idx="391">
                  <c:v>0.99850526147959184</c:v>
                </c:pt>
                <c:pt idx="392">
                  <c:v>0.99995017538265307</c:v>
                </c:pt>
                <c:pt idx="393">
                  <c:v>0.99938217474489799</c:v>
                </c:pt>
                <c:pt idx="394">
                  <c:v>0.99785754145408168</c:v>
                </c:pt>
                <c:pt idx="395">
                  <c:v>0.99969108737244894</c:v>
                </c:pt>
                <c:pt idx="396">
                  <c:v>0.99996014030612246</c:v>
                </c:pt>
                <c:pt idx="397">
                  <c:v>0.99858498086734693</c:v>
                </c:pt>
                <c:pt idx="398">
                  <c:v>0.99950175382653061</c:v>
                </c:pt>
                <c:pt idx="399">
                  <c:v>0.99968112244897955</c:v>
                </c:pt>
                <c:pt idx="400">
                  <c:v>0.99877431441326525</c:v>
                </c:pt>
                <c:pt idx="401">
                  <c:v>1</c:v>
                </c:pt>
                <c:pt idx="402">
                  <c:v>0.99244658801020413</c:v>
                </c:pt>
                <c:pt idx="403">
                  <c:v>0.99992028061224492</c:v>
                </c:pt>
                <c:pt idx="404">
                  <c:v>0.99424027423469385</c:v>
                </c:pt>
                <c:pt idx="405">
                  <c:v>0.99666175063775508</c:v>
                </c:pt>
                <c:pt idx="406">
                  <c:v>0.99980070153061229</c:v>
                </c:pt>
                <c:pt idx="407">
                  <c:v>0.99997010522959184</c:v>
                </c:pt>
                <c:pt idx="408">
                  <c:v>0.99982063137755106</c:v>
                </c:pt>
                <c:pt idx="409">
                  <c:v>0.99873445471938771</c:v>
                </c:pt>
                <c:pt idx="410">
                  <c:v>0.99766820790816324</c:v>
                </c:pt>
                <c:pt idx="411">
                  <c:v>0.99889389349489799</c:v>
                </c:pt>
                <c:pt idx="412">
                  <c:v>0.99997010522959184</c:v>
                </c:pt>
                <c:pt idx="413">
                  <c:v>0.99775789221938771</c:v>
                </c:pt>
                <c:pt idx="414">
                  <c:v>0.9956752232142857</c:v>
                </c:pt>
                <c:pt idx="415">
                  <c:v>0.99995017538265307</c:v>
                </c:pt>
                <c:pt idx="416">
                  <c:v>0.99982063137755106</c:v>
                </c:pt>
                <c:pt idx="417">
                  <c:v>0.9923967633928571</c:v>
                </c:pt>
                <c:pt idx="418">
                  <c:v>0.99195830676020413</c:v>
                </c:pt>
                <c:pt idx="419">
                  <c:v>1</c:v>
                </c:pt>
                <c:pt idx="420">
                  <c:v>0.99971101721938771</c:v>
                </c:pt>
                <c:pt idx="421">
                  <c:v>0.98531170280612246</c:v>
                </c:pt>
                <c:pt idx="422">
                  <c:v>0.99997010522959184</c:v>
                </c:pt>
                <c:pt idx="423">
                  <c:v>0.99935227997448983</c:v>
                </c:pt>
                <c:pt idx="424">
                  <c:v>0.9958147321428571</c:v>
                </c:pt>
                <c:pt idx="425">
                  <c:v>0.99901347257653061</c:v>
                </c:pt>
                <c:pt idx="426">
                  <c:v>0.99961136798469385</c:v>
                </c:pt>
                <c:pt idx="427">
                  <c:v>0.99640266262755106</c:v>
                </c:pt>
                <c:pt idx="428">
                  <c:v>0.9960239955357143</c:v>
                </c:pt>
                <c:pt idx="429">
                  <c:v>0.9986746651785714</c:v>
                </c:pt>
                <c:pt idx="430">
                  <c:v>0.99723971619897955</c:v>
                </c:pt>
                <c:pt idx="431">
                  <c:v>0.9945591517857143</c:v>
                </c:pt>
                <c:pt idx="432">
                  <c:v>0.99997010522959184</c:v>
                </c:pt>
                <c:pt idx="433">
                  <c:v>0.98984574298469385</c:v>
                </c:pt>
                <c:pt idx="434">
                  <c:v>0.98432517538265307</c:v>
                </c:pt>
                <c:pt idx="435">
                  <c:v>0.99943199936224492</c:v>
                </c:pt>
                <c:pt idx="436">
                  <c:v>0.9812360491071429</c:v>
                </c:pt>
                <c:pt idx="437">
                  <c:v>0.98811184630102045</c:v>
                </c:pt>
                <c:pt idx="438">
                  <c:v>0.9911411830357143</c:v>
                </c:pt>
                <c:pt idx="439">
                  <c:v>0.97400151466836737</c:v>
                </c:pt>
                <c:pt idx="440">
                  <c:v>0.99872448979591832</c:v>
                </c:pt>
                <c:pt idx="441">
                  <c:v>0.96410634566326525</c:v>
                </c:pt>
                <c:pt idx="442">
                  <c:v>0.99987045599489799</c:v>
                </c:pt>
                <c:pt idx="443">
                  <c:v>0.99529655612244894</c:v>
                </c:pt>
                <c:pt idx="444">
                  <c:v>0.95361328125</c:v>
                </c:pt>
                <c:pt idx="445">
                  <c:v>0.99563536352040816</c:v>
                </c:pt>
                <c:pt idx="446">
                  <c:v>0.94291095344387754</c:v>
                </c:pt>
                <c:pt idx="447">
                  <c:v>0.99505739795918369</c:v>
                </c:pt>
                <c:pt idx="448">
                  <c:v>0.96172472895408168</c:v>
                </c:pt>
                <c:pt idx="449">
                  <c:v>0.97114158163265307</c:v>
                </c:pt>
                <c:pt idx="450">
                  <c:v>0.99587452168367352</c:v>
                </c:pt>
                <c:pt idx="451">
                  <c:v>0.94129663584183676</c:v>
                </c:pt>
                <c:pt idx="452">
                  <c:v>0.99018455038265307</c:v>
                </c:pt>
                <c:pt idx="453">
                  <c:v>0.9615652901785714</c:v>
                </c:pt>
                <c:pt idx="454">
                  <c:v>0.95653300382653061</c:v>
                </c:pt>
                <c:pt idx="455">
                  <c:v>0.98401626275510201</c:v>
                </c:pt>
                <c:pt idx="456">
                  <c:v>0.93165058992346939</c:v>
                </c:pt>
                <c:pt idx="457">
                  <c:v>0.9850725446428571</c:v>
                </c:pt>
                <c:pt idx="458">
                  <c:v>0.95407166772959184</c:v>
                </c:pt>
                <c:pt idx="459">
                  <c:v>0.99357262436224492</c:v>
                </c:pt>
                <c:pt idx="460">
                  <c:v>0.96486367984693877</c:v>
                </c:pt>
                <c:pt idx="461">
                  <c:v>0.98295998086734693</c:v>
                </c:pt>
                <c:pt idx="462">
                  <c:v>0.97740951849489799</c:v>
                </c:pt>
                <c:pt idx="463">
                  <c:v>0.98247169961734693</c:v>
                </c:pt>
                <c:pt idx="464">
                  <c:v>0.98213289221938771</c:v>
                </c:pt>
                <c:pt idx="465">
                  <c:v>0.9877232142857143</c:v>
                </c:pt>
                <c:pt idx="466">
                  <c:v>0.98407605229591832</c:v>
                </c:pt>
                <c:pt idx="467">
                  <c:v>0.97473891900510201</c:v>
                </c:pt>
                <c:pt idx="468">
                  <c:v>0.9928850446428571</c:v>
                </c:pt>
                <c:pt idx="469">
                  <c:v>0.97983099489795922</c:v>
                </c:pt>
                <c:pt idx="470">
                  <c:v>0.99403101084183676</c:v>
                </c:pt>
                <c:pt idx="471">
                  <c:v>0.99519690688775508</c:v>
                </c:pt>
                <c:pt idx="472">
                  <c:v>0.99034398915816324</c:v>
                </c:pt>
                <c:pt idx="473">
                  <c:v>0.97769850127551017</c:v>
                </c:pt>
                <c:pt idx="474">
                  <c:v>0.99673150510204078</c:v>
                </c:pt>
                <c:pt idx="475">
                  <c:v>0.9910714285714286</c:v>
                </c:pt>
                <c:pt idx="476">
                  <c:v>0.97811702806122447</c:v>
                </c:pt>
                <c:pt idx="477">
                  <c:v>0.99482820471938771</c:v>
                </c:pt>
                <c:pt idx="478">
                  <c:v>0.99549585459183676</c:v>
                </c:pt>
                <c:pt idx="479">
                  <c:v>0.97958187181122447</c:v>
                </c:pt>
                <c:pt idx="480">
                  <c:v>0.98243183992346939</c:v>
                </c:pt>
                <c:pt idx="481">
                  <c:v>0.9884207589285714</c:v>
                </c:pt>
                <c:pt idx="482">
                  <c:v>0.96675701530612246</c:v>
                </c:pt>
                <c:pt idx="483">
                  <c:v>0.99392139668367352</c:v>
                </c:pt>
                <c:pt idx="484">
                  <c:v>0.99548588966836737</c:v>
                </c:pt>
                <c:pt idx="485">
                  <c:v>0.96886957908163263</c:v>
                </c:pt>
                <c:pt idx="486">
                  <c:v>0.97354312818877553</c:v>
                </c:pt>
                <c:pt idx="487">
                  <c:v>0.97013512436224492</c:v>
                </c:pt>
                <c:pt idx="488">
                  <c:v>0.9634486607142857</c:v>
                </c:pt>
                <c:pt idx="489">
                  <c:v>0.99456911670918369</c:v>
                </c:pt>
                <c:pt idx="490">
                  <c:v>0.98571029974489799</c:v>
                </c:pt>
                <c:pt idx="491">
                  <c:v>0.9708426339285714</c:v>
                </c:pt>
                <c:pt idx="492">
                  <c:v>0.97973134566326525</c:v>
                </c:pt>
                <c:pt idx="493">
                  <c:v>0.99715999681122447</c:v>
                </c:pt>
                <c:pt idx="494">
                  <c:v>0.95885483099489799</c:v>
                </c:pt>
                <c:pt idx="495">
                  <c:v>0.9928850446428571</c:v>
                </c:pt>
                <c:pt idx="496">
                  <c:v>0.99147999043367352</c:v>
                </c:pt>
                <c:pt idx="497">
                  <c:v>0.9756556919642857</c:v>
                </c:pt>
                <c:pt idx="498">
                  <c:v>0.97973134566326525</c:v>
                </c:pt>
                <c:pt idx="499">
                  <c:v>0.99763831313775508</c:v>
                </c:pt>
                <c:pt idx="500">
                  <c:v>0.98661710778061229</c:v>
                </c:pt>
                <c:pt idx="501">
                  <c:v>0.98020966198979587</c:v>
                </c:pt>
                <c:pt idx="502">
                  <c:v>0.99569515306122447</c:v>
                </c:pt>
                <c:pt idx="503">
                  <c:v>0.99062300701530615</c:v>
                </c:pt>
                <c:pt idx="504">
                  <c:v>0.98954679528061229</c:v>
                </c:pt>
                <c:pt idx="505">
                  <c:v>0.99583466198979587</c:v>
                </c:pt>
                <c:pt idx="506">
                  <c:v>0.98774314413265307</c:v>
                </c:pt>
                <c:pt idx="507">
                  <c:v>0.99779775191326525</c:v>
                </c:pt>
                <c:pt idx="508">
                  <c:v>0.99443957270408168</c:v>
                </c:pt>
                <c:pt idx="509">
                  <c:v>0.9977678571428571</c:v>
                </c:pt>
                <c:pt idx="510">
                  <c:v>0.98673668686224492</c:v>
                </c:pt>
                <c:pt idx="511">
                  <c:v>0.98678651147959184</c:v>
                </c:pt>
                <c:pt idx="512">
                  <c:v>0.99396125637755106</c:v>
                </c:pt>
                <c:pt idx="513">
                  <c:v>0.99284518494897955</c:v>
                </c:pt>
                <c:pt idx="514">
                  <c:v>0.99207788584183676</c:v>
                </c:pt>
                <c:pt idx="515">
                  <c:v>0.99125079719387754</c:v>
                </c:pt>
                <c:pt idx="516">
                  <c:v>0.99172911352040816</c:v>
                </c:pt>
                <c:pt idx="517">
                  <c:v>0.99943199936224492</c:v>
                </c:pt>
                <c:pt idx="518">
                  <c:v>0.98893893494897955</c:v>
                </c:pt>
                <c:pt idx="519">
                  <c:v>0.99403101084183676</c:v>
                </c:pt>
                <c:pt idx="520">
                  <c:v>0.99744897959183676</c:v>
                </c:pt>
                <c:pt idx="521">
                  <c:v>0.99816645408163263</c:v>
                </c:pt>
                <c:pt idx="522">
                  <c:v>0.99315409757653061</c:v>
                </c:pt>
                <c:pt idx="523">
                  <c:v>0.98991549744897955</c:v>
                </c:pt>
                <c:pt idx="524">
                  <c:v>0.99466876594387754</c:v>
                </c:pt>
                <c:pt idx="525">
                  <c:v>0.98375717474489799</c:v>
                </c:pt>
                <c:pt idx="526">
                  <c:v>0.9859095982142857</c:v>
                </c:pt>
                <c:pt idx="527">
                  <c:v>0.99350286989795922</c:v>
                </c:pt>
                <c:pt idx="528">
                  <c:v>0.98288026147959184</c:v>
                </c:pt>
                <c:pt idx="529">
                  <c:v>0.99587452168367352</c:v>
                </c:pt>
                <c:pt idx="530">
                  <c:v>0.99166932397959184</c:v>
                </c:pt>
                <c:pt idx="531">
                  <c:v>0.99540617028061229</c:v>
                </c:pt>
                <c:pt idx="532">
                  <c:v>0.99614357461734693</c:v>
                </c:pt>
                <c:pt idx="533">
                  <c:v>0.98748405612244894</c:v>
                </c:pt>
                <c:pt idx="534">
                  <c:v>0.9990931919642857</c:v>
                </c:pt>
                <c:pt idx="535">
                  <c:v>0.98349808673469385</c:v>
                </c:pt>
                <c:pt idx="536">
                  <c:v>0.99820631377551017</c:v>
                </c:pt>
                <c:pt idx="537">
                  <c:v>0.99925263073979587</c:v>
                </c:pt>
                <c:pt idx="538">
                  <c:v>0.99425023915816324</c:v>
                </c:pt>
                <c:pt idx="539">
                  <c:v>0.98614875637755106</c:v>
                </c:pt>
                <c:pt idx="540">
                  <c:v>0.99834582270408168</c:v>
                </c:pt>
                <c:pt idx="541">
                  <c:v>0.9981863839285714</c:v>
                </c:pt>
                <c:pt idx="542">
                  <c:v>0.98676658163265307</c:v>
                </c:pt>
                <c:pt idx="543">
                  <c:v>0.99641262755102045</c:v>
                </c:pt>
                <c:pt idx="544">
                  <c:v>0.99240672831632648</c:v>
                </c:pt>
                <c:pt idx="545">
                  <c:v>0.99938217474489799</c:v>
                </c:pt>
                <c:pt idx="546">
                  <c:v>0.99968112244897955</c:v>
                </c:pt>
                <c:pt idx="547">
                  <c:v>0.99090202487244894</c:v>
                </c:pt>
                <c:pt idx="548">
                  <c:v>0.99994021045918369</c:v>
                </c:pt>
                <c:pt idx="549">
                  <c:v>0.99365234375</c:v>
                </c:pt>
                <c:pt idx="550">
                  <c:v>0.99357262436224492</c:v>
                </c:pt>
                <c:pt idx="551">
                  <c:v>0.9997907366071429</c:v>
                </c:pt>
                <c:pt idx="552">
                  <c:v>0.98781289859693877</c:v>
                </c:pt>
                <c:pt idx="553">
                  <c:v>0.99320392219387754</c:v>
                </c:pt>
                <c:pt idx="554">
                  <c:v>0.9951869419642857</c:v>
                </c:pt>
                <c:pt idx="555">
                  <c:v>0.99174904336734693</c:v>
                </c:pt>
                <c:pt idx="556">
                  <c:v>0.98093710140306123</c:v>
                </c:pt>
                <c:pt idx="557">
                  <c:v>0.99704041772959184</c:v>
                </c:pt>
                <c:pt idx="558">
                  <c:v>0.99300462372448983</c:v>
                </c:pt>
                <c:pt idx="559">
                  <c:v>0.99017458545918369</c:v>
                </c:pt>
                <c:pt idx="560">
                  <c:v>0.98295001594387754</c:v>
                </c:pt>
                <c:pt idx="561">
                  <c:v>0.99536631058673475</c:v>
                </c:pt>
                <c:pt idx="562">
                  <c:v>0.98789261798469385</c:v>
                </c:pt>
                <c:pt idx="563">
                  <c:v>0.9898856026785714</c:v>
                </c:pt>
                <c:pt idx="564">
                  <c:v>0.99000518176020413</c:v>
                </c:pt>
                <c:pt idx="565">
                  <c:v>0.99999003507653061</c:v>
                </c:pt>
                <c:pt idx="566">
                  <c:v>0.98724489795918369</c:v>
                </c:pt>
                <c:pt idx="567">
                  <c:v>0.9997209821428571</c:v>
                </c:pt>
                <c:pt idx="568">
                  <c:v>0.99698062818877553</c:v>
                </c:pt>
                <c:pt idx="569">
                  <c:v>0.98680644132653061</c:v>
                </c:pt>
                <c:pt idx="570">
                  <c:v>0.99712013711734693</c:v>
                </c:pt>
                <c:pt idx="571">
                  <c:v>0.99933235012755106</c:v>
                </c:pt>
                <c:pt idx="572">
                  <c:v>0.99157963966836737</c:v>
                </c:pt>
                <c:pt idx="573">
                  <c:v>0.99022441007653061</c:v>
                </c:pt>
                <c:pt idx="574">
                  <c:v>0.99371213329081631</c:v>
                </c:pt>
                <c:pt idx="575">
                  <c:v>0.99381178252551017</c:v>
                </c:pt>
                <c:pt idx="576">
                  <c:v>0.98461415816326525</c:v>
                </c:pt>
                <c:pt idx="577">
                  <c:v>0.99973094706632648</c:v>
                </c:pt>
                <c:pt idx="578">
                  <c:v>0.98858019770408168</c:v>
                </c:pt>
                <c:pt idx="579">
                  <c:v>0.9787248883928571</c:v>
                </c:pt>
                <c:pt idx="580">
                  <c:v>0.99453922193877553</c:v>
                </c:pt>
                <c:pt idx="581">
                  <c:v>0.96380739795918369</c:v>
                </c:pt>
                <c:pt idx="582">
                  <c:v>0.9974888392857143</c:v>
                </c:pt>
                <c:pt idx="583">
                  <c:v>0.96272122130102045</c:v>
                </c:pt>
                <c:pt idx="584">
                  <c:v>0.99702048788265307</c:v>
                </c:pt>
                <c:pt idx="585">
                  <c:v>0.98809191645408168</c:v>
                </c:pt>
                <c:pt idx="586">
                  <c:v>0.98295998086734693</c:v>
                </c:pt>
                <c:pt idx="587">
                  <c:v>0.98254145408163263</c:v>
                </c:pt>
                <c:pt idx="588">
                  <c:v>0.99949178890306123</c:v>
                </c:pt>
                <c:pt idx="589">
                  <c:v>0.96580038265306123</c:v>
                </c:pt>
                <c:pt idx="590">
                  <c:v>0.98829121492346939</c:v>
                </c:pt>
                <c:pt idx="591">
                  <c:v>0.99523676658163263</c:v>
                </c:pt>
                <c:pt idx="592">
                  <c:v>0.97030452806122447</c:v>
                </c:pt>
                <c:pt idx="593">
                  <c:v>0.99222735969387754</c:v>
                </c:pt>
                <c:pt idx="594">
                  <c:v>0.99105149872448983</c:v>
                </c:pt>
                <c:pt idx="595">
                  <c:v>0.99223732461734693</c:v>
                </c:pt>
                <c:pt idx="596">
                  <c:v>0.97904376594387754</c:v>
                </c:pt>
                <c:pt idx="597">
                  <c:v>0.99922273596938771</c:v>
                </c:pt>
                <c:pt idx="598">
                  <c:v>0.98813177614795922</c:v>
                </c:pt>
                <c:pt idx="599">
                  <c:v>0.9840262276785714</c:v>
                </c:pt>
                <c:pt idx="600">
                  <c:v>0.99831592793367352</c:v>
                </c:pt>
                <c:pt idx="601">
                  <c:v>0.9881417410714286</c:v>
                </c:pt>
                <c:pt idx="602">
                  <c:v>0.98389668367346939</c:v>
                </c:pt>
                <c:pt idx="603">
                  <c:v>0.99624322385204078</c:v>
                </c:pt>
                <c:pt idx="604">
                  <c:v>0.99643255739795922</c:v>
                </c:pt>
                <c:pt idx="605">
                  <c:v>0.98845065369897955</c:v>
                </c:pt>
                <c:pt idx="606">
                  <c:v>0.9750279017857143</c:v>
                </c:pt>
                <c:pt idx="607">
                  <c:v>0.99658203125</c:v>
                </c:pt>
                <c:pt idx="608">
                  <c:v>0.97841597576530615</c:v>
                </c:pt>
                <c:pt idx="609">
                  <c:v>0.9923270089285714</c:v>
                </c:pt>
                <c:pt idx="610">
                  <c:v>0.99486806441326525</c:v>
                </c:pt>
                <c:pt idx="611">
                  <c:v>0.99853515625</c:v>
                </c:pt>
                <c:pt idx="612">
                  <c:v>0.98720503826530615</c:v>
                </c:pt>
                <c:pt idx="613">
                  <c:v>0.9927455357142857</c:v>
                </c:pt>
                <c:pt idx="614">
                  <c:v>0.99865473533163263</c:v>
                </c:pt>
                <c:pt idx="615">
                  <c:v>0.99854512117346939</c:v>
                </c:pt>
                <c:pt idx="616">
                  <c:v>0.98692602040816324</c:v>
                </c:pt>
                <c:pt idx="617">
                  <c:v>0.99133051658163263</c:v>
                </c:pt>
                <c:pt idx="618">
                  <c:v>0.9995814732142857</c:v>
                </c:pt>
                <c:pt idx="619">
                  <c:v>0.98287029655612246</c:v>
                </c:pt>
                <c:pt idx="620">
                  <c:v>0.99299465880102045</c:v>
                </c:pt>
                <c:pt idx="621">
                  <c:v>0.99721978635204078</c:v>
                </c:pt>
                <c:pt idx="622">
                  <c:v>0.99512715242346939</c:v>
                </c:pt>
                <c:pt idx="623">
                  <c:v>0.99141023596938771</c:v>
                </c:pt>
                <c:pt idx="624">
                  <c:v>0.99775789221938771</c:v>
                </c:pt>
                <c:pt idx="625">
                  <c:v>0.9949776785714286</c:v>
                </c:pt>
                <c:pt idx="626">
                  <c:v>0.98974609375</c:v>
                </c:pt>
                <c:pt idx="627">
                  <c:v>0.99740911989795922</c:v>
                </c:pt>
                <c:pt idx="628">
                  <c:v>0.99709024234693877</c:v>
                </c:pt>
                <c:pt idx="629">
                  <c:v>0.99903340242346939</c:v>
                </c:pt>
                <c:pt idx="630">
                  <c:v>0.9886300223214286</c:v>
                </c:pt>
                <c:pt idx="631">
                  <c:v>0.99997010522959184</c:v>
                </c:pt>
                <c:pt idx="632">
                  <c:v>0.99911312181122447</c:v>
                </c:pt>
                <c:pt idx="633">
                  <c:v>0.99671157525510201</c:v>
                </c:pt>
                <c:pt idx="634">
                  <c:v>0.9973493303571429</c:v>
                </c:pt>
                <c:pt idx="635">
                  <c:v>0.99955157844387754</c:v>
                </c:pt>
                <c:pt idx="636">
                  <c:v>0.99925263073979587</c:v>
                </c:pt>
                <c:pt idx="637">
                  <c:v>1</c:v>
                </c:pt>
                <c:pt idx="638">
                  <c:v>0.99983059630102045</c:v>
                </c:pt>
                <c:pt idx="639">
                  <c:v>0.99999003507653061</c:v>
                </c:pt>
                <c:pt idx="640">
                  <c:v>0.99749880420918369</c:v>
                </c:pt>
                <c:pt idx="641">
                  <c:v>0.99933235012755106</c:v>
                </c:pt>
                <c:pt idx="642">
                  <c:v>0.99884406887755106</c:v>
                </c:pt>
                <c:pt idx="643">
                  <c:v>0.9992327008928571</c:v>
                </c:pt>
                <c:pt idx="644">
                  <c:v>0.99828603316326525</c:v>
                </c:pt>
                <c:pt idx="645">
                  <c:v>0.9966517857142857</c:v>
                </c:pt>
                <c:pt idx="646">
                  <c:v>0.99973094706632648</c:v>
                </c:pt>
                <c:pt idx="647">
                  <c:v>0.99865473533163263</c:v>
                </c:pt>
                <c:pt idx="648">
                  <c:v>0.99604392538265307</c:v>
                </c:pt>
                <c:pt idx="649">
                  <c:v>0.99501753826530615</c:v>
                </c:pt>
                <c:pt idx="650">
                  <c:v>0.99746890943877553</c:v>
                </c:pt>
                <c:pt idx="651">
                  <c:v>0.9972795758928571</c:v>
                </c:pt>
                <c:pt idx="652">
                  <c:v>0.99870455994897955</c:v>
                </c:pt>
                <c:pt idx="653">
                  <c:v>0.99829599808673475</c:v>
                </c:pt>
                <c:pt idx="654">
                  <c:v>0.99856505102040816</c:v>
                </c:pt>
                <c:pt idx="655">
                  <c:v>0.99996014030612246</c:v>
                </c:pt>
                <c:pt idx="656">
                  <c:v>0.99629304846938771</c:v>
                </c:pt>
                <c:pt idx="657">
                  <c:v>0.99654217155612246</c:v>
                </c:pt>
                <c:pt idx="658">
                  <c:v>0.99703045280612246</c:v>
                </c:pt>
                <c:pt idx="659">
                  <c:v>0.99983059630102045</c:v>
                </c:pt>
                <c:pt idx="660">
                  <c:v>0.99787747130102045</c:v>
                </c:pt>
                <c:pt idx="661">
                  <c:v>0.99990035076530615</c:v>
                </c:pt>
                <c:pt idx="662">
                  <c:v>0.98915816326530615</c:v>
                </c:pt>
                <c:pt idx="663">
                  <c:v>0.99866470025510201</c:v>
                </c:pt>
                <c:pt idx="664">
                  <c:v>0.99650231186224492</c:v>
                </c:pt>
                <c:pt idx="665">
                  <c:v>0.9954659598214286</c:v>
                </c:pt>
                <c:pt idx="666">
                  <c:v>0.98376713966836737</c:v>
                </c:pt>
                <c:pt idx="667">
                  <c:v>0.99992028061224492</c:v>
                </c:pt>
                <c:pt idx="668">
                  <c:v>0.98281050701530615</c:v>
                </c:pt>
                <c:pt idx="669">
                  <c:v>0.9944893973214286</c:v>
                </c:pt>
                <c:pt idx="670">
                  <c:v>0.9958147321428571</c:v>
                </c:pt>
                <c:pt idx="671">
                  <c:v>0.99900350765306123</c:v>
                </c:pt>
                <c:pt idx="672">
                  <c:v>0.99268574617346939</c:v>
                </c:pt>
                <c:pt idx="673">
                  <c:v>0.98307955994897955</c:v>
                </c:pt>
                <c:pt idx="674">
                  <c:v>0.99758848852040816</c:v>
                </c:pt>
                <c:pt idx="675">
                  <c:v>0.98582987882653061</c:v>
                </c:pt>
                <c:pt idx="676">
                  <c:v>0.99425023915816324</c:v>
                </c:pt>
                <c:pt idx="677">
                  <c:v>0.9962332589285714</c:v>
                </c:pt>
                <c:pt idx="678">
                  <c:v>0.99821627869897955</c:v>
                </c:pt>
                <c:pt idx="679">
                  <c:v>0.98805205676020413</c:v>
                </c:pt>
                <c:pt idx="680">
                  <c:v>0.99997010522959184</c:v>
                </c:pt>
                <c:pt idx="681">
                  <c:v>0.99820631377551017</c:v>
                </c:pt>
                <c:pt idx="682">
                  <c:v>0.99410076530612246</c:v>
                </c:pt>
                <c:pt idx="683">
                  <c:v>0.98379703443877553</c:v>
                </c:pt>
                <c:pt idx="684">
                  <c:v>0.99533641581632648</c:v>
                </c:pt>
                <c:pt idx="685">
                  <c:v>0.99687101403061229</c:v>
                </c:pt>
                <c:pt idx="686">
                  <c:v>0.97227758290816324</c:v>
                </c:pt>
                <c:pt idx="687">
                  <c:v>0.97887436224489799</c:v>
                </c:pt>
                <c:pt idx="688">
                  <c:v>0.98026945153061229</c:v>
                </c:pt>
                <c:pt idx="689">
                  <c:v>0.97696109693877553</c:v>
                </c:pt>
                <c:pt idx="690">
                  <c:v>0.9986746651785714</c:v>
                </c:pt>
                <c:pt idx="691">
                  <c:v>0.99278539540816324</c:v>
                </c:pt>
                <c:pt idx="692">
                  <c:v>0.99809669961734693</c:v>
                </c:pt>
                <c:pt idx="693">
                  <c:v>0.97775829081632648</c:v>
                </c:pt>
                <c:pt idx="694">
                  <c:v>0.99601403061224492</c:v>
                </c:pt>
                <c:pt idx="695">
                  <c:v>0.98593949298469385</c:v>
                </c:pt>
                <c:pt idx="696">
                  <c:v>0.98516222895408168</c:v>
                </c:pt>
                <c:pt idx="697">
                  <c:v>0.99219746492346939</c:v>
                </c:pt>
                <c:pt idx="698">
                  <c:v>0.99721978635204078</c:v>
                </c:pt>
                <c:pt idx="699">
                  <c:v>0.9798409598214286</c:v>
                </c:pt>
                <c:pt idx="700">
                  <c:v>0.97981106505102045</c:v>
                </c:pt>
                <c:pt idx="701">
                  <c:v>0.99362244897959184</c:v>
                </c:pt>
                <c:pt idx="702">
                  <c:v>0.97584502551020413</c:v>
                </c:pt>
                <c:pt idx="703">
                  <c:v>0.99506736288265307</c:v>
                </c:pt>
                <c:pt idx="704">
                  <c:v>0.98756377551020413</c:v>
                </c:pt>
                <c:pt idx="705">
                  <c:v>0.99766820790816324</c:v>
                </c:pt>
                <c:pt idx="706">
                  <c:v>0.9827008928571429</c:v>
                </c:pt>
                <c:pt idx="707">
                  <c:v>0.99221739477040816</c:v>
                </c:pt>
                <c:pt idx="708">
                  <c:v>0.99743901466836737</c:v>
                </c:pt>
                <c:pt idx="709">
                  <c:v>0.98093710140306123</c:v>
                </c:pt>
                <c:pt idx="710">
                  <c:v>0.9919782366071429</c:v>
                </c:pt>
                <c:pt idx="711">
                  <c:v>0.99801698022959184</c:v>
                </c:pt>
                <c:pt idx="712">
                  <c:v>0.98876953125</c:v>
                </c:pt>
                <c:pt idx="713">
                  <c:v>0.98497289540816324</c:v>
                </c:pt>
                <c:pt idx="714">
                  <c:v>0.99998007015306123</c:v>
                </c:pt>
                <c:pt idx="715">
                  <c:v>0.99792729591836737</c:v>
                </c:pt>
                <c:pt idx="716">
                  <c:v>0.98927774234693877</c:v>
                </c:pt>
                <c:pt idx="717">
                  <c:v>0.99493781887755106</c:v>
                </c:pt>
                <c:pt idx="718">
                  <c:v>0.99988042091836737</c:v>
                </c:pt>
                <c:pt idx="719">
                  <c:v>1</c:v>
                </c:pt>
                <c:pt idx="720">
                  <c:v>0.99747887436224492</c:v>
                </c:pt>
                <c:pt idx="721">
                  <c:v>0.9988141741071429</c:v>
                </c:pt>
                <c:pt idx="722">
                  <c:v>0.99380181760204078</c:v>
                </c:pt>
                <c:pt idx="723">
                  <c:v>0.99960140306122447</c:v>
                </c:pt>
                <c:pt idx="724">
                  <c:v>0.99780771683673475</c:v>
                </c:pt>
                <c:pt idx="725">
                  <c:v>0.99698062818877553</c:v>
                </c:pt>
                <c:pt idx="726">
                  <c:v>0.99893375318877553</c:v>
                </c:pt>
                <c:pt idx="727">
                  <c:v>0.99864477040816324</c:v>
                </c:pt>
                <c:pt idx="728">
                  <c:v>0.99767817283163263</c:v>
                </c:pt>
                <c:pt idx="729">
                  <c:v>0.99999003507653061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0.99946189413265307</c:v>
                </c:pt>
                <c:pt idx="734">
                  <c:v>0.99508729272959184</c:v>
                </c:pt>
                <c:pt idx="735">
                  <c:v>0.99366230867346939</c:v>
                </c:pt>
                <c:pt idx="736">
                  <c:v>0.99843550701530615</c:v>
                </c:pt>
                <c:pt idx="737">
                  <c:v>0.99202806122448983</c:v>
                </c:pt>
                <c:pt idx="738">
                  <c:v>0.99600406568877553</c:v>
                </c:pt>
                <c:pt idx="739">
                  <c:v>0.9958844866071429</c:v>
                </c:pt>
                <c:pt idx="740">
                  <c:v>0.99173907844387754</c:v>
                </c:pt>
                <c:pt idx="741">
                  <c:v>0.99375199298469385</c:v>
                </c:pt>
                <c:pt idx="742">
                  <c:v>0.99949178890306123</c:v>
                </c:pt>
                <c:pt idx="743">
                  <c:v>0.99728954081632648</c:v>
                </c:pt>
                <c:pt idx="744">
                  <c:v>0.9964425223214286</c:v>
                </c:pt>
                <c:pt idx="745">
                  <c:v>0.99505739795918369</c:v>
                </c:pt>
                <c:pt idx="746">
                  <c:v>0.99878427933673475</c:v>
                </c:pt>
                <c:pt idx="747">
                  <c:v>0.99943199936224492</c:v>
                </c:pt>
                <c:pt idx="748">
                  <c:v>0.99787747130102045</c:v>
                </c:pt>
                <c:pt idx="749">
                  <c:v>0.98996532206632648</c:v>
                </c:pt>
                <c:pt idx="750">
                  <c:v>0.99877431441326525</c:v>
                </c:pt>
                <c:pt idx="751">
                  <c:v>0.99939213966836737</c:v>
                </c:pt>
                <c:pt idx="752">
                  <c:v>0.99357262436224492</c:v>
                </c:pt>
                <c:pt idx="753">
                  <c:v>0.99449936224489799</c:v>
                </c:pt>
                <c:pt idx="754">
                  <c:v>0.99315409757653061</c:v>
                </c:pt>
                <c:pt idx="755">
                  <c:v>1</c:v>
                </c:pt>
                <c:pt idx="756">
                  <c:v>0.99999003507653061</c:v>
                </c:pt>
                <c:pt idx="757">
                  <c:v>0.99457908163265307</c:v>
                </c:pt>
                <c:pt idx="758">
                  <c:v>0.9898158482142857</c:v>
                </c:pt>
                <c:pt idx="759">
                  <c:v>0.99954161352040816</c:v>
                </c:pt>
                <c:pt idx="760">
                  <c:v>1</c:v>
                </c:pt>
                <c:pt idx="761">
                  <c:v>0.99415058992346939</c:v>
                </c:pt>
                <c:pt idx="762">
                  <c:v>0.99554567920918369</c:v>
                </c:pt>
                <c:pt idx="763">
                  <c:v>0.99257613201530615</c:v>
                </c:pt>
                <c:pt idx="764">
                  <c:v>0.99967115752551017</c:v>
                </c:pt>
                <c:pt idx="765">
                  <c:v>0.99261599170918369</c:v>
                </c:pt>
                <c:pt idx="766">
                  <c:v>0.98984574298469385</c:v>
                </c:pt>
                <c:pt idx="767">
                  <c:v>0.99984056122448983</c:v>
                </c:pt>
                <c:pt idx="768">
                  <c:v>0.99606385522959184</c:v>
                </c:pt>
                <c:pt idx="769">
                  <c:v>0.98816167091836737</c:v>
                </c:pt>
                <c:pt idx="770">
                  <c:v>0.99933235012755106</c:v>
                </c:pt>
                <c:pt idx="771">
                  <c:v>0.99746890943877553</c:v>
                </c:pt>
                <c:pt idx="772">
                  <c:v>0.99982063137755106</c:v>
                </c:pt>
                <c:pt idx="773">
                  <c:v>0.98941725127551017</c:v>
                </c:pt>
                <c:pt idx="774">
                  <c:v>0.99991031568877553</c:v>
                </c:pt>
                <c:pt idx="775">
                  <c:v>0.9997907366071429</c:v>
                </c:pt>
                <c:pt idx="776">
                  <c:v>0.99841557716836737</c:v>
                </c:pt>
                <c:pt idx="777">
                  <c:v>0.99896364795918369</c:v>
                </c:pt>
                <c:pt idx="778">
                  <c:v>0.99891382334183676</c:v>
                </c:pt>
                <c:pt idx="779">
                  <c:v>0.99947185905612246</c:v>
                </c:pt>
                <c:pt idx="780">
                  <c:v>0.98519212372448983</c:v>
                </c:pt>
                <c:pt idx="781">
                  <c:v>0.99985052614795922</c:v>
                </c:pt>
                <c:pt idx="782">
                  <c:v>0.98139548788265307</c:v>
                </c:pt>
                <c:pt idx="783">
                  <c:v>0.98771324936224492</c:v>
                </c:pt>
                <c:pt idx="784">
                  <c:v>0.99747887436224492</c:v>
                </c:pt>
                <c:pt idx="785">
                  <c:v>0.98515226403061229</c:v>
                </c:pt>
                <c:pt idx="786">
                  <c:v>0.98356784119897955</c:v>
                </c:pt>
                <c:pt idx="787">
                  <c:v>0.99917291135204078</c:v>
                </c:pt>
                <c:pt idx="788">
                  <c:v>1</c:v>
                </c:pt>
                <c:pt idx="789">
                  <c:v>0.9849330357142857</c:v>
                </c:pt>
                <c:pt idx="790">
                  <c:v>0.99467873086734693</c:v>
                </c:pt>
                <c:pt idx="791">
                  <c:v>0.99625318877551017</c:v>
                </c:pt>
                <c:pt idx="792">
                  <c:v>0.99962133290816324</c:v>
                </c:pt>
                <c:pt idx="793">
                  <c:v>0.99112125318877553</c:v>
                </c:pt>
                <c:pt idx="794">
                  <c:v>0.99429009885204078</c:v>
                </c:pt>
                <c:pt idx="795">
                  <c:v>0.99501753826530615</c:v>
                </c:pt>
                <c:pt idx="796">
                  <c:v>0.99877431441326525</c:v>
                </c:pt>
                <c:pt idx="797">
                  <c:v>0.99514708227040816</c:v>
                </c:pt>
                <c:pt idx="798">
                  <c:v>0.99467873086734693</c:v>
                </c:pt>
                <c:pt idx="799">
                  <c:v>0.99227718431122447</c:v>
                </c:pt>
                <c:pt idx="800">
                  <c:v>0.99940210459183676</c:v>
                </c:pt>
                <c:pt idx="801">
                  <c:v>0.99293486926020413</c:v>
                </c:pt>
                <c:pt idx="802">
                  <c:v>0.99891382334183676</c:v>
                </c:pt>
                <c:pt idx="803">
                  <c:v>0.99380181760204078</c:v>
                </c:pt>
                <c:pt idx="804">
                  <c:v>0.99999003507653061</c:v>
                </c:pt>
                <c:pt idx="805">
                  <c:v>0.99612364477040816</c:v>
                </c:pt>
                <c:pt idx="806">
                  <c:v>0.99477838010204078</c:v>
                </c:pt>
                <c:pt idx="807">
                  <c:v>0.9991629464285714</c:v>
                </c:pt>
                <c:pt idx="808">
                  <c:v>0.99854512117346939</c:v>
                </c:pt>
                <c:pt idx="809">
                  <c:v>1</c:v>
                </c:pt>
                <c:pt idx="810">
                  <c:v>0.99369220344387754</c:v>
                </c:pt>
                <c:pt idx="811">
                  <c:v>0.99327367665816324</c:v>
                </c:pt>
                <c:pt idx="812">
                  <c:v>0.99988042091836737</c:v>
                </c:pt>
                <c:pt idx="813">
                  <c:v>0.99692083864795922</c:v>
                </c:pt>
                <c:pt idx="814">
                  <c:v>0.98291015625</c:v>
                </c:pt>
                <c:pt idx="815">
                  <c:v>0.99821627869897955</c:v>
                </c:pt>
                <c:pt idx="816">
                  <c:v>0.99450932716836737</c:v>
                </c:pt>
                <c:pt idx="817">
                  <c:v>0.99173907844387754</c:v>
                </c:pt>
                <c:pt idx="818">
                  <c:v>0.99210778061224492</c:v>
                </c:pt>
                <c:pt idx="819">
                  <c:v>1</c:v>
                </c:pt>
                <c:pt idx="820">
                  <c:v>0.98323899872448983</c:v>
                </c:pt>
                <c:pt idx="821">
                  <c:v>0.99444953762755106</c:v>
                </c:pt>
                <c:pt idx="822">
                  <c:v>0.99929249043367352</c:v>
                </c:pt>
                <c:pt idx="823">
                  <c:v>0.9820033482142857</c:v>
                </c:pt>
                <c:pt idx="824">
                  <c:v>0.99731943558673475</c:v>
                </c:pt>
                <c:pt idx="825">
                  <c:v>0.99990035076530615</c:v>
                </c:pt>
                <c:pt idx="826">
                  <c:v>0.9967215401785714</c:v>
                </c:pt>
                <c:pt idx="827">
                  <c:v>0.99320392219387754</c:v>
                </c:pt>
                <c:pt idx="828">
                  <c:v>0.99347297512755106</c:v>
                </c:pt>
                <c:pt idx="829">
                  <c:v>0.9987444196428571</c:v>
                </c:pt>
                <c:pt idx="830">
                  <c:v>0.98926777742346939</c:v>
                </c:pt>
                <c:pt idx="831">
                  <c:v>0.99413066007653061</c:v>
                </c:pt>
                <c:pt idx="832">
                  <c:v>0.99742904974489799</c:v>
                </c:pt>
                <c:pt idx="833">
                  <c:v>0.99159956951530615</c:v>
                </c:pt>
                <c:pt idx="834">
                  <c:v>0.99552574936224492</c:v>
                </c:pt>
                <c:pt idx="835">
                  <c:v>0.99826610331632648</c:v>
                </c:pt>
                <c:pt idx="836">
                  <c:v>0.9916294642857143</c:v>
                </c:pt>
                <c:pt idx="837">
                  <c:v>0.99584462691326525</c:v>
                </c:pt>
                <c:pt idx="838">
                  <c:v>0.98965640943877553</c:v>
                </c:pt>
                <c:pt idx="839">
                  <c:v>0.99122090242346939</c:v>
                </c:pt>
                <c:pt idx="840">
                  <c:v>0.99352279974489799</c:v>
                </c:pt>
                <c:pt idx="841">
                  <c:v>0.99719985650510201</c:v>
                </c:pt>
                <c:pt idx="842">
                  <c:v>0.99462890625</c:v>
                </c:pt>
                <c:pt idx="843">
                  <c:v>0.99841557716836737</c:v>
                </c:pt>
                <c:pt idx="844">
                  <c:v>0.99321388711734693</c:v>
                </c:pt>
                <c:pt idx="845">
                  <c:v>0.99394132653061229</c:v>
                </c:pt>
                <c:pt idx="846">
                  <c:v>0.9953962053571429</c:v>
                </c:pt>
                <c:pt idx="847">
                  <c:v>0.99961136798469385</c:v>
                </c:pt>
                <c:pt idx="848">
                  <c:v>0.99995017538265307</c:v>
                </c:pt>
                <c:pt idx="849">
                  <c:v>0.99858498086734693</c:v>
                </c:pt>
                <c:pt idx="850">
                  <c:v>0.99489795918367352</c:v>
                </c:pt>
                <c:pt idx="851">
                  <c:v>1</c:v>
                </c:pt>
                <c:pt idx="852">
                  <c:v>0.99409080038265307</c:v>
                </c:pt>
                <c:pt idx="853">
                  <c:v>0.99876434948979587</c:v>
                </c:pt>
                <c:pt idx="854">
                  <c:v>1</c:v>
                </c:pt>
                <c:pt idx="855">
                  <c:v>0.99932238520408168</c:v>
                </c:pt>
                <c:pt idx="856">
                  <c:v>0.99922273596938771</c:v>
                </c:pt>
                <c:pt idx="857">
                  <c:v>0.99551578443877553</c:v>
                </c:pt>
                <c:pt idx="858">
                  <c:v>0.99137037627551017</c:v>
                </c:pt>
                <c:pt idx="859">
                  <c:v>0.99996014030612246</c:v>
                </c:pt>
                <c:pt idx="860">
                  <c:v>0.99614357461734693</c:v>
                </c:pt>
                <c:pt idx="861">
                  <c:v>0.99454918686224492</c:v>
                </c:pt>
                <c:pt idx="862">
                  <c:v>0.99999003507653061</c:v>
                </c:pt>
                <c:pt idx="863">
                  <c:v>0.99731943558673475</c:v>
                </c:pt>
                <c:pt idx="864">
                  <c:v>0.99934231505102045</c:v>
                </c:pt>
                <c:pt idx="865">
                  <c:v>1</c:v>
                </c:pt>
                <c:pt idx="866">
                  <c:v>0.9999302455357143</c:v>
                </c:pt>
                <c:pt idx="867">
                  <c:v>0.99737922512755106</c:v>
                </c:pt>
                <c:pt idx="868">
                  <c:v>0.99442960778061229</c:v>
                </c:pt>
                <c:pt idx="869">
                  <c:v>0.99998007015306123</c:v>
                </c:pt>
                <c:pt idx="870">
                  <c:v>1</c:v>
                </c:pt>
                <c:pt idx="871">
                  <c:v>0.9852818080357143</c:v>
                </c:pt>
                <c:pt idx="872">
                  <c:v>1</c:v>
                </c:pt>
                <c:pt idx="873">
                  <c:v>0.99410076530612246</c:v>
                </c:pt>
                <c:pt idx="874">
                  <c:v>0.98188376913265307</c:v>
                </c:pt>
                <c:pt idx="875">
                  <c:v>0.99178890306122447</c:v>
                </c:pt>
                <c:pt idx="876">
                  <c:v>0.98855030293367352</c:v>
                </c:pt>
                <c:pt idx="877">
                  <c:v>0.99955157844387754</c:v>
                </c:pt>
                <c:pt idx="878">
                  <c:v>0.98848054846938771</c:v>
                </c:pt>
                <c:pt idx="879">
                  <c:v>0.99215760522959184</c:v>
                </c:pt>
                <c:pt idx="880">
                  <c:v>0.99872448979591832</c:v>
                </c:pt>
                <c:pt idx="881">
                  <c:v>0.99816645408163263</c:v>
                </c:pt>
                <c:pt idx="882">
                  <c:v>0.99359255420918369</c:v>
                </c:pt>
                <c:pt idx="883">
                  <c:v>0.99081234056122447</c:v>
                </c:pt>
                <c:pt idx="884">
                  <c:v>0.9998604910714286</c:v>
                </c:pt>
                <c:pt idx="885">
                  <c:v>0.9962332589285714</c:v>
                </c:pt>
                <c:pt idx="886">
                  <c:v>0.99799705038265307</c:v>
                </c:pt>
                <c:pt idx="887">
                  <c:v>0.99520687181122447</c:v>
                </c:pt>
                <c:pt idx="888">
                  <c:v>0.99355269451530615</c:v>
                </c:pt>
                <c:pt idx="889">
                  <c:v>0.99220742984693877</c:v>
                </c:pt>
                <c:pt idx="890">
                  <c:v>0.9913504464285714</c:v>
                </c:pt>
                <c:pt idx="891">
                  <c:v>0.9986746651785714</c:v>
                </c:pt>
                <c:pt idx="892">
                  <c:v>0.99150988520408168</c:v>
                </c:pt>
                <c:pt idx="893">
                  <c:v>0.99345304528061229</c:v>
                </c:pt>
                <c:pt idx="894">
                  <c:v>0.99586455676020413</c:v>
                </c:pt>
                <c:pt idx="895">
                  <c:v>0.98975605867346939</c:v>
                </c:pt>
                <c:pt idx="896">
                  <c:v>0.99713010204081631</c:v>
                </c:pt>
                <c:pt idx="897">
                  <c:v>0.99492785395408168</c:v>
                </c:pt>
                <c:pt idx="898">
                  <c:v>0.99592434630102045</c:v>
                </c:pt>
                <c:pt idx="899">
                  <c:v>0.98927774234693877</c:v>
                </c:pt>
                <c:pt idx="900">
                  <c:v>0.99217753507653061</c:v>
                </c:pt>
                <c:pt idx="901">
                  <c:v>0.9958147321428571</c:v>
                </c:pt>
                <c:pt idx="902">
                  <c:v>0.99307437818877553</c:v>
                </c:pt>
                <c:pt idx="903">
                  <c:v>0.98944714604591832</c:v>
                </c:pt>
                <c:pt idx="904">
                  <c:v>0.99838568239795922</c:v>
                </c:pt>
                <c:pt idx="905">
                  <c:v>0.99996014030612246</c:v>
                </c:pt>
                <c:pt idx="906">
                  <c:v>0.9892578125</c:v>
                </c:pt>
                <c:pt idx="907">
                  <c:v>0.99130062181122447</c:v>
                </c:pt>
                <c:pt idx="908">
                  <c:v>0.99927256058673475</c:v>
                </c:pt>
                <c:pt idx="909">
                  <c:v>0.99625318877551017</c:v>
                </c:pt>
                <c:pt idx="910">
                  <c:v>0.98965640943877553</c:v>
                </c:pt>
                <c:pt idx="911">
                  <c:v>0.99766820790816324</c:v>
                </c:pt>
                <c:pt idx="912">
                  <c:v>0.99620336415816324</c:v>
                </c:pt>
                <c:pt idx="913">
                  <c:v>0.99163942920918369</c:v>
                </c:pt>
                <c:pt idx="914">
                  <c:v>0.99654217155612246</c:v>
                </c:pt>
                <c:pt idx="915">
                  <c:v>0.99849529655612246</c:v>
                </c:pt>
                <c:pt idx="916">
                  <c:v>0.98457429846938771</c:v>
                </c:pt>
                <c:pt idx="917">
                  <c:v>0.99482820471938771</c:v>
                </c:pt>
                <c:pt idx="918">
                  <c:v>0.99621332908163263</c:v>
                </c:pt>
                <c:pt idx="919">
                  <c:v>0.98132573341836737</c:v>
                </c:pt>
                <c:pt idx="920">
                  <c:v>0.99704041772959184</c:v>
                </c:pt>
                <c:pt idx="921">
                  <c:v>0.9922572544642857</c:v>
                </c:pt>
                <c:pt idx="922">
                  <c:v>0.99983059630102045</c:v>
                </c:pt>
                <c:pt idx="923">
                  <c:v>0.99185865752551017</c:v>
                </c:pt>
                <c:pt idx="924">
                  <c:v>0.98791254783163263</c:v>
                </c:pt>
                <c:pt idx="925">
                  <c:v>0.99516701211734693</c:v>
                </c:pt>
                <c:pt idx="926">
                  <c:v>0.9827706473214286</c:v>
                </c:pt>
                <c:pt idx="927">
                  <c:v>0.98589963329081631</c:v>
                </c:pt>
                <c:pt idx="928">
                  <c:v>0.99695073341836737</c:v>
                </c:pt>
                <c:pt idx="929">
                  <c:v>0.98539142219387754</c:v>
                </c:pt>
                <c:pt idx="930">
                  <c:v>0.99510722257653061</c:v>
                </c:pt>
                <c:pt idx="931">
                  <c:v>0.98056839923469385</c:v>
                </c:pt>
                <c:pt idx="932">
                  <c:v>0.99821627869897955</c:v>
                </c:pt>
                <c:pt idx="933">
                  <c:v>0.99056321747448983</c:v>
                </c:pt>
                <c:pt idx="934">
                  <c:v>0.98728475765306123</c:v>
                </c:pt>
                <c:pt idx="935">
                  <c:v>0.99995017538265307</c:v>
                </c:pt>
                <c:pt idx="936">
                  <c:v>0.9920479910714286</c:v>
                </c:pt>
                <c:pt idx="937">
                  <c:v>0.99523676658163263</c:v>
                </c:pt>
                <c:pt idx="938">
                  <c:v>0.99980070153061229</c:v>
                </c:pt>
                <c:pt idx="939">
                  <c:v>0.99374202806122447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B94-4BEA-BD06-B3CC449090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3134095"/>
        <c:axId val="1243134575"/>
      </c:lineChart>
      <c:catAx>
        <c:axId val="1243134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3134575"/>
        <c:crosses val="autoZero"/>
        <c:auto val="1"/>
        <c:lblAlgn val="ctr"/>
        <c:lblOffset val="100"/>
        <c:noMultiLvlLbl val="0"/>
      </c:catAx>
      <c:valAx>
        <c:axId val="1243134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3134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Gradient Sparsity vs</a:t>
            </a:r>
            <a:r>
              <a:rPr lang="en-US" altLang="ko-KR" baseline="0" dirty="0"/>
              <a:t> Skip Ratio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skip ratio q_size=8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Sheet1!$F$2:$F$941</c:f>
              <c:numCache>
                <c:formatCode>0.00E+00</c:formatCode>
                <c:ptCount val="940"/>
                <c:pt idx="0">
                  <c:v>5.8905832416286698E-2</c:v>
                </c:pt>
                <c:pt idx="1">
                  <c:v>6.10753026253733E-2</c:v>
                </c:pt>
                <c:pt idx="2">
                  <c:v>7.4092123879893002E-2</c:v>
                </c:pt>
                <c:pt idx="3">
                  <c:v>9.4151862914635995E-2</c:v>
                </c:pt>
                <c:pt idx="4">
                  <c:v>9.6242729130639804E-2</c:v>
                </c:pt>
                <c:pt idx="5">
                  <c:v>8.6747366766231696E-2</c:v>
                </c:pt>
                <c:pt idx="6">
                  <c:v>7.9704448986008397E-2</c:v>
                </c:pt>
                <c:pt idx="7">
                  <c:v>9.6494261908504894E-2</c:v>
                </c:pt>
                <c:pt idx="8">
                  <c:v>0.112120735733375</c:v>
                </c:pt>
                <c:pt idx="9">
                  <c:v>0.123439710737305</c:v>
                </c:pt>
                <c:pt idx="10">
                  <c:v>0.127574280773463</c:v>
                </c:pt>
                <c:pt idx="11">
                  <c:v>0.114698946706492</c:v>
                </c:pt>
                <c:pt idx="12">
                  <c:v>0.12016978462505799</c:v>
                </c:pt>
                <c:pt idx="13">
                  <c:v>0.123361106744222</c:v>
                </c:pt>
                <c:pt idx="14">
                  <c:v>0.13021537494104701</c:v>
                </c:pt>
                <c:pt idx="15">
                  <c:v>0.12529476497406</c:v>
                </c:pt>
                <c:pt idx="16">
                  <c:v>0.123376827542839</c:v>
                </c:pt>
                <c:pt idx="17">
                  <c:v>0.12274799559817599</c:v>
                </c:pt>
                <c:pt idx="18">
                  <c:v>0.124225750668133</c:v>
                </c:pt>
                <c:pt idx="19">
                  <c:v>0.12691400723156701</c:v>
                </c:pt>
                <c:pt idx="20">
                  <c:v>0.13818581983964701</c:v>
                </c:pt>
                <c:pt idx="21">
                  <c:v>0.13535607608866501</c:v>
                </c:pt>
                <c:pt idx="22">
                  <c:v>0.12738563119006399</c:v>
                </c:pt>
                <c:pt idx="23">
                  <c:v>0.13719540952680301</c:v>
                </c:pt>
                <c:pt idx="24">
                  <c:v>0.13290363150448001</c:v>
                </c:pt>
                <c:pt idx="25">
                  <c:v>0.13791856626316601</c:v>
                </c:pt>
                <c:pt idx="26">
                  <c:v>0.13754126709636799</c:v>
                </c:pt>
                <c:pt idx="27">
                  <c:v>0.143468008174815</c:v>
                </c:pt>
                <c:pt idx="28">
                  <c:v>0.13735261751296901</c:v>
                </c:pt>
                <c:pt idx="29">
                  <c:v>0.15063669234397101</c:v>
                </c:pt>
                <c:pt idx="30">
                  <c:v>0.159157365194151</c:v>
                </c:pt>
                <c:pt idx="31">
                  <c:v>0.14678509668291101</c:v>
                </c:pt>
                <c:pt idx="32">
                  <c:v>0.15392233925483401</c:v>
                </c:pt>
                <c:pt idx="33">
                  <c:v>0.15327778651155399</c:v>
                </c:pt>
                <c:pt idx="34">
                  <c:v>0.146046219147932</c:v>
                </c:pt>
                <c:pt idx="35">
                  <c:v>0.15008646439239101</c:v>
                </c:pt>
                <c:pt idx="36">
                  <c:v>0.153309228108787</c:v>
                </c:pt>
                <c:pt idx="37">
                  <c:v>0.15723942776293001</c:v>
                </c:pt>
                <c:pt idx="38">
                  <c:v>0.149190378871246</c:v>
                </c:pt>
                <c:pt idx="39">
                  <c:v>0.14848294293350101</c:v>
                </c:pt>
                <c:pt idx="40">
                  <c:v>0.14695802546769299</c:v>
                </c:pt>
                <c:pt idx="41">
                  <c:v>0.15434680081748101</c:v>
                </c:pt>
                <c:pt idx="42">
                  <c:v>0.15135984908033301</c:v>
                </c:pt>
                <c:pt idx="43">
                  <c:v>0.14897028769061399</c:v>
                </c:pt>
                <c:pt idx="44">
                  <c:v>0.15881150762458701</c:v>
                </c:pt>
                <c:pt idx="45">
                  <c:v>0.15964470995126501</c:v>
                </c:pt>
                <c:pt idx="46">
                  <c:v>0.15385945606036699</c:v>
                </c:pt>
                <c:pt idx="47">
                  <c:v>0.162615940889797</c:v>
                </c:pt>
                <c:pt idx="48">
                  <c:v>0.15351359849080301</c:v>
                </c:pt>
                <c:pt idx="49">
                  <c:v>0.16513126866844799</c:v>
                </c:pt>
                <c:pt idx="50">
                  <c:v>0.15555730231095699</c:v>
                </c:pt>
                <c:pt idx="51">
                  <c:v>0.14570036157836799</c:v>
                </c:pt>
                <c:pt idx="52">
                  <c:v>0.16898286432950699</c:v>
                </c:pt>
                <c:pt idx="53">
                  <c:v>0.15651627102656801</c:v>
                </c:pt>
                <c:pt idx="54">
                  <c:v>0.150432321961955</c:v>
                </c:pt>
                <c:pt idx="55">
                  <c:v>0.15635906304040201</c:v>
                </c:pt>
                <c:pt idx="56">
                  <c:v>0.152617512969658</c:v>
                </c:pt>
                <c:pt idx="57">
                  <c:v>0.158591416443955</c:v>
                </c:pt>
                <c:pt idx="58">
                  <c:v>0.163889325577739</c:v>
                </c:pt>
                <c:pt idx="59">
                  <c:v>0.15813551328407399</c:v>
                </c:pt>
                <c:pt idx="60">
                  <c:v>0.15983335953466399</c:v>
                </c:pt>
                <c:pt idx="61">
                  <c:v>0.15018078918409</c:v>
                </c:pt>
                <c:pt idx="62">
                  <c:v>0.14371954095268</c:v>
                </c:pt>
                <c:pt idx="63">
                  <c:v>0.149331866058795</c:v>
                </c:pt>
                <c:pt idx="64">
                  <c:v>0.14764974060682201</c:v>
                </c:pt>
                <c:pt idx="65">
                  <c:v>0.16370067599433999</c:v>
                </c:pt>
                <c:pt idx="66">
                  <c:v>0.160619399465492</c:v>
                </c:pt>
                <c:pt idx="67">
                  <c:v>0.16212859613268299</c:v>
                </c:pt>
                <c:pt idx="68">
                  <c:v>0.16851124037101001</c:v>
                </c:pt>
                <c:pt idx="69">
                  <c:v>0.151862914636063</c:v>
                </c:pt>
                <c:pt idx="70">
                  <c:v>0.15650055022795101</c:v>
                </c:pt>
                <c:pt idx="71">
                  <c:v>0.15173714824713</c:v>
                </c:pt>
                <c:pt idx="72">
                  <c:v>0.149457632447728</c:v>
                </c:pt>
                <c:pt idx="73">
                  <c:v>0.14810564376670299</c:v>
                </c:pt>
                <c:pt idx="74">
                  <c:v>0.171026568149661</c:v>
                </c:pt>
                <c:pt idx="75">
                  <c:v>0.15142273227479899</c:v>
                </c:pt>
                <c:pt idx="76">
                  <c:v>0.157459518943562</c:v>
                </c:pt>
                <c:pt idx="77">
                  <c:v>0.17085363936487899</c:v>
                </c:pt>
                <c:pt idx="78">
                  <c:v>0.160745165854425</c:v>
                </c:pt>
                <c:pt idx="79">
                  <c:v>0.17599434051249799</c:v>
                </c:pt>
                <c:pt idx="80">
                  <c:v>0.15937745637478301</c:v>
                </c:pt>
                <c:pt idx="81">
                  <c:v>0.162034271340984</c:v>
                </c:pt>
                <c:pt idx="82">
                  <c:v>0.15165854425404801</c:v>
                </c:pt>
                <c:pt idx="83">
                  <c:v>0.16038358748624401</c:v>
                </c:pt>
                <c:pt idx="84">
                  <c:v>0.15524288633862601</c:v>
                </c:pt>
                <c:pt idx="85">
                  <c:v>0.15228737619870999</c:v>
                </c:pt>
                <c:pt idx="86">
                  <c:v>0.17126238012891001</c:v>
                </c:pt>
                <c:pt idx="87">
                  <c:v>0.16565005502279501</c:v>
                </c:pt>
                <c:pt idx="88">
                  <c:v>0.16357490960540699</c:v>
                </c:pt>
                <c:pt idx="89">
                  <c:v>0.15868574123565399</c:v>
                </c:pt>
                <c:pt idx="90">
                  <c:v>0.153890897657601</c:v>
                </c:pt>
                <c:pt idx="91">
                  <c:v>0.157883980506209</c:v>
                </c:pt>
                <c:pt idx="92">
                  <c:v>0.17354189592831301</c:v>
                </c:pt>
                <c:pt idx="93">
                  <c:v>0.15984908033327999</c:v>
                </c:pt>
                <c:pt idx="94">
                  <c:v>0.16855840276685999</c:v>
                </c:pt>
                <c:pt idx="95">
                  <c:v>0.16294607766074501</c:v>
                </c:pt>
                <c:pt idx="96">
                  <c:v>0.16370067599433999</c:v>
                </c:pt>
                <c:pt idx="97">
                  <c:v>0.157050778179531</c:v>
                </c:pt>
                <c:pt idx="98">
                  <c:v>0.15939317717340001</c:v>
                </c:pt>
                <c:pt idx="99">
                  <c:v>0.17096368495519501</c:v>
                </c:pt>
                <c:pt idx="100">
                  <c:v>0.157333752554629</c:v>
                </c:pt>
                <c:pt idx="101">
                  <c:v>0.152177330608394</c:v>
                </c:pt>
                <c:pt idx="102">
                  <c:v>0.15829272127023999</c:v>
                </c:pt>
                <c:pt idx="103">
                  <c:v>0.168919981135041</c:v>
                </c:pt>
                <c:pt idx="104">
                  <c:v>0.16766231724571601</c:v>
                </c:pt>
                <c:pt idx="105">
                  <c:v>0.166043074988209</c:v>
                </c:pt>
                <c:pt idx="106">
                  <c:v>0.166734790127338</c:v>
                </c:pt>
                <c:pt idx="107">
                  <c:v>0.16071372425719199</c:v>
                </c:pt>
                <c:pt idx="108">
                  <c:v>0.150306555573023</c:v>
                </c:pt>
                <c:pt idx="109">
                  <c:v>0.153183461719855</c:v>
                </c:pt>
                <c:pt idx="110">
                  <c:v>0.14535450400880301</c:v>
                </c:pt>
                <c:pt idx="111">
                  <c:v>0.154158151234082</c:v>
                </c:pt>
                <c:pt idx="112">
                  <c:v>0.16668762773148799</c:v>
                </c:pt>
                <c:pt idx="113">
                  <c:v>0.150039301996541</c:v>
                </c:pt>
                <c:pt idx="114">
                  <c:v>0.16337053922339201</c:v>
                </c:pt>
                <c:pt idx="115">
                  <c:v>0.153576481685269</c:v>
                </c:pt>
                <c:pt idx="116">
                  <c:v>0.16542996384216299</c:v>
                </c:pt>
                <c:pt idx="117">
                  <c:v>0.15323062411570501</c:v>
                </c:pt>
                <c:pt idx="118">
                  <c:v>0.154048105643766</c:v>
                </c:pt>
                <c:pt idx="119">
                  <c:v>0.15414243043546599</c:v>
                </c:pt>
                <c:pt idx="120">
                  <c:v>0.16197138814651699</c:v>
                </c:pt>
                <c:pt idx="121">
                  <c:v>0.159047319603835</c:v>
                </c:pt>
                <c:pt idx="122">
                  <c:v>0.15756956453387799</c:v>
                </c:pt>
                <c:pt idx="123">
                  <c:v>0.14897028769061399</c:v>
                </c:pt>
                <c:pt idx="124">
                  <c:v>0.17055494419116399</c:v>
                </c:pt>
                <c:pt idx="125">
                  <c:v>0.15926741078446699</c:v>
                </c:pt>
                <c:pt idx="126">
                  <c:v>0.16898286432950699</c:v>
                </c:pt>
                <c:pt idx="127">
                  <c:v>0.16140543939632099</c:v>
                </c:pt>
                <c:pt idx="128">
                  <c:v>0.16167269297280301</c:v>
                </c:pt>
                <c:pt idx="129">
                  <c:v>0.15291620814337301</c:v>
                </c:pt>
                <c:pt idx="130">
                  <c:v>0.16961169627417</c:v>
                </c:pt>
                <c:pt idx="131">
                  <c:v>0.16256877849394699</c:v>
                </c:pt>
                <c:pt idx="132">
                  <c:v>0.15835560446470601</c:v>
                </c:pt>
                <c:pt idx="133">
                  <c:v>0.16698632290520299</c:v>
                </c:pt>
                <c:pt idx="134">
                  <c:v>0.163763559188806</c:v>
                </c:pt>
                <c:pt idx="135">
                  <c:v>0.17857255148561499</c:v>
                </c:pt>
                <c:pt idx="136">
                  <c:v>0.15382801446313399</c:v>
                </c:pt>
                <c:pt idx="137">
                  <c:v>0.17294450558088301</c:v>
                </c:pt>
                <c:pt idx="138">
                  <c:v>0.16039930828485999</c:v>
                </c:pt>
                <c:pt idx="139">
                  <c:v>0.164062254362521</c:v>
                </c:pt>
                <c:pt idx="140">
                  <c:v>0.17440653985222401</c:v>
                </c:pt>
                <c:pt idx="141">
                  <c:v>0.168181103600062</c:v>
                </c:pt>
                <c:pt idx="142">
                  <c:v>0.16068228265995901</c:v>
                </c:pt>
                <c:pt idx="143">
                  <c:v>0.159613268354032</c:v>
                </c:pt>
                <c:pt idx="144">
                  <c:v>0.16101241943090699</c:v>
                </c:pt>
                <c:pt idx="145">
                  <c:v>0.170067599434051</c:v>
                </c:pt>
                <c:pt idx="146">
                  <c:v>0.16182990095896799</c:v>
                </c:pt>
                <c:pt idx="147">
                  <c:v>0.172598648011318</c:v>
                </c:pt>
                <c:pt idx="148">
                  <c:v>0.151454173872032</c:v>
                </c:pt>
                <c:pt idx="149">
                  <c:v>0.16443955352931899</c:v>
                </c:pt>
                <c:pt idx="150">
                  <c:v>0.163496305612325</c:v>
                </c:pt>
                <c:pt idx="151">
                  <c:v>0.15785253890897599</c:v>
                </c:pt>
                <c:pt idx="152">
                  <c:v>0.17068071058009701</c:v>
                </c:pt>
                <c:pt idx="153">
                  <c:v>0.15912592359691799</c:v>
                </c:pt>
                <c:pt idx="154">
                  <c:v>0.17083791856626299</c:v>
                </c:pt>
                <c:pt idx="155">
                  <c:v>0.16164125137556901</c:v>
                </c:pt>
                <c:pt idx="156">
                  <c:v>0.15241314258764299</c:v>
                </c:pt>
                <c:pt idx="157">
                  <c:v>0.155745951894356</c:v>
                </c:pt>
                <c:pt idx="158">
                  <c:v>0.15411098883823199</c:v>
                </c:pt>
                <c:pt idx="159">
                  <c:v>0.15370224807420199</c:v>
                </c:pt>
                <c:pt idx="160">
                  <c:v>0.16555573023109499</c:v>
                </c:pt>
                <c:pt idx="161">
                  <c:v>0.16384216318188899</c:v>
                </c:pt>
                <c:pt idx="162">
                  <c:v>0.164455274327935</c:v>
                </c:pt>
                <c:pt idx="163">
                  <c:v>0.15855997484672199</c:v>
                </c:pt>
                <c:pt idx="164">
                  <c:v>0.15741235654771199</c:v>
                </c:pt>
                <c:pt idx="165">
                  <c:v>0.15480270397736201</c:v>
                </c:pt>
                <c:pt idx="166">
                  <c:v>0.16554000943247901</c:v>
                </c:pt>
                <c:pt idx="167">
                  <c:v>0.16558717182832799</c:v>
                </c:pt>
                <c:pt idx="168">
                  <c:v>0.16500550227951499</c:v>
                </c:pt>
                <c:pt idx="169">
                  <c:v>0.15253890897657599</c:v>
                </c:pt>
                <c:pt idx="170">
                  <c:v>0.154331080018864</c:v>
                </c:pt>
                <c:pt idx="171">
                  <c:v>0.165036943876748</c:v>
                </c:pt>
                <c:pt idx="172">
                  <c:v>0.15456689199811299</c:v>
                </c:pt>
                <c:pt idx="173">
                  <c:v>0.16480113189750001</c:v>
                </c:pt>
                <c:pt idx="174">
                  <c:v>0.14426976890425999</c:v>
                </c:pt>
                <c:pt idx="175">
                  <c:v>0.16310328564691001</c:v>
                </c:pt>
                <c:pt idx="176">
                  <c:v>0.163779279987423</c:v>
                </c:pt>
                <c:pt idx="177">
                  <c:v>0.16440811193208599</c:v>
                </c:pt>
                <c:pt idx="178">
                  <c:v>0.15852853324948901</c:v>
                </c:pt>
                <c:pt idx="179">
                  <c:v>0.16649897814808901</c:v>
                </c:pt>
                <c:pt idx="180">
                  <c:v>0.17145102971230899</c:v>
                </c:pt>
                <c:pt idx="181">
                  <c:v>0.17615154849866299</c:v>
                </c:pt>
                <c:pt idx="182">
                  <c:v>0.16997327464235101</c:v>
                </c:pt>
                <c:pt idx="183">
                  <c:v>0.17415500707435899</c:v>
                </c:pt>
                <c:pt idx="184">
                  <c:v>0.15771105172142699</c:v>
                </c:pt>
                <c:pt idx="185">
                  <c:v>0.161452601792171</c:v>
                </c:pt>
                <c:pt idx="186">
                  <c:v>0.18228265995912499</c:v>
                </c:pt>
                <c:pt idx="187">
                  <c:v>0.16324477283445901</c:v>
                </c:pt>
                <c:pt idx="188">
                  <c:v>0.16887281873919099</c:v>
                </c:pt>
                <c:pt idx="189">
                  <c:v>0.164612482314101</c:v>
                </c:pt>
                <c:pt idx="190">
                  <c:v>0.16998899544096799</c:v>
                </c:pt>
                <c:pt idx="191">
                  <c:v>0.16322905203584301</c:v>
                </c:pt>
                <c:pt idx="192">
                  <c:v>0.157035057380914</c:v>
                </c:pt>
                <c:pt idx="193">
                  <c:v>0.177786511554786</c:v>
                </c:pt>
                <c:pt idx="194">
                  <c:v>0.16423518314730301</c:v>
                </c:pt>
                <c:pt idx="195">
                  <c:v>0.16599591259235899</c:v>
                </c:pt>
                <c:pt idx="196">
                  <c:v>0.16208143373683301</c:v>
                </c:pt>
                <c:pt idx="197">
                  <c:v>0.15727086936016299</c:v>
                </c:pt>
                <c:pt idx="198">
                  <c:v>0.180616255305769</c:v>
                </c:pt>
                <c:pt idx="199">
                  <c:v>0.14708379185662601</c:v>
                </c:pt>
                <c:pt idx="200">
                  <c:v>0.16626316616884099</c:v>
                </c:pt>
                <c:pt idx="201">
                  <c:v>0.16382644238327301</c:v>
                </c:pt>
                <c:pt idx="202">
                  <c:v>0.156028926269454</c:v>
                </c:pt>
                <c:pt idx="203">
                  <c:v>0.155321490331708</c:v>
                </c:pt>
                <c:pt idx="204">
                  <c:v>0.17285018078918399</c:v>
                </c:pt>
                <c:pt idx="205">
                  <c:v>0.15110831630246799</c:v>
                </c:pt>
                <c:pt idx="206">
                  <c:v>0.174893884609338</c:v>
                </c:pt>
                <c:pt idx="207">
                  <c:v>0.17255148561546901</c:v>
                </c:pt>
                <c:pt idx="208">
                  <c:v>0.161326835403238</c:v>
                </c:pt>
                <c:pt idx="209">
                  <c:v>0.161892784153434</c:v>
                </c:pt>
                <c:pt idx="210">
                  <c:v>0.163166168841377</c:v>
                </c:pt>
                <c:pt idx="211">
                  <c:v>0.172630089608552</c:v>
                </c:pt>
                <c:pt idx="212">
                  <c:v>0.15524288633862601</c:v>
                </c:pt>
                <c:pt idx="213">
                  <c:v>0.16410941675837101</c:v>
                </c:pt>
                <c:pt idx="214">
                  <c:v>0.16153120578525301</c:v>
                </c:pt>
                <c:pt idx="215">
                  <c:v>0.16454959911963499</c:v>
                </c:pt>
                <c:pt idx="216">
                  <c:v>0.16010061311114601</c:v>
                </c:pt>
                <c:pt idx="217">
                  <c:v>0.16638893255777301</c:v>
                </c:pt>
                <c:pt idx="218">
                  <c:v>0.17885552586071299</c:v>
                </c:pt>
                <c:pt idx="219">
                  <c:v>0.168495519572394</c:v>
                </c:pt>
                <c:pt idx="220">
                  <c:v>0.169454488288005</c:v>
                </c:pt>
                <c:pt idx="221">
                  <c:v>0.15838704606193901</c:v>
                </c:pt>
                <c:pt idx="222">
                  <c:v>0.16986322905203499</c:v>
                </c:pt>
                <c:pt idx="223">
                  <c:v>0.15922024838861801</c:v>
                </c:pt>
                <c:pt idx="224">
                  <c:v>0.17479955981763801</c:v>
                </c:pt>
                <c:pt idx="225">
                  <c:v>0.16211287533406599</c:v>
                </c:pt>
                <c:pt idx="226">
                  <c:v>0.161484043389404</c:v>
                </c:pt>
                <c:pt idx="227">
                  <c:v>0.16442383273070199</c:v>
                </c:pt>
                <c:pt idx="228">
                  <c:v>0.165634334224178</c:v>
                </c:pt>
                <c:pt idx="229">
                  <c:v>0.180333280930671</c:v>
                </c:pt>
                <c:pt idx="230">
                  <c:v>0.16811822040559599</c:v>
                </c:pt>
                <c:pt idx="231">
                  <c:v>0.163905046376355</c:v>
                </c:pt>
                <c:pt idx="232">
                  <c:v>0.16854268196824301</c:v>
                </c:pt>
                <c:pt idx="233">
                  <c:v>0.169313001100455</c:v>
                </c:pt>
                <c:pt idx="234">
                  <c:v>0.17167112089294101</c:v>
                </c:pt>
                <c:pt idx="235">
                  <c:v>0.170743593774563</c:v>
                </c:pt>
                <c:pt idx="236">
                  <c:v>0.17324320075459801</c:v>
                </c:pt>
                <c:pt idx="237">
                  <c:v>0.15807263008960801</c:v>
                </c:pt>
                <c:pt idx="238">
                  <c:v>0.16838547398207801</c:v>
                </c:pt>
                <c:pt idx="239">
                  <c:v>0.16969030026725301</c:v>
                </c:pt>
                <c:pt idx="240">
                  <c:v>0.169313001100455</c:v>
                </c:pt>
                <c:pt idx="241">
                  <c:v>0.167190693287218</c:v>
                </c:pt>
                <c:pt idx="242">
                  <c:v>0.161908504952051</c:v>
                </c:pt>
                <c:pt idx="243">
                  <c:v>0.15555730231095699</c:v>
                </c:pt>
                <c:pt idx="244">
                  <c:v>0.166766231724571</c:v>
                </c:pt>
                <c:pt idx="245">
                  <c:v>0.175192579783052</c:v>
                </c:pt>
                <c:pt idx="246">
                  <c:v>0.15711366137399699</c:v>
                </c:pt>
                <c:pt idx="247">
                  <c:v>0.16307184404967701</c:v>
                </c:pt>
                <c:pt idx="248">
                  <c:v>0.16149976418802001</c:v>
                </c:pt>
                <c:pt idx="249">
                  <c:v>0.163480584813708</c:v>
                </c:pt>
                <c:pt idx="250">
                  <c:v>0.15483414557459499</c:v>
                </c:pt>
                <c:pt idx="251">
                  <c:v>0.138170099041031</c:v>
                </c:pt>
                <c:pt idx="252">
                  <c:v>0.15896871561075299</c:v>
                </c:pt>
                <c:pt idx="253">
                  <c:v>0.15535293192894101</c:v>
                </c:pt>
                <c:pt idx="254">
                  <c:v>0.171183776135827</c:v>
                </c:pt>
                <c:pt idx="255">
                  <c:v>0.17755069957553801</c:v>
                </c:pt>
                <c:pt idx="256">
                  <c:v>0.16851124037101001</c:v>
                </c:pt>
                <c:pt idx="257">
                  <c:v>0.16450243672378501</c:v>
                </c:pt>
                <c:pt idx="258">
                  <c:v>0.15942461877063299</c:v>
                </c:pt>
                <c:pt idx="259">
                  <c:v>0.162631661688413</c:v>
                </c:pt>
                <c:pt idx="260">
                  <c:v>0.172032699261122</c:v>
                </c:pt>
                <c:pt idx="261">
                  <c:v>0.153309228108787</c:v>
                </c:pt>
                <c:pt idx="262">
                  <c:v>0.168495519572394</c:v>
                </c:pt>
                <c:pt idx="263">
                  <c:v>0.158198396478541</c:v>
                </c:pt>
                <c:pt idx="264">
                  <c:v>0.16607451658544201</c:v>
                </c:pt>
                <c:pt idx="265">
                  <c:v>0.184499292564062</c:v>
                </c:pt>
                <c:pt idx="266">
                  <c:v>0.17366766231724501</c:v>
                </c:pt>
                <c:pt idx="267">
                  <c:v>0.15497563276214399</c:v>
                </c:pt>
                <c:pt idx="268">
                  <c:v>0.16453387832101801</c:v>
                </c:pt>
                <c:pt idx="269">
                  <c:v>0.16550856783524601</c:v>
                </c:pt>
                <c:pt idx="270">
                  <c:v>0.15700361578368099</c:v>
                </c:pt>
                <c:pt idx="271">
                  <c:v>0.176780380443326</c:v>
                </c:pt>
                <c:pt idx="272">
                  <c:v>0.16171985536865199</c:v>
                </c:pt>
                <c:pt idx="273">
                  <c:v>0.16168841377141899</c:v>
                </c:pt>
                <c:pt idx="274">
                  <c:v>0.17443798144945699</c:v>
                </c:pt>
                <c:pt idx="275">
                  <c:v>0.17225279044175401</c:v>
                </c:pt>
                <c:pt idx="276">
                  <c:v>0.17843106429806599</c:v>
                </c:pt>
                <c:pt idx="277">
                  <c:v>0.159314573180317</c:v>
                </c:pt>
                <c:pt idx="278">
                  <c:v>0.16539852224493001</c:v>
                </c:pt>
                <c:pt idx="279">
                  <c:v>0.16728501807891799</c:v>
                </c:pt>
                <c:pt idx="280">
                  <c:v>0.181339412042131</c:v>
                </c:pt>
                <c:pt idx="281">
                  <c:v>0.17168684169155701</c:v>
                </c:pt>
                <c:pt idx="282">
                  <c:v>0.16421946234868701</c:v>
                </c:pt>
                <c:pt idx="283">
                  <c:v>0.159754755541581</c:v>
                </c:pt>
                <c:pt idx="284">
                  <c:v>0.16997327464235101</c:v>
                </c:pt>
                <c:pt idx="285">
                  <c:v>0.16014777550699499</c:v>
                </c:pt>
                <c:pt idx="286">
                  <c:v>0.16522559346014701</c:v>
                </c:pt>
                <c:pt idx="287">
                  <c:v>0.17858827228423199</c:v>
                </c:pt>
                <c:pt idx="288">
                  <c:v>0.15922024838861801</c:v>
                </c:pt>
                <c:pt idx="289">
                  <c:v>0.166766231724571</c:v>
                </c:pt>
                <c:pt idx="290">
                  <c:v>0.16995755384373501</c:v>
                </c:pt>
                <c:pt idx="291">
                  <c:v>0.160194937902845</c:v>
                </c:pt>
                <c:pt idx="292">
                  <c:v>0.166326049363307</c:v>
                </c:pt>
                <c:pt idx="293">
                  <c:v>0.16638893255777301</c:v>
                </c:pt>
                <c:pt idx="294">
                  <c:v>0.15827700047162299</c:v>
                </c:pt>
                <c:pt idx="295">
                  <c:v>0.16184562175758499</c:v>
                </c:pt>
                <c:pt idx="296">
                  <c:v>0.162065712938217</c:v>
                </c:pt>
                <c:pt idx="297">
                  <c:v>0.17780223235340301</c:v>
                </c:pt>
                <c:pt idx="298">
                  <c:v>0.14937902845464501</c:v>
                </c:pt>
                <c:pt idx="299">
                  <c:v>0.15257035057380899</c:v>
                </c:pt>
                <c:pt idx="300">
                  <c:v>0.17726772520044001</c:v>
                </c:pt>
                <c:pt idx="301">
                  <c:v>0.168904260336425</c:v>
                </c:pt>
                <c:pt idx="302">
                  <c:v>0.17256720641408499</c:v>
                </c:pt>
                <c:pt idx="303">
                  <c:v>0.170193365822983</c:v>
                </c:pt>
                <c:pt idx="304">
                  <c:v>0.16341770161924199</c:v>
                </c:pt>
                <c:pt idx="305">
                  <c:v>0.16121678981292201</c:v>
                </c:pt>
                <c:pt idx="306">
                  <c:v>0.17923282502751101</c:v>
                </c:pt>
                <c:pt idx="307">
                  <c:v>0.15694073258921501</c:v>
                </c:pt>
                <c:pt idx="308">
                  <c:v>0.17044489860084799</c:v>
                </c:pt>
                <c:pt idx="309">
                  <c:v>0.164172299952837</c:v>
                </c:pt>
                <c:pt idx="310">
                  <c:v>0.15584027668605499</c:v>
                </c:pt>
                <c:pt idx="311">
                  <c:v>0.15878006602735401</c:v>
                </c:pt>
                <c:pt idx="312">
                  <c:v>0.174485143845307</c:v>
                </c:pt>
                <c:pt idx="313">
                  <c:v>0.16124823141015501</c:v>
                </c:pt>
                <c:pt idx="314">
                  <c:v>0.16656186134255599</c:v>
                </c:pt>
                <c:pt idx="315">
                  <c:v>0.168354032384845</c:v>
                </c:pt>
                <c:pt idx="316">
                  <c:v>0.16909290991982301</c:v>
                </c:pt>
                <c:pt idx="317">
                  <c:v>0.15684640779751599</c:v>
                </c:pt>
                <c:pt idx="318">
                  <c:v>0.163040402452444</c:v>
                </c:pt>
                <c:pt idx="319">
                  <c:v>0.17656028926269399</c:v>
                </c:pt>
                <c:pt idx="320">
                  <c:v>0.161767017764502</c:v>
                </c:pt>
                <c:pt idx="321">
                  <c:v>0.17281873919195001</c:v>
                </c:pt>
                <c:pt idx="322">
                  <c:v>0.17272441440025099</c:v>
                </c:pt>
                <c:pt idx="323">
                  <c:v>0.16810249960698001</c:v>
                </c:pt>
                <c:pt idx="324">
                  <c:v>0.157758214117277</c:v>
                </c:pt>
                <c:pt idx="325">
                  <c:v>0.17473667662317199</c:v>
                </c:pt>
                <c:pt idx="326">
                  <c:v>0.16437667033485301</c:v>
                </c:pt>
                <c:pt idx="327">
                  <c:v>0.165036943876748</c:v>
                </c:pt>
                <c:pt idx="328">
                  <c:v>0.163181889639993</c:v>
                </c:pt>
                <c:pt idx="329">
                  <c:v>0.16899858512812399</c:v>
                </c:pt>
                <c:pt idx="330">
                  <c:v>0.163889325577739</c:v>
                </c:pt>
                <c:pt idx="331">
                  <c:v>0.159173085992768</c:v>
                </c:pt>
                <c:pt idx="332">
                  <c:v>0.16186134255620099</c:v>
                </c:pt>
                <c:pt idx="333">
                  <c:v>0.16865272755855901</c:v>
                </c:pt>
                <c:pt idx="334">
                  <c:v>0.17423361106744201</c:v>
                </c:pt>
                <c:pt idx="335">
                  <c:v>0.167473667662317</c:v>
                </c:pt>
                <c:pt idx="336">
                  <c:v>0.15566734790127301</c:v>
                </c:pt>
                <c:pt idx="337">
                  <c:v>0.16398365036943799</c:v>
                </c:pt>
                <c:pt idx="338">
                  <c:v>0.169030026725357</c:v>
                </c:pt>
                <c:pt idx="339">
                  <c:v>0.15942461877063299</c:v>
                </c:pt>
                <c:pt idx="340">
                  <c:v>0.16124823141015501</c:v>
                </c:pt>
                <c:pt idx="341">
                  <c:v>0.16542996384216299</c:v>
                </c:pt>
                <c:pt idx="342">
                  <c:v>0.15525860713724199</c:v>
                </c:pt>
                <c:pt idx="343">
                  <c:v>0.17398207828957701</c:v>
                </c:pt>
                <c:pt idx="344">
                  <c:v>0.154755541581512</c:v>
                </c:pt>
                <c:pt idx="345">
                  <c:v>0.162034271340984</c:v>
                </c:pt>
                <c:pt idx="346">
                  <c:v>0.15964470995126501</c:v>
                </c:pt>
                <c:pt idx="347">
                  <c:v>0.16552428863386201</c:v>
                </c:pt>
                <c:pt idx="348">
                  <c:v>0.16796101241943001</c:v>
                </c:pt>
                <c:pt idx="349">
                  <c:v>0.17723628360320701</c:v>
                </c:pt>
                <c:pt idx="350">
                  <c:v>0.17127810092752699</c:v>
                </c:pt>
                <c:pt idx="351">
                  <c:v>0.16222292092438201</c:v>
                </c:pt>
                <c:pt idx="352">
                  <c:v>0.15907876120106901</c:v>
                </c:pt>
                <c:pt idx="353">
                  <c:v>0.17387203269926099</c:v>
                </c:pt>
                <c:pt idx="354">
                  <c:v>0.15964470995126501</c:v>
                </c:pt>
                <c:pt idx="355">
                  <c:v>0.15898443640936899</c:v>
                </c:pt>
                <c:pt idx="356">
                  <c:v>0.16494261908504901</c:v>
                </c:pt>
                <c:pt idx="357">
                  <c:v>0.16209715453545001</c:v>
                </c:pt>
                <c:pt idx="358">
                  <c:v>0.161468322590787</c:v>
                </c:pt>
                <c:pt idx="359">
                  <c:v>0.176890426033642</c:v>
                </c:pt>
                <c:pt idx="360">
                  <c:v>0.17008332023266701</c:v>
                </c:pt>
                <c:pt idx="361">
                  <c:v>0.17451658544254001</c:v>
                </c:pt>
                <c:pt idx="362">
                  <c:v>0.16280459047319601</c:v>
                </c:pt>
                <c:pt idx="363">
                  <c:v>0.17799088193680199</c:v>
                </c:pt>
                <c:pt idx="364">
                  <c:v>0.16112246502122299</c:v>
                </c:pt>
                <c:pt idx="365">
                  <c:v>0.16514698946706399</c:v>
                </c:pt>
                <c:pt idx="366">
                  <c:v>0.15857569564533799</c:v>
                </c:pt>
                <c:pt idx="367">
                  <c:v>0.16671906932872099</c:v>
                </c:pt>
                <c:pt idx="368">
                  <c:v>0.165178431064298</c:v>
                </c:pt>
                <c:pt idx="369">
                  <c:v>0.17308599276843201</c:v>
                </c:pt>
                <c:pt idx="370">
                  <c:v>0.16374783839019</c:v>
                </c:pt>
                <c:pt idx="371">
                  <c:v>0.17057066498978099</c:v>
                </c:pt>
                <c:pt idx="372">
                  <c:v>0.15250746737934201</c:v>
                </c:pt>
                <c:pt idx="373">
                  <c:v>0.16736362207200101</c:v>
                </c:pt>
                <c:pt idx="374">
                  <c:v>0.17358905832416199</c:v>
                </c:pt>
                <c:pt idx="375">
                  <c:v>0.16936016349630501</c:v>
                </c:pt>
                <c:pt idx="376">
                  <c:v>0.16522559346014701</c:v>
                </c:pt>
                <c:pt idx="377">
                  <c:v>0.161767017764502</c:v>
                </c:pt>
                <c:pt idx="378">
                  <c:v>0.16750510925955001</c:v>
                </c:pt>
                <c:pt idx="379">
                  <c:v>0.15907876120106901</c:v>
                </c:pt>
                <c:pt idx="380">
                  <c:v>0.161484043389404</c:v>
                </c:pt>
                <c:pt idx="381">
                  <c:v>0.172347115233453</c:v>
                </c:pt>
                <c:pt idx="382">
                  <c:v>0.15580883508882201</c:v>
                </c:pt>
                <c:pt idx="383">
                  <c:v>0.16326049363307599</c:v>
                </c:pt>
                <c:pt idx="384">
                  <c:v>0.15723942776293001</c:v>
                </c:pt>
                <c:pt idx="385">
                  <c:v>0.16014777550699499</c:v>
                </c:pt>
                <c:pt idx="386">
                  <c:v>0.16337053922339201</c:v>
                </c:pt>
                <c:pt idx="387">
                  <c:v>0.17024052821883301</c:v>
                </c:pt>
                <c:pt idx="388">
                  <c:v>0.16296179845936101</c:v>
                </c:pt>
                <c:pt idx="389">
                  <c:v>0.15269611696274099</c:v>
                </c:pt>
                <c:pt idx="390">
                  <c:v>0.17373054551171099</c:v>
                </c:pt>
                <c:pt idx="391">
                  <c:v>0.15989624272913</c:v>
                </c:pt>
                <c:pt idx="392">
                  <c:v>0.163920767174972</c:v>
                </c:pt>
                <c:pt idx="393">
                  <c:v>0.16154692658386999</c:v>
                </c:pt>
                <c:pt idx="394">
                  <c:v>0.161908504952051</c:v>
                </c:pt>
                <c:pt idx="395">
                  <c:v>0.16393648797358901</c:v>
                </c:pt>
                <c:pt idx="396">
                  <c:v>0.164769690300267</c:v>
                </c:pt>
                <c:pt idx="397">
                  <c:v>0.16697060210658701</c:v>
                </c:pt>
                <c:pt idx="398">
                  <c:v>0.16250589529948101</c:v>
                </c:pt>
                <c:pt idx="399">
                  <c:v>0.15953466436094901</c:v>
                </c:pt>
                <c:pt idx="400">
                  <c:v>0.17145102971230899</c:v>
                </c:pt>
                <c:pt idx="401">
                  <c:v>0.15341927369910299</c:v>
                </c:pt>
                <c:pt idx="402">
                  <c:v>0.163339097626159</c:v>
                </c:pt>
                <c:pt idx="403">
                  <c:v>0.159880521930514</c:v>
                </c:pt>
                <c:pt idx="404">
                  <c:v>0.16629460776607399</c:v>
                </c:pt>
                <c:pt idx="405">
                  <c:v>0.169313001100455</c:v>
                </c:pt>
                <c:pt idx="406">
                  <c:v>0.166593302939789</c:v>
                </c:pt>
                <c:pt idx="407">
                  <c:v>0.16544568464077899</c:v>
                </c:pt>
                <c:pt idx="408">
                  <c:v>0.173211759157365</c:v>
                </c:pt>
                <c:pt idx="409">
                  <c:v>0.175915736519415</c:v>
                </c:pt>
                <c:pt idx="410">
                  <c:v>0.16198710894513399</c:v>
                </c:pt>
                <c:pt idx="411">
                  <c:v>0.16282031127181201</c:v>
                </c:pt>
                <c:pt idx="412">
                  <c:v>0.16958025467693699</c:v>
                </c:pt>
                <c:pt idx="413">
                  <c:v>0.16766231724571601</c:v>
                </c:pt>
                <c:pt idx="414">
                  <c:v>0.16382644238327301</c:v>
                </c:pt>
                <c:pt idx="415">
                  <c:v>0.179798773777707</c:v>
                </c:pt>
                <c:pt idx="416">
                  <c:v>0.16698632290520299</c:v>
                </c:pt>
                <c:pt idx="417">
                  <c:v>0.17612010690143001</c:v>
                </c:pt>
                <c:pt idx="418">
                  <c:v>0.16814966200282899</c:v>
                </c:pt>
                <c:pt idx="419">
                  <c:v>0.174327935859141</c:v>
                </c:pt>
                <c:pt idx="420">
                  <c:v>0.15755384373526099</c:v>
                </c:pt>
                <c:pt idx="421">
                  <c:v>0.17615154849866299</c:v>
                </c:pt>
                <c:pt idx="422">
                  <c:v>0.182942933501021</c:v>
                </c:pt>
                <c:pt idx="423">
                  <c:v>0.176355918880679</c:v>
                </c:pt>
                <c:pt idx="424">
                  <c:v>0.166184562175758</c:v>
                </c:pt>
                <c:pt idx="425">
                  <c:v>0.16269454488287999</c:v>
                </c:pt>
                <c:pt idx="426">
                  <c:v>0.15766388932557701</c:v>
                </c:pt>
                <c:pt idx="427">
                  <c:v>0.18338311586228501</c:v>
                </c:pt>
                <c:pt idx="428">
                  <c:v>0.17901273384687899</c:v>
                </c:pt>
                <c:pt idx="429">
                  <c:v>0.165885867002043</c:v>
                </c:pt>
                <c:pt idx="430">
                  <c:v>0.16050935387517601</c:v>
                </c:pt>
                <c:pt idx="431">
                  <c:v>0.161059581826756</c:v>
                </c:pt>
                <c:pt idx="432">
                  <c:v>0.173793428706178</c:v>
                </c:pt>
                <c:pt idx="433">
                  <c:v>0.180631976104386</c:v>
                </c:pt>
                <c:pt idx="434">
                  <c:v>0.14741392862757399</c:v>
                </c:pt>
                <c:pt idx="435">
                  <c:v>0.16868416915579301</c:v>
                </c:pt>
                <c:pt idx="436">
                  <c:v>0.161201069014305</c:v>
                </c:pt>
                <c:pt idx="437">
                  <c:v>0.17786511554786899</c:v>
                </c:pt>
                <c:pt idx="438">
                  <c:v>0.13664518157522401</c:v>
                </c:pt>
                <c:pt idx="439">
                  <c:v>0.16368495519572299</c:v>
                </c:pt>
                <c:pt idx="440">
                  <c:v>0.15110831630246799</c:v>
                </c:pt>
                <c:pt idx="441">
                  <c:v>0.16679767332180401</c:v>
                </c:pt>
                <c:pt idx="442">
                  <c:v>0.15624901745008599</c:v>
                </c:pt>
                <c:pt idx="443">
                  <c:v>0.16370067599433999</c:v>
                </c:pt>
                <c:pt idx="444">
                  <c:v>0.16071372425719199</c:v>
                </c:pt>
                <c:pt idx="445">
                  <c:v>0.16500550227951499</c:v>
                </c:pt>
                <c:pt idx="446">
                  <c:v>0.162301524917465</c:v>
                </c:pt>
                <c:pt idx="447">
                  <c:v>0.16211287533406599</c:v>
                </c:pt>
                <c:pt idx="448">
                  <c:v>0.167473667662317</c:v>
                </c:pt>
                <c:pt idx="449">
                  <c:v>0.161169627417072</c:v>
                </c:pt>
                <c:pt idx="450">
                  <c:v>0.16414085835560399</c:v>
                </c:pt>
                <c:pt idx="451">
                  <c:v>0.161767017764502</c:v>
                </c:pt>
                <c:pt idx="452">
                  <c:v>0.171608237698475</c:v>
                </c:pt>
                <c:pt idx="453">
                  <c:v>0.18025467693758801</c:v>
                </c:pt>
                <c:pt idx="454">
                  <c:v>0.16041502908347699</c:v>
                </c:pt>
                <c:pt idx="455">
                  <c:v>0.167913850023581</c:v>
                </c:pt>
                <c:pt idx="456">
                  <c:v>0.17401351988680999</c:v>
                </c:pt>
                <c:pt idx="457">
                  <c:v>0.166341770161924</c:v>
                </c:pt>
                <c:pt idx="458">
                  <c:v>0.174029240685426</c:v>
                </c:pt>
                <c:pt idx="459">
                  <c:v>0.17351045433108001</c:v>
                </c:pt>
                <c:pt idx="460">
                  <c:v>0.15882722842320299</c:v>
                </c:pt>
                <c:pt idx="461">
                  <c:v>0.179940260965257</c:v>
                </c:pt>
                <c:pt idx="462">
                  <c:v>0.162065712938217</c:v>
                </c:pt>
                <c:pt idx="463">
                  <c:v>0.17207986165697201</c:v>
                </c:pt>
                <c:pt idx="464">
                  <c:v>0.163606351202641</c:v>
                </c:pt>
                <c:pt idx="465">
                  <c:v>0.17583713252633201</c:v>
                </c:pt>
                <c:pt idx="466">
                  <c:v>0.16494261908504901</c:v>
                </c:pt>
                <c:pt idx="467">
                  <c:v>0.16467536550856701</c:v>
                </c:pt>
                <c:pt idx="468">
                  <c:v>0.18927841534349901</c:v>
                </c:pt>
                <c:pt idx="469">
                  <c:v>0.16640465335638999</c:v>
                </c:pt>
                <c:pt idx="470">
                  <c:v>0.175632762144316</c:v>
                </c:pt>
                <c:pt idx="471">
                  <c:v>0.159204527590001</c:v>
                </c:pt>
                <c:pt idx="472">
                  <c:v>0.163024681653828</c:v>
                </c:pt>
                <c:pt idx="473">
                  <c:v>0.16805533721113</c:v>
                </c:pt>
                <c:pt idx="474">
                  <c:v>0.164046533563905</c:v>
                </c:pt>
                <c:pt idx="475">
                  <c:v>0.16758371325263299</c:v>
                </c:pt>
                <c:pt idx="476">
                  <c:v>0.17972016978462499</c:v>
                </c:pt>
                <c:pt idx="477">
                  <c:v>0.153875176858984</c:v>
                </c:pt>
                <c:pt idx="478">
                  <c:v>0.16260022009118</c:v>
                </c:pt>
                <c:pt idx="479">
                  <c:v>0.17324320075459801</c:v>
                </c:pt>
                <c:pt idx="480">
                  <c:v>0.16409369595975401</c:v>
                </c:pt>
                <c:pt idx="481">
                  <c:v>0.16679767332180401</c:v>
                </c:pt>
                <c:pt idx="482">
                  <c:v>0.163889325577739</c:v>
                </c:pt>
                <c:pt idx="483">
                  <c:v>0.158905832416286</c:v>
                </c:pt>
                <c:pt idx="484">
                  <c:v>0.16579154221034401</c:v>
                </c:pt>
                <c:pt idx="485">
                  <c:v>0.167347901273384</c:v>
                </c:pt>
                <c:pt idx="486">
                  <c:v>0.159597547555415</c:v>
                </c:pt>
                <c:pt idx="487">
                  <c:v>0.14632919352303</c:v>
                </c:pt>
                <c:pt idx="488">
                  <c:v>0.164172299952837</c:v>
                </c:pt>
                <c:pt idx="489">
                  <c:v>0.17050778179531501</c:v>
                </c:pt>
                <c:pt idx="490">
                  <c:v>0.17454802703977301</c:v>
                </c:pt>
                <c:pt idx="491">
                  <c:v>0.17667033485301001</c:v>
                </c:pt>
                <c:pt idx="492">
                  <c:v>0.166734790127338</c:v>
                </c:pt>
                <c:pt idx="493">
                  <c:v>0.158166954881307</c:v>
                </c:pt>
                <c:pt idx="494">
                  <c:v>0.17857255148561499</c:v>
                </c:pt>
                <c:pt idx="495">
                  <c:v>0.166609023738405</c:v>
                </c:pt>
                <c:pt idx="496">
                  <c:v>0.159456060367866</c:v>
                </c:pt>
                <c:pt idx="497">
                  <c:v>0.17112089294136101</c:v>
                </c:pt>
                <c:pt idx="498">
                  <c:v>0.15683068699889899</c:v>
                </c:pt>
                <c:pt idx="499">
                  <c:v>0.165760100613111</c:v>
                </c:pt>
                <c:pt idx="500">
                  <c:v>0.18586700204370299</c:v>
                </c:pt>
                <c:pt idx="501">
                  <c:v>0.16906146832259</c:v>
                </c:pt>
                <c:pt idx="502">
                  <c:v>0.16513126866844799</c:v>
                </c:pt>
                <c:pt idx="503">
                  <c:v>0.16981606665618601</c:v>
                </c:pt>
                <c:pt idx="504">
                  <c:v>0.178478226693916</c:v>
                </c:pt>
                <c:pt idx="505">
                  <c:v>0.167882408426348</c:v>
                </c:pt>
                <c:pt idx="506">
                  <c:v>0.15906304040245201</c:v>
                </c:pt>
                <c:pt idx="507">
                  <c:v>0.166483257349473</c:v>
                </c:pt>
                <c:pt idx="508">
                  <c:v>0.16266310328564601</c:v>
                </c:pt>
                <c:pt idx="509">
                  <c:v>0.16008489231252901</c:v>
                </c:pt>
                <c:pt idx="510">
                  <c:v>0.17814808992296799</c:v>
                </c:pt>
                <c:pt idx="511">
                  <c:v>0.17140386731645901</c:v>
                </c:pt>
                <c:pt idx="512">
                  <c:v>0.163464864015091</c:v>
                </c:pt>
                <c:pt idx="513">
                  <c:v>0.158324162867473</c:v>
                </c:pt>
                <c:pt idx="514">
                  <c:v>0.175082534192737</c:v>
                </c:pt>
                <c:pt idx="515">
                  <c:v>0.17630875648482899</c:v>
                </c:pt>
                <c:pt idx="516">
                  <c:v>0.17868259707593101</c:v>
                </c:pt>
                <c:pt idx="517">
                  <c:v>0.16961169627417</c:v>
                </c:pt>
                <c:pt idx="518">
                  <c:v>0.16942304669077099</c:v>
                </c:pt>
                <c:pt idx="519">
                  <c:v>0.15252318817795901</c:v>
                </c:pt>
                <c:pt idx="520">
                  <c:v>0.163339097626159</c:v>
                </c:pt>
                <c:pt idx="521">
                  <c:v>0.17621443169313</c:v>
                </c:pt>
                <c:pt idx="522">
                  <c:v>0.163339097626159</c:v>
                </c:pt>
                <c:pt idx="523">
                  <c:v>0.16668762773148799</c:v>
                </c:pt>
                <c:pt idx="524">
                  <c:v>0.167332180474768</c:v>
                </c:pt>
                <c:pt idx="525">
                  <c:v>0.16880993554472501</c:v>
                </c:pt>
                <c:pt idx="526">
                  <c:v>0.161735576167269</c:v>
                </c:pt>
                <c:pt idx="527">
                  <c:v>0.16514698946706399</c:v>
                </c:pt>
                <c:pt idx="528">
                  <c:v>0.17094796415657901</c:v>
                </c:pt>
                <c:pt idx="529">
                  <c:v>0.15925168998585101</c:v>
                </c:pt>
                <c:pt idx="530">
                  <c:v>0.17470523502593899</c:v>
                </c:pt>
                <c:pt idx="531">
                  <c:v>0.16428234554315299</c:v>
                </c:pt>
                <c:pt idx="532">
                  <c:v>0.15951894356233201</c:v>
                </c:pt>
                <c:pt idx="533">
                  <c:v>0.15821411727715701</c:v>
                </c:pt>
                <c:pt idx="534">
                  <c:v>0.16626316616884099</c:v>
                </c:pt>
                <c:pt idx="535">
                  <c:v>0.16456531991825099</c:v>
                </c:pt>
                <c:pt idx="536">
                  <c:v>0.156013205470837</c:v>
                </c:pt>
                <c:pt idx="537">
                  <c:v>0.18144945763244699</c:v>
                </c:pt>
                <c:pt idx="538">
                  <c:v>0.17992454016664</c:v>
                </c:pt>
                <c:pt idx="539">
                  <c:v>0.171608237698475</c:v>
                </c:pt>
                <c:pt idx="540">
                  <c:v>0.177487816381072</c:v>
                </c:pt>
                <c:pt idx="541">
                  <c:v>0.161484043389404</c:v>
                </c:pt>
                <c:pt idx="542">
                  <c:v>0.16415657915422099</c:v>
                </c:pt>
                <c:pt idx="543">
                  <c:v>0.15378085206728501</c:v>
                </c:pt>
                <c:pt idx="544">
                  <c:v>0.167615154849866</c:v>
                </c:pt>
                <c:pt idx="545">
                  <c:v>0.17094796415657901</c:v>
                </c:pt>
                <c:pt idx="546">
                  <c:v>0.15140701147618199</c:v>
                </c:pt>
                <c:pt idx="547">
                  <c:v>0.177472095582455</c:v>
                </c:pt>
                <c:pt idx="548">
                  <c:v>0.16366923439710701</c:v>
                </c:pt>
                <c:pt idx="549">
                  <c:v>0.17237855683068701</c:v>
                </c:pt>
                <c:pt idx="550">
                  <c:v>0.17945291620814299</c:v>
                </c:pt>
                <c:pt idx="551">
                  <c:v>0.15439396321333099</c:v>
                </c:pt>
                <c:pt idx="552">
                  <c:v>0.16021065870146201</c:v>
                </c:pt>
                <c:pt idx="553">
                  <c:v>0.165335639050463</c:v>
                </c:pt>
                <c:pt idx="554">
                  <c:v>0.16109102342398901</c:v>
                </c:pt>
                <c:pt idx="555">
                  <c:v>0.17772362836031999</c:v>
                </c:pt>
                <c:pt idx="556">
                  <c:v>0.16420374155007</c:v>
                </c:pt>
                <c:pt idx="557">
                  <c:v>0.165162710265681</c:v>
                </c:pt>
                <c:pt idx="558">
                  <c:v>0.16425090394592001</c:v>
                </c:pt>
                <c:pt idx="559">
                  <c:v>0.16899858512812399</c:v>
                </c:pt>
                <c:pt idx="560">
                  <c:v>0.164911177487816</c:v>
                </c:pt>
                <c:pt idx="561">
                  <c:v>0.18069485929885201</c:v>
                </c:pt>
                <c:pt idx="562">
                  <c:v>0.172504323219619</c:v>
                </c:pt>
                <c:pt idx="563">
                  <c:v>0.17253576481685201</c:v>
                </c:pt>
                <c:pt idx="564">
                  <c:v>0.17984593617355699</c:v>
                </c:pt>
                <c:pt idx="565">
                  <c:v>0.15786825970759299</c:v>
                </c:pt>
                <c:pt idx="566">
                  <c:v>0.17143530891369199</c:v>
                </c:pt>
                <c:pt idx="567">
                  <c:v>0.16598019179374299</c:v>
                </c:pt>
                <c:pt idx="568">
                  <c:v>0.162458732903631</c:v>
                </c:pt>
                <c:pt idx="569">
                  <c:v>0.18415343499449699</c:v>
                </c:pt>
                <c:pt idx="570">
                  <c:v>0.17412356547712601</c:v>
                </c:pt>
                <c:pt idx="571">
                  <c:v>0.16101241943090699</c:v>
                </c:pt>
                <c:pt idx="572">
                  <c:v>0.16242729130639799</c:v>
                </c:pt>
                <c:pt idx="573">
                  <c:v>0.162317245716082</c:v>
                </c:pt>
                <c:pt idx="574">
                  <c:v>0.16327621443169299</c:v>
                </c:pt>
                <c:pt idx="575">
                  <c:v>0.17274013519886799</c:v>
                </c:pt>
                <c:pt idx="576">
                  <c:v>0.16910863071844001</c:v>
                </c:pt>
                <c:pt idx="577">
                  <c:v>0.17141958811507599</c:v>
                </c:pt>
                <c:pt idx="578">
                  <c:v>0.17181260808049001</c:v>
                </c:pt>
                <c:pt idx="579">
                  <c:v>0.16198710894513399</c:v>
                </c:pt>
                <c:pt idx="580">
                  <c:v>0.168039616412513</c:v>
                </c:pt>
                <c:pt idx="581">
                  <c:v>0.15035371796887201</c:v>
                </c:pt>
                <c:pt idx="582">
                  <c:v>0.17467379342870601</c:v>
                </c:pt>
                <c:pt idx="583">
                  <c:v>0.16396792957082201</c:v>
                </c:pt>
                <c:pt idx="584">
                  <c:v>0.171058009746895</c:v>
                </c:pt>
                <c:pt idx="585">
                  <c:v>0.17297594717811601</c:v>
                </c:pt>
                <c:pt idx="586">
                  <c:v>0.165602892626945</c:v>
                </c:pt>
                <c:pt idx="587">
                  <c:v>0.16010061311114601</c:v>
                </c:pt>
                <c:pt idx="588">
                  <c:v>0.17013048262851699</c:v>
                </c:pt>
                <c:pt idx="589">
                  <c:v>0.15824555887439001</c:v>
                </c:pt>
                <c:pt idx="590">
                  <c:v>0.165917308599276</c:v>
                </c:pt>
                <c:pt idx="591">
                  <c:v>0.17170256249017399</c:v>
                </c:pt>
                <c:pt idx="592">
                  <c:v>0.16437667033485301</c:v>
                </c:pt>
                <c:pt idx="593">
                  <c:v>0.15686212859613199</c:v>
                </c:pt>
                <c:pt idx="594">
                  <c:v>0.180364722527904</c:v>
                </c:pt>
                <c:pt idx="595">
                  <c:v>0.17097940575381201</c:v>
                </c:pt>
                <c:pt idx="596">
                  <c:v>0.17866687627731401</c:v>
                </c:pt>
                <c:pt idx="597">
                  <c:v>0.16242729130639799</c:v>
                </c:pt>
                <c:pt idx="598">
                  <c:v>0.17538122936645101</c:v>
                </c:pt>
                <c:pt idx="599">
                  <c:v>0.16256877849394699</c:v>
                </c:pt>
                <c:pt idx="600">
                  <c:v>0.17612010690143001</c:v>
                </c:pt>
                <c:pt idx="601">
                  <c:v>0.15557302310957299</c:v>
                </c:pt>
                <c:pt idx="602">
                  <c:v>0.17344757113661299</c:v>
                </c:pt>
                <c:pt idx="603">
                  <c:v>0.169627417072787</c:v>
                </c:pt>
                <c:pt idx="604">
                  <c:v>0.172504323219619</c:v>
                </c:pt>
                <c:pt idx="605">
                  <c:v>0.17044489860084799</c:v>
                </c:pt>
                <c:pt idx="606">
                  <c:v>0.17195409526803901</c:v>
                </c:pt>
                <c:pt idx="607">
                  <c:v>0.172457160823769</c:v>
                </c:pt>
                <c:pt idx="608">
                  <c:v>0.17553843735261701</c:v>
                </c:pt>
                <c:pt idx="609">
                  <c:v>0.185631190064455</c:v>
                </c:pt>
                <c:pt idx="610">
                  <c:v>0.17523974217890201</c:v>
                </c:pt>
                <c:pt idx="611">
                  <c:v>0.16714353089136899</c:v>
                </c:pt>
                <c:pt idx="612">
                  <c:v>0.16766231724571601</c:v>
                </c:pt>
                <c:pt idx="613">
                  <c:v>0.16987894985065199</c:v>
                </c:pt>
                <c:pt idx="614">
                  <c:v>0.17080647696903001</c:v>
                </c:pt>
                <c:pt idx="615">
                  <c:v>0.18239270554944101</c:v>
                </c:pt>
                <c:pt idx="616">
                  <c:v>0.17302310957396599</c:v>
                </c:pt>
                <c:pt idx="617">
                  <c:v>0.18148089922968</c:v>
                </c:pt>
                <c:pt idx="618">
                  <c:v>0.150023581197924</c:v>
                </c:pt>
                <c:pt idx="619">
                  <c:v>0.174217890268825</c:v>
                </c:pt>
                <c:pt idx="620">
                  <c:v>0.170916522559346</c:v>
                </c:pt>
                <c:pt idx="621">
                  <c:v>0.16566577582141101</c:v>
                </c:pt>
                <c:pt idx="622">
                  <c:v>0.16269454488287999</c:v>
                </c:pt>
                <c:pt idx="623">
                  <c:v>0.163339097626159</c:v>
                </c:pt>
                <c:pt idx="624">
                  <c:v>0.16470680710579999</c:v>
                </c:pt>
                <c:pt idx="625">
                  <c:v>0.172048420059739</c:v>
                </c:pt>
                <c:pt idx="626">
                  <c:v>0.15728659015877999</c:v>
                </c:pt>
                <c:pt idx="627">
                  <c:v>0.166043074988209</c:v>
                </c:pt>
                <c:pt idx="628">
                  <c:v>0.16657758214117199</c:v>
                </c:pt>
                <c:pt idx="629">
                  <c:v>0.164188020751454</c:v>
                </c:pt>
                <c:pt idx="630">
                  <c:v>0.16778808363464801</c:v>
                </c:pt>
                <c:pt idx="631">
                  <c:v>0.185222449300424</c:v>
                </c:pt>
                <c:pt idx="632">
                  <c:v>0.17141958811507599</c:v>
                </c:pt>
                <c:pt idx="633">
                  <c:v>0.16256877849394699</c:v>
                </c:pt>
                <c:pt idx="634">
                  <c:v>0.16250589529948101</c:v>
                </c:pt>
                <c:pt idx="635">
                  <c:v>0.18484515013362601</c:v>
                </c:pt>
                <c:pt idx="636">
                  <c:v>0.15753812293664499</c:v>
                </c:pt>
                <c:pt idx="637">
                  <c:v>0.16225436252161601</c:v>
                </c:pt>
                <c:pt idx="638">
                  <c:v>0.16110674422260601</c:v>
                </c:pt>
                <c:pt idx="639">
                  <c:v>0.174170727872975</c:v>
                </c:pt>
                <c:pt idx="640">
                  <c:v>0.16044647068071</c:v>
                </c:pt>
                <c:pt idx="641">
                  <c:v>0.16909290991982301</c:v>
                </c:pt>
                <c:pt idx="642">
                  <c:v>0.172205628045904</c:v>
                </c:pt>
                <c:pt idx="643">
                  <c:v>0.17465807263008901</c:v>
                </c:pt>
                <c:pt idx="644">
                  <c:v>0.161326835403238</c:v>
                </c:pt>
                <c:pt idx="645">
                  <c:v>0.17223706964313701</c:v>
                </c:pt>
                <c:pt idx="646">
                  <c:v>0.166027354189592</c:v>
                </c:pt>
                <c:pt idx="647">
                  <c:v>0.16379500078603901</c:v>
                </c:pt>
                <c:pt idx="648">
                  <c:v>0.164329507939003</c:v>
                </c:pt>
                <c:pt idx="649">
                  <c:v>0.16528847665461399</c:v>
                </c:pt>
                <c:pt idx="650">
                  <c:v>0.171608237698475</c:v>
                </c:pt>
                <c:pt idx="651">
                  <c:v>0.159911963527747</c:v>
                </c:pt>
                <c:pt idx="652">
                  <c:v>0.172755855997484</c:v>
                </c:pt>
                <c:pt idx="653">
                  <c:v>0.168071058009746</c:v>
                </c:pt>
                <c:pt idx="654">
                  <c:v>0.172488602421002</c:v>
                </c:pt>
                <c:pt idx="655">
                  <c:v>0.171058009746895</c:v>
                </c:pt>
                <c:pt idx="656">
                  <c:v>0.175208300581669</c:v>
                </c:pt>
                <c:pt idx="657">
                  <c:v>0.17992454016664</c:v>
                </c:pt>
                <c:pt idx="658">
                  <c:v>0.16615312057852499</c:v>
                </c:pt>
                <c:pt idx="659">
                  <c:v>0.15400094324791599</c:v>
                </c:pt>
                <c:pt idx="660">
                  <c:v>0.18313158308442001</c:v>
                </c:pt>
                <c:pt idx="661">
                  <c:v>0.16860556516271</c:v>
                </c:pt>
                <c:pt idx="662">
                  <c:v>0.17058638578839799</c:v>
                </c:pt>
                <c:pt idx="663">
                  <c:v>0.17451658544254001</c:v>
                </c:pt>
                <c:pt idx="664">
                  <c:v>0.170916522559346</c:v>
                </c:pt>
                <c:pt idx="665">
                  <c:v>0.16928155950322199</c:v>
                </c:pt>
                <c:pt idx="666">
                  <c:v>0.150762458732903</c:v>
                </c:pt>
                <c:pt idx="667">
                  <c:v>0.17025624901745001</c:v>
                </c:pt>
                <c:pt idx="668">
                  <c:v>0.17665461405439301</c:v>
                </c:pt>
                <c:pt idx="669">
                  <c:v>0.16242729130639799</c:v>
                </c:pt>
                <c:pt idx="670">
                  <c:v>0.17152963370539201</c:v>
                </c:pt>
                <c:pt idx="671">
                  <c:v>0.162773148875962</c:v>
                </c:pt>
                <c:pt idx="672">
                  <c:v>0.172472881622386</c:v>
                </c:pt>
                <c:pt idx="673">
                  <c:v>0.16307184404967701</c:v>
                </c:pt>
                <c:pt idx="674">
                  <c:v>0.15958182675679899</c:v>
                </c:pt>
                <c:pt idx="675">
                  <c:v>0.163889325577739</c:v>
                </c:pt>
                <c:pt idx="676">
                  <c:v>0.16267882408426301</c:v>
                </c:pt>
                <c:pt idx="677">
                  <c:v>0.16640465335638999</c:v>
                </c:pt>
                <c:pt idx="678">
                  <c:v>0.172598648011318</c:v>
                </c:pt>
                <c:pt idx="679">
                  <c:v>0.17795944033956901</c:v>
                </c:pt>
                <c:pt idx="680">
                  <c:v>0.15543153592202399</c:v>
                </c:pt>
                <c:pt idx="681">
                  <c:v>0.16568149662002801</c:v>
                </c:pt>
                <c:pt idx="682">
                  <c:v>0.17556987894984999</c:v>
                </c:pt>
                <c:pt idx="683">
                  <c:v>0.15978619713881401</c:v>
                </c:pt>
                <c:pt idx="684">
                  <c:v>0.162773148875962</c:v>
                </c:pt>
                <c:pt idx="685">
                  <c:v>0.173180317560132</c:v>
                </c:pt>
                <c:pt idx="686">
                  <c:v>0.15308913692815501</c:v>
                </c:pt>
                <c:pt idx="687">
                  <c:v>0.15967615154849801</c:v>
                </c:pt>
                <c:pt idx="688">
                  <c:v>0.16186134255620099</c:v>
                </c:pt>
                <c:pt idx="689">
                  <c:v>0.18012891054865501</c:v>
                </c:pt>
                <c:pt idx="690">
                  <c:v>0.15950322276371601</c:v>
                </c:pt>
                <c:pt idx="691">
                  <c:v>0.16797673321804699</c:v>
                </c:pt>
                <c:pt idx="692">
                  <c:v>0.16193994654928401</c:v>
                </c:pt>
                <c:pt idx="693">
                  <c:v>0.15849709165225501</c:v>
                </c:pt>
                <c:pt idx="694">
                  <c:v>0.17165540009432401</c:v>
                </c:pt>
                <c:pt idx="695">
                  <c:v>0.17096368495519501</c:v>
                </c:pt>
                <c:pt idx="696">
                  <c:v>0.17288162238641699</c:v>
                </c:pt>
                <c:pt idx="697">
                  <c:v>0.16959597547555399</c:v>
                </c:pt>
                <c:pt idx="698">
                  <c:v>0.190913378399622</c:v>
                </c:pt>
                <c:pt idx="699">
                  <c:v>0.165618613425562</c:v>
                </c:pt>
                <c:pt idx="700">
                  <c:v>0.16414085835560399</c:v>
                </c:pt>
                <c:pt idx="701">
                  <c:v>0.160918094639207</c:v>
                </c:pt>
                <c:pt idx="702">
                  <c:v>0.171749724886024</c:v>
                </c:pt>
                <c:pt idx="703">
                  <c:v>0.183917623015249</c:v>
                </c:pt>
                <c:pt idx="704">
                  <c:v>0.17652884766546101</c:v>
                </c:pt>
                <c:pt idx="705">
                  <c:v>0.17110517214274401</c:v>
                </c:pt>
                <c:pt idx="706">
                  <c:v>0.16285175286904499</c:v>
                </c:pt>
                <c:pt idx="707">
                  <c:v>0.17185977047633999</c:v>
                </c:pt>
                <c:pt idx="708">
                  <c:v>0.16008489231252901</c:v>
                </c:pt>
                <c:pt idx="709">
                  <c:v>0.15983335953466399</c:v>
                </c:pt>
                <c:pt idx="710">
                  <c:v>0.177472095582455</c:v>
                </c:pt>
                <c:pt idx="711">
                  <c:v>0.16153120578525301</c:v>
                </c:pt>
                <c:pt idx="712">
                  <c:v>0.16099669863228999</c:v>
                </c:pt>
                <c:pt idx="713">
                  <c:v>0.165162710265681</c:v>
                </c:pt>
                <c:pt idx="714">
                  <c:v>0.18712466593302901</c:v>
                </c:pt>
                <c:pt idx="715">
                  <c:v>0.171891212073573</c:v>
                </c:pt>
                <c:pt idx="716">
                  <c:v>0.169171513912906</c:v>
                </c:pt>
                <c:pt idx="717">
                  <c:v>0.16137399779908801</c:v>
                </c:pt>
                <c:pt idx="718">
                  <c:v>0.172771576796101</c:v>
                </c:pt>
                <c:pt idx="719">
                  <c:v>0.159487501965099</c:v>
                </c:pt>
                <c:pt idx="720">
                  <c:v>0.166923439710737</c:v>
                </c:pt>
                <c:pt idx="721">
                  <c:v>0.17083791856626299</c:v>
                </c:pt>
                <c:pt idx="722">
                  <c:v>0.16300896085521099</c:v>
                </c:pt>
                <c:pt idx="723">
                  <c:v>0.17291306398365</c:v>
                </c:pt>
                <c:pt idx="724">
                  <c:v>0.15426819682439799</c:v>
                </c:pt>
                <c:pt idx="725">
                  <c:v>0.172928784782266</c:v>
                </c:pt>
                <c:pt idx="726">
                  <c:v>0.166593302939789</c:v>
                </c:pt>
                <c:pt idx="727">
                  <c:v>0.17366766231724501</c:v>
                </c:pt>
                <c:pt idx="728">
                  <c:v>0.160194937902845</c:v>
                </c:pt>
                <c:pt idx="729">
                  <c:v>0.15722370696431301</c:v>
                </c:pt>
                <c:pt idx="730">
                  <c:v>0.16483257349473299</c:v>
                </c:pt>
                <c:pt idx="731">
                  <c:v>0.17398207828957701</c:v>
                </c:pt>
                <c:pt idx="732">
                  <c:v>0.160918094639207</c:v>
                </c:pt>
                <c:pt idx="733">
                  <c:v>0.16695488130797001</c:v>
                </c:pt>
                <c:pt idx="734">
                  <c:v>0.158905832416286</c:v>
                </c:pt>
                <c:pt idx="735">
                  <c:v>0.18688885395377999</c:v>
                </c:pt>
                <c:pt idx="736">
                  <c:v>0.17795944033956901</c:v>
                </c:pt>
                <c:pt idx="737">
                  <c:v>0.161468322590787</c:v>
                </c:pt>
                <c:pt idx="738">
                  <c:v>0.16428234554315299</c:v>
                </c:pt>
                <c:pt idx="739">
                  <c:v>0.16228580411884899</c:v>
                </c:pt>
                <c:pt idx="740">
                  <c:v>0.15467693758842899</c:v>
                </c:pt>
                <c:pt idx="741">
                  <c:v>0.16044647068071</c:v>
                </c:pt>
                <c:pt idx="742">
                  <c:v>0.16113818581983899</c:v>
                </c:pt>
                <c:pt idx="743">
                  <c:v>0.172598648011318</c:v>
                </c:pt>
                <c:pt idx="744">
                  <c:v>0.159456060367866</c:v>
                </c:pt>
                <c:pt idx="745">
                  <c:v>0.18787926426662399</c:v>
                </c:pt>
                <c:pt idx="746">
                  <c:v>0.15878006602735401</c:v>
                </c:pt>
                <c:pt idx="747">
                  <c:v>0.17176544568464</c:v>
                </c:pt>
                <c:pt idx="748">
                  <c:v>0.16025782109731099</c:v>
                </c:pt>
                <c:pt idx="749">
                  <c:v>0.16830686998899499</c:v>
                </c:pt>
                <c:pt idx="750">
                  <c:v>0.17214274485143799</c:v>
                </c:pt>
                <c:pt idx="751">
                  <c:v>0.18482942933501001</c:v>
                </c:pt>
                <c:pt idx="752">
                  <c:v>0.162317245716082</c:v>
                </c:pt>
                <c:pt idx="753">
                  <c:v>0.178038044332652</c:v>
                </c:pt>
                <c:pt idx="754">
                  <c:v>0.16401509196667099</c:v>
                </c:pt>
                <c:pt idx="755">
                  <c:v>0.16764659644709901</c:v>
                </c:pt>
                <c:pt idx="756">
                  <c:v>0.16492689828643201</c:v>
                </c:pt>
                <c:pt idx="757">
                  <c:v>0.17038201540638201</c:v>
                </c:pt>
                <c:pt idx="758">
                  <c:v>0.16879421474610901</c:v>
                </c:pt>
                <c:pt idx="759">
                  <c:v>0.166734790127338</c:v>
                </c:pt>
                <c:pt idx="760">
                  <c:v>0.16269454488287999</c:v>
                </c:pt>
                <c:pt idx="761">
                  <c:v>0.15736519415186201</c:v>
                </c:pt>
                <c:pt idx="762">
                  <c:v>0.17412356547712601</c:v>
                </c:pt>
                <c:pt idx="763">
                  <c:v>0.17258292721270199</c:v>
                </c:pt>
                <c:pt idx="764">
                  <c:v>0.16415657915422099</c:v>
                </c:pt>
                <c:pt idx="765">
                  <c:v>0.15964470995126501</c:v>
                </c:pt>
                <c:pt idx="766">
                  <c:v>0.168637006759943</c:v>
                </c:pt>
                <c:pt idx="767">
                  <c:v>0.17454802703977301</c:v>
                </c:pt>
                <c:pt idx="768">
                  <c:v>0.16198710894513399</c:v>
                </c:pt>
                <c:pt idx="769">
                  <c:v>0.161609809778336</c:v>
                </c:pt>
                <c:pt idx="770">
                  <c:v>0.157475239742178</c:v>
                </c:pt>
                <c:pt idx="771">
                  <c:v>0.172630089608552</c:v>
                </c:pt>
                <c:pt idx="772">
                  <c:v>0.166483257349473</c:v>
                </c:pt>
                <c:pt idx="773">
                  <c:v>0.15437824241471401</c:v>
                </c:pt>
                <c:pt idx="774">
                  <c:v>0.18083634648640101</c:v>
                </c:pt>
                <c:pt idx="775">
                  <c:v>0.17016192422574999</c:v>
                </c:pt>
                <c:pt idx="776">
                  <c:v>0.16970602106586999</c:v>
                </c:pt>
                <c:pt idx="777">
                  <c:v>0.16638893255777301</c:v>
                </c:pt>
                <c:pt idx="778">
                  <c:v>0.156311900644552</c:v>
                </c:pt>
                <c:pt idx="779">
                  <c:v>0.16544568464077899</c:v>
                </c:pt>
                <c:pt idx="780">
                  <c:v>0.166483257349473</c:v>
                </c:pt>
                <c:pt idx="781">
                  <c:v>0.15955038515956599</c:v>
                </c:pt>
                <c:pt idx="782">
                  <c:v>0.17967300738877501</c:v>
                </c:pt>
                <c:pt idx="783">
                  <c:v>0.16901430592674099</c:v>
                </c:pt>
                <c:pt idx="784">
                  <c:v>0.164628203112718</c:v>
                </c:pt>
                <c:pt idx="785">
                  <c:v>0.171199496934444</c:v>
                </c:pt>
                <c:pt idx="786">
                  <c:v>0.15052664675365501</c:v>
                </c:pt>
                <c:pt idx="787">
                  <c:v>0.15926741078446699</c:v>
                </c:pt>
                <c:pt idx="788">
                  <c:v>0.175051092595503</c:v>
                </c:pt>
                <c:pt idx="789">
                  <c:v>0.167615154849866</c:v>
                </c:pt>
                <c:pt idx="790">
                  <c:v>0.17959440339569199</c:v>
                </c:pt>
                <c:pt idx="791">
                  <c:v>0.16269454488287999</c:v>
                </c:pt>
                <c:pt idx="792">
                  <c:v>0.17014620342713399</c:v>
                </c:pt>
                <c:pt idx="793">
                  <c:v>0.161201069014305</c:v>
                </c:pt>
                <c:pt idx="794">
                  <c:v>0.16701776450243599</c:v>
                </c:pt>
                <c:pt idx="795">
                  <c:v>0.16282031127181201</c:v>
                </c:pt>
                <c:pt idx="796">
                  <c:v>0.169501650683854</c:v>
                </c:pt>
                <c:pt idx="797">
                  <c:v>0.17222134884452101</c:v>
                </c:pt>
                <c:pt idx="798">
                  <c:v>0.18148089922968</c:v>
                </c:pt>
                <c:pt idx="799">
                  <c:v>0.167190693287218</c:v>
                </c:pt>
                <c:pt idx="800">
                  <c:v>0.165885867002043</c:v>
                </c:pt>
                <c:pt idx="801">
                  <c:v>0.17173400408740699</c:v>
                </c:pt>
                <c:pt idx="802">
                  <c:v>0.16739506366923401</c:v>
                </c:pt>
                <c:pt idx="803">
                  <c:v>0.15606036786668701</c:v>
                </c:pt>
                <c:pt idx="804">
                  <c:v>0.17467379342870601</c:v>
                </c:pt>
                <c:pt idx="805">
                  <c:v>0.17083791856626299</c:v>
                </c:pt>
                <c:pt idx="806">
                  <c:v>0.17126238012891001</c:v>
                </c:pt>
                <c:pt idx="807">
                  <c:v>0.17038201540638201</c:v>
                </c:pt>
                <c:pt idx="808">
                  <c:v>0.163763559188806</c:v>
                </c:pt>
                <c:pt idx="809">
                  <c:v>0.182644238327307</c:v>
                </c:pt>
                <c:pt idx="810">
                  <c:v>0.16899858512812399</c:v>
                </c:pt>
                <c:pt idx="811">
                  <c:v>0.17212702405282099</c:v>
                </c:pt>
                <c:pt idx="812">
                  <c:v>0.176890426033642</c:v>
                </c:pt>
                <c:pt idx="813">
                  <c:v>0.16253733689671401</c:v>
                </c:pt>
                <c:pt idx="814">
                  <c:v>0.16579154221034401</c:v>
                </c:pt>
                <c:pt idx="815">
                  <c:v>0.15992768432636301</c:v>
                </c:pt>
                <c:pt idx="816">
                  <c:v>0.153340669706021</c:v>
                </c:pt>
                <c:pt idx="817">
                  <c:v>0.17481528061625501</c:v>
                </c:pt>
                <c:pt idx="818">
                  <c:v>0.15763244772834401</c:v>
                </c:pt>
                <c:pt idx="819">
                  <c:v>0.17182832887910701</c:v>
                </c:pt>
                <c:pt idx="820">
                  <c:v>0.18111932086149901</c:v>
                </c:pt>
                <c:pt idx="821">
                  <c:v>0.16049363307656</c:v>
                </c:pt>
                <c:pt idx="822">
                  <c:v>0.16322905203584301</c:v>
                </c:pt>
                <c:pt idx="823">
                  <c:v>0.165634334224178</c:v>
                </c:pt>
                <c:pt idx="824">
                  <c:v>0.166766231724571</c:v>
                </c:pt>
                <c:pt idx="825">
                  <c:v>0.157019336582298</c:v>
                </c:pt>
                <c:pt idx="826">
                  <c:v>0.16278886967457901</c:v>
                </c:pt>
                <c:pt idx="827">
                  <c:v>0.17695330922810801</c:v>
                </c:pt>
                <c:pt idx="828">
                  <c:v>0.163181889639993</c:v>
                </c:pt>
                <c:pt idx="829">
                  <c:v>0.17887124665932999</c:v>
                </c:pt>
                <c:pt idx="830">
                  <c:v>0.160603678666876</c:v>
                </c:pt>
                <c:pt idx="831">
                  <c:v>0.17296022637950001</c:v>
                </c:pt>
                <c:pt idx="832">
                  <c:v>0.159487501965099</c:v>
                </c:pt>
                <c:pt idx="833">
                  <c:v>0.17446942304669</c:v>
                </c:pt>
                <c:pt idx="834">
                  <c:v>0.15288476654614</c:v>
                </c:pt>
                <c:pt idx="835">
                  <c:v>0.17141958811507599</c:v>
                </c:pt>
                <c:pt idx="836">
                  <c:v>0.164486715925169</c:v>
                </c:pt>
                <c:pt idx="837">
                  <c:v>0.15697217418644799</c:v>
                </c:pt>
                <c:pt idx="838">
                  <c:v>0.17516113818581899</c:v>
                </c:pt>
                <c:pt idx="839">
                  <c:v>0.17343185033799699</c:v>
                </c:pt>
                <c:pt idx="840">
                  <c:v>0.182785725514856</c:v>
                </c:pt>
                <c:pt idx="841">
                  <c:v>0.18069485929885201</c:v>
                </c:pt>
                <c:pt idx="842">
                  <c:v>0.16398365036943799</c:v>
                </c:pt>
                <c:pt idx="843">
                  <c:v>0.16094953623644001</c:v>
                </c:pt>
                <c:pt idx="844">
                  <c:v>0.17500393019965399</c:v>
                </c:pt>
                <c:pt idx="845">
                  <c:v>0.17373054551171099</c:v>
                </c:pt>
                <c:pt idx="846">
                  <c:v>0.15753812293664499</c:v>
                </c:pt>
                <c:pt idx="847">
                  <c:v>0.16613739977990799</c:v>
                </c:pt>
                <c:pt idx="848">
                  <c:v>0.17066498978148001</c:v>
                </c:pt>
                <c:pt idx="849">
                  <c:v>0.16428234554315299</c:v>
                </c:pt>
                <c:pt idx="850">
                  <c:v>0.178902688256563</c:v>
                </c:pt>
                <c:pt idx="851">
                  <c:v>0.189231252947649</c:v>
                </c:pt>
                <c:pt idx="852">
                  <c:v>0.17236283603207</c:v>
                </c:pt>
                <c:pt idx="853">
                  <c:v>0.15525860713724199</c:v>
                </c:pt>
                <c:pt idx="854">
                  <c:v>0.16987894985065199</c:v>
                </c:pt>
                <c:pt idx="855">
                  <c:v>0.17569564533878301</c:v>
                </c:pt>
                <c:pt idx="856">
                  <c:v>0.17497248860242101</c:v>
                </c:pt>
                <c:pt idx="857">
                  <c:v>0.16697060210658701</c:v>
                </c:pt>
                <c:pt idx="858">
                  <c:v>0.15356076088665299</c:v>
                </c:pt>
                <c:pt idx="859">
                  <c:v>0.16657758214117199</c:v>
                </c:pt>
                <c:pt idx="860">
                  <c:v>0.16429806634176999</c:v>
                </c:pt>
                <c:pt idx="861">
                  <c:v>0.16443955352931899</c:v>
                </c:pt>
                <c:pt idx="862">
                  <c:v>0.15384373526175099</c:v>
                </c:pt>
                <c:pt idx="863">
                  <c:v>0.158748624430121</c:v>
                </c:pt>
                <c:pt idx="864">
                  <c:v>0.17368338311586201</c:v>
                </c:pt>
                <c:pt idx="865">
                  <c:v>0.17909133783996201</c:v>
                </c:pt>
                <c:pt idx="866">
                  <c:v>0.165194151862914</c:v>
                </c:pt>
                <c:pt idx="867">
                  <c:v>0.16943876748938799</c:v>
                </c:pt>
                <c:pt idx="868">
                  <c:v>0.16478541109888301</c:v>
                </c:pt>
                <c:pt idx="869">
                  <c:v>0.16642037415500699</c:v>
                </c:pt>
                <c:pt idx="870">
                  <c:v>0.15635906304040201</c:v>
                </c:pt>
                <c:pt idx="871">
                  <c:v>0.16642037415500699</c:v>
                </c:pt>
                <c:pt idx="872">
                  <c:v>0.157585285332494</c:v>
                </c:pt>
                <c:pt idx="873">
                  <c:v>0.175742807734632</c:v>
                </c:pt>
                <c:pt idx="874">
                  <c:v>0.17258292721270199</c:v>
                </c:pt>
                <c:pt idx="875">
                  <c:v>0.15236598019179301</c:v>
                </c:pt>
                <c:pt idx="876">
                  <c:v>0.184342084577896</c:v>
                </c:pt>
                <c:pt idx="877">
                  <c:v>0.177189121207357</c:v>
                </c:pt>
                <c:pt idx="878">
                  <c:v>0.165885867002043</c:v>
                </c:pt>
                <c:pt idx="879">
                  <c:v>0.17465807263008901</c:v>
                </c:pt>
                <c:pt idx="880">
                  <c:v>0.159314573180317</c:v>
                </c:pt>
                <c:pt idx="881">
                  <c:v>0.16429806634176999</c:v>
                </c:pt>
                <c:pt idx="882">
                  <c:v>0.16814966200282899</c:v>
                </c:pt>
                <c:pt idx="883">
                  <c:v>0.164455274327935</c:v>
                </c:pt>
                <c:pt idx="884">
                  <c:v>0.169894670649268</c:v>
                </c:pt>
                <c:pt idx="885">
                  <c:v>0.17266153120578501</c:v>
                </c:pt>
                <c:pt idx="886">
                  <c:v>0.182612796730073</c:v>
                </c:pt>
                <c:pt idx="887">
                  <c:v>0.17627731488759599</c:v>
                </c:pt>
                <c:pt idx="888">
                  <c:v>0.16214431693129999</c:v>
                </c:pt>
                <c:pt idx="889">
                  <c:v>0.15609180946392001</c:v>
                </c:pt>
                <c:pt idx="890">
                  <c:v>0.163905046376355</c:v>
                </c:pt>
                <c:pt idx="891">
                  <c:v>0.17281873919195001</c:v>
                </c:pt>
                <c:pt idx="892">
                  <c:v>0.17237855683068701</c:v>
                </c:pt>
                <c:pt idx="893">
                  <c:v>0.16607451658544201</c:v>
                </c:pt>
                <c:pt idx="894">
                  <c:v>0.16942304669077099</c:v>
                </c:pt>
                <c:pt idx="895">
                  <c:v>0.162773148875962</c:v>
                </c:pt>
                <c:pt idx="896">
                  <c:v>0.16961169627417</c:v>
                </c:pt>
                <c:pt idx="897">
                  <c:v>0.17479955981763801</c:v>
                </c:pt>
                <c:pt idx="898">
                  <c:v>0.18438924697374601</c:v>
                </c:pt>
                <c:pt idx="899">
                  <c:v>0.18011318975003901</c:v>
                </c:pt>
                <c:pt idx="900">
                  <c:v>0.16398365036943799</c:v>
                </c:pt>
                <c:pt idx="901">
                  <c:v>0.17368338311586201</c:v>
                </c:pt>
                <c:pt idx="902">
                  <c:v>0.17294450558088301</c:v>
                </c:pt>
                <c:pt idx="903">
                  <c:v>0.16800817481527999</c:v>
                </c:pt>
                <c:pt idx="904">
                  <c:v>0.175900015720798</c:v>
                </c:pt>
                <c:pt idx="905">
                  <c:v>0.16027354189592799</c:v>
                </c:pt>
                <c:pt idx="906">
                  <c:v>0.16096525703505701</c:v>
                </c:pt>
                <c:pt idx="907">
                  <c:v>0.16569721741864399</c:v>
                </c:pt>
                <c:pt idx="908">
                  <c:v>0.17701619242257499</c:v>
                </c:pt>
                <c:pt idx="909">
                  <c:v>0.166640465335639</c:v>
                </c:pt>
                <c:pt idx="910">
                  <c:v>0.171073730545511</c:v>
                </c:pt>
                <c:pt idx="911">
                  <c:v>0.16637321175915701</c:v>
                </c:pt>
                <c:pt idx="912">
                  <c:v>0.173337525546297</c:v>
                </c:pt>
                <c:pt idx="913">
                  <c:v>0.175632762144316</c:v>
                </c:pt>
                <c:pt idx="914">
                  <c:v>0.157302310957396</c:v>
                </c:pt>
                <c:pt idx="915">
                  <c:v>0.17751925797830501</c:v>
                </c:pt>
                <c:pt idx="916">
                  <c:v>0.15626473824870299</c:v>
                </c:pt>
                <c:pt idx="917">
                  <c:v>0.172331394434837</c:v>
                </c:pt>
                <c:pt idx="918">
                  <c:v>0.16654614054393899</c:v>
                </c:pt>
                <c:pt idx="919">
                  <c:v>0.17325892155321401</c:v>
                </c:pt>
                <c:pt idx="920">
                  <c:v>0.15953466436094901</c:v>
                </c:pt>
                <c:pt idx="921">
                  <c:v>0.15969187234711499</c:v>
                </c:pt>
                <c:pt idx="922">
                  <c:v>0.16260022009118</c:v>
                </c:pt>
                <c:pt idx="923">
                  <c:v>0.17341612953937999</c:v>
                </c:pt>
                <c:pt idx="924">
                  <c:v>0.172928784782266</c:v>
                </c:pt>
                <c:pt idx="925">
                  <c:v>0.18860242100298599</c:v>
                </c:pt>
                <c:pt idx="926">
                  <c:v>0.16635749096054001</c:v>
                </c:pt>
                <c:pt idx="927">
                  <c:v>0.164738248703034</c:v>
                </c:pt>
                <c:pt idx="928">
                  <c:v>0.16227008332023199</c:v>
                </c:pt>
                <c:pt idx="929">
                  <c:v>0.15618613425562</c:v>
                </c:pt>
                <c:pt idx="930">
                  <c:v>0.16610595818267501</c:v>
                </c:pt>
                <c:pt idx="931">
                  <c:v>0.16956453387832099</c:v>
                </c:pt>
                <c:pt idx="932">
                  <c:v>0.18478226693916</c:v>
                </c:pt>
                <c:pt idx="933">
                  <c:v>0.16178273856311901</c:v>
                </c:pt>
                <c:pt idx="934">
                  <c:v>0.16778808363464801</c:v>
                </c:pt>
                <c:pt idx="935">
                  <c:v>0.175632762144316</c:v>
                </c:pt>
                <c:pt idx="936">
                  <c:v>0.16873133155164199</c:v>
                </c:pt>
                <c:pt idx="937">
                  <c:v>0.16714353089136899</c:v>
                </c:pt>
                <c:pt idx="938">
                  <c:v>0.17860399308284799</c:v>
                </c:pt>
                <c:pt idx="939">
                  <c:v>0.17297594717811601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4B-40BA-8C0C-FB520F6428AE}"/>
            </c:ext>
          </c:extLst>
        </c:ser>
        <c:ser>
          <c:idx val="1"/>
          <c:order val="1"/>
          <c:tx>
            <c:strRef>
              <c:f>Sheet1!$G$1</c:f>
              <c:strCache>
                <c:ptCount val="1"/>
                <c:pt idx="0">
                  <c:v>avg sparsity q_size=8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Sheet1!$G$2:$G$941</c:f>
              <c:numCache>
                <c:formatCode>General</c:formatCode>
                <c:ptCount val="940"/>
                <c:pt idx="0">
                  <c:v>4.2094327965561229E-2</c:v>
                </c:pt>
                <c:pt idx="1">
                  <c:v>0.10869290098852041</c:v>
                </c:pt>
                <c:pt idx="2">
                  <c:v>0.15819365832270407</c:v>
                </c:pt>
                <c:pt idx="3">
                  <c:v>0.18672423070790817</c:v>
                </c:pt>
                <c:pt idx="4">
                  <c:v>0.18903808593749999</c:v>
                </c:pt>
                <c:pt idx="5">
                  <c:v>0.19100067761479592</c:v>
                </c:pt>
                <c:pt idx="6">
                  <c:v>0.20124113121811227</c:v>
                </c:pt>
                <c:pt idx="7">
                  <c:v>0.2080666055484694</c:v>
                </c:pt>
                <c:pt idx="8">
                  <c:v>0.21993283641581635</c:v>
                </c:pt>
                <c:pt idx="9">
                  <c:v>0.22342305086096939</c:v>
                </c:pt>
                <c:pt idx="10">
                  <c:v>0.23805205676020408</c:v>
                </c:pt>
                <c:pt idx="11">
                  <c:v>0.23604811065051023</c:v>
                </c:pt>
                <c:pt idx="12">
                  <c:v>0.23732860331632655</c:v>
                </c:pt>
                <c:pt idx="13">
                  <c:v>0.24179089604591839</c:v>
                </c:pt>
                <c:pt idx="14">
                  <c:v>0.23373973612882654</c:v>
                </c:pt>
                <c:pt idx="15">
                  <c:v>0.23223752391581631</c:v>
                </c:pt>
                <c:pt idx="16">
                  <c:v>0.24139479033801023</c:v>
                </c:pt>
                <c:pt idx="17">
                  <c:v>0.22743193957270408</c:v>
                </c:pt>
                <c:pt idx="18">
                  <c:v>0.2581677495216837</c:v>
                </c:pt>
                <c:pt idx="19">
                  <c:v>0.23592454559948978</c:v>
                </c:pt>
                <c:pt idx="20">
                  <c:v>0.24820382254464285</c:v>
                </c:pt>
                <c:pt idx="21">
                  <c:v>0.24606634646045919</c:v>
                </c:pt>
                <c:pt idx="22">
                  <c:v>0.2533482142857143</c:v>
                </c:pt>
                <c:pt idx="23">
                  <c:v>0.24972397161989796</c:v>
                </c:pt>
                <c:pt idx="24">
                  <c:v>0.23743223852040815</c:v>
                </c:pt>
                <c:pt idx="25">
                  <c:v>0.24425023915816327</c:v>
                </c:pt>
                <c:pt idx="26">
                  <c:v>0.25197405133928569</c:v>
                </c:pt>
                <c:pt idx="27">
                  <c:v>0.25477020886479596</c:v>
                </c:pt>
                <c:pt idx="28">
                  <c:v>0.25225854990433672</c:v>
                </c:pt>
                <c:pt idx="29">
                  <c:v>0.25904516103316327</c:v>
                </c:pt>
                <c:pt idx="30">
                  <c:v>0.25718720105229592</c:v>
                </c:pt>
                <c:pt idx="31">
                  <c:v>0.26699168925382655</c:v>
                </c:pt>
                <c:pt idx="32">
                  <c:v>0.2721121651785714</c:v>
                </c:pt>
                <c:pt idx="33">
                  <c:v>0.26954819036989797</c:v>
                </c:pt>
                <c:pt idx="34">
                  <c:v>0.27661531409438778</c:v>
                </c:pt>
                <c:pt idx="35">
                  <c:v>0.29823620854591837</c:v>
                </c:pt>
                <c:pt idx="36">
                  <c:v>0.28237902582908159</c:v>
                </c:pt>
                <c:pt idx="37">
                  <c:v>0.28503667091836737</c:v>
                </c:pt>
                <c:pt idx="38">
                  <c:v>0.287109375</c:v>
                </c:pt>
                <c:pt idx="39">
                  <c:v>0.28051309390943879</c:v>
                </c:pt>
                <c:pt idx="40">
                  <c:v>0.2930210658482143</c:v>
                </c:pt>
                <c:pt idx="41">
                  <c:v>0.28460020727040813</c:v>
                </c:pt>
                <c:pt idx="42">
                  <c:v>0.28256686463647962</c:v>
                </c:pt>
                <c:pt idx="43">
                  <c:v>0.29081981425382653</c:v>
                </c:pt>
                <c:pt idx="44">
                  <c:v>0.28707798549107144</c:v>
                </c:pt>
                <c:pt idx="45">
                  <c:v>0.29658402423469388</c:v>
                </c:pt>
                <c:pt idx="46">
                  <c:v>0.30929029815051023</c:v>
                </c:pt>
                <c:pt idx="47">
                  <c:v>0.28574119100765305</c:v>
                </c:pt>
                <c:pt idx="48">
                  <c:v>0.30343490911989796</c:v>
                </c:pt>
                <c:pt idx="49">
                  <c:v>0.28834851323341837</c:v>
                </c:pt>
                <c:pt idx="50">
                  <c:v>0.29323182397959185</c:v>
                </c:pt>
                <c:pt idx="51">
                  <c:v>0.28970523756377553</c:v>
                </c:pt>
                <c:pt idx="52">
                  <c:v>0.29007244499362245</c:v>
                </c:pt>
                <c:pt idx="53">
                  <c:v>0.28586276307397962</c:v>
                </c:pt>
                <c:pt idx="54">
                  <c:v>0.29526715959821431</c:v>
                </c:pt>
                <c:pt idx="55">
                  <c:v>0.29010682397959187</c:v>
                </c:pt>
                <c:pt idx="56">
                  <c:v>0.29823172433035716</c:v>
                </c:pt>
                <c:pt idx="57">
                  <c:v>0.28674565529336737</c:v>
                </c:pt>
                <c:pt idx="58">
                  <c:v>0.31954569913903064</c:v>
                </c:pt>
                <c:pt idx="59">
                  <c:v>0.29674097177933673</c:v>
                </c:pt>
                <c:pt idx="60">
                  <c:v>0.29747737962372445</c:v>
                </c:pt>
                <c:pt idx="61">
                  <c:v>0.31486168686224492</c:v>
                </c:pt>
                <c:pt idx="62">
                  <c:v>0.30763661910076534</c:v>
                </c:pt>
                <c:pt idx="63">
                  <c:v>0.29876883370535712</c:v>
                </c:pt>
                <c:pt idx="64">
                  <c:v>0.30476124043367347</c:v>
                </c:pt>
                <c:pt idx="65">
                  <c:v>0.30235471141581632</c:v>
                </c:pt>
                <c:pt idx="66">
                  <c:v>0.30138462611607142</c:v>
                </c:pt>
                <c:pt idx="67">
                  <c:v>0.29584562340561227</c:v>
                </c:pt>
                <c:pt idx="68">
                  <c:v>0.30084602200255101</c:v>
                </c:pt>
                <c:pt idx="69">
                  <c:v>0.29523776307397964</c:v>
                </c:pt>
                <c:pt idx="70">
                  <c:v>0.30085997289540817</c:v>
                </c:pt>
                <c:pt idx="71">
                  <c:v>0.33163414779974493</c:v>
                </c:pt>
                <c:pt idx="72">
                  <c:v>0.31155183753188775</c:v>
                </c:pt>
                <c:pt idx="73">
                  <c:v>0.30429139429209184</c:v>
                </c:pt>
                <c:pt idx="74">
                  <c:v>0.32638861208545922</c:v>
                </c:pt>
                <c:pt idx="75">
                  <c:v>0.29818488919005104</c:v>
                </c:pt>
                <c:pt idx="76">
                  <c:v>0.30863809390943875</c:v>
                </c:pt>
                <c:pt idx="77">
                  <c:v>0.33837143255739799</c:v>
                </c:pt>
                <c:pt idx="78">
                  <c:v>0.33364805883290816</c:v>
                </c:pt>
                <c:pt idx="79">
                  <c:v>0.3421979631696429</c:v>
                </c:pt>
                <c:pt idx="80">
                  <c:v>0.30800731425382655</c:v>
                </c:pt>
                <c:pt idx="81">
                  <c:v>0.30376225685586733</c:v>
                </c:pt>
                <c:pt idx="82">
                  <c:v>0.30655841438137754</c:v>
                </c:pt>
                <c:pt idx="83">
                  <c:v>0.33257433832908168</c:v>
                </c:pt>
                <c:pt idx="84">
                  <c:v>0.30835558832908161</c:v>
                </c:pt>
                <c:pt idx="85">
                  <c:v>0.31448899872448977</c:v>
                </c:pt>
                <c:pt idx="86">
                  <c:v>0.3104960538903061</c:v>
                </c:pt>
                <c:pt idx="87">
                  <c:v>0.3111557318239796</c:v>
                </c:pt>
                <c:pt idx="88">
                  <c:v>0.33756776147959189</c:v>
                </c:pt>
                <c:pt idx="89">
                  <c:v>0.31053691007653061</c:v>
                </c:pt>
                <c:pt idx="90">
                  <c:v>0.32888980787627553</c:v>
                </c:pt>
                <c:pt idx="91">
                  <c:v>0.31179049744897958</c:v>
                </c:pt>
                <c:pt idx="92">
                  <c:v>0.33593351403061222</c:v>
                </c:pt>
                <c:pt idx="93">
                  <c:v>0.32004494180484694</c:v>
                </c:pt>
                <c:pt idx="94">
                  <c:v>0.31229571906887754</c:v>
                </c:pt>
                <c:pt idx="95">
                  <c:v>0.31657515545280612</c:v>
                </c:pt>
                <c:pt idx="96">
                  <c:v>0.3157276387117347</c:v>
                </c:pt>
                <c:pt idx="97">
                  <c:v>0.31100277024872447</c:v>
                </c:pt>
                <c:pt idx="98">
                  <c:v>0.33983378507653061</c:v>
                </c:pt>
                <c:pt idx="99">
                  <c:v>0.33426588408801028</c:v>
                </c:pt>
                <c:pt idx="100">
                  <c:v>0.30637306680484694</c:v>
                </c:pt>
                <c:pt idx="101">
                  <c:v>0.30516980229591839</c:v>
                </c:pt>
                <c:pt idx="102">
                  <c:v>0.31436294244260204</c:v>
                </c:pt>
                <c:pt idx="103">
                  <c:v>0.30685237962372447</c:v>
                </c:pt>
                <c:pt idx="104">
                  <c:v>0.33769929846938779</c:v>
                </c:pt>
                <c:pt idx="105">
                  <c:v>0.33910933514030617</c:v>
                </c:pt>
                <c:pt idx="106">
                  <c:v>0.31322245695153061</c:v>
                </c:pt>
                <c:pt idx="107">
                  <c:v>0.34517000159438782</c:v>
                </c:pt>
                <c:pt idx="108">
                  <c:v>0.30906708386479592</c:v>
                </c:pt>
                <c:pt idx="109">
                  <c:v>0.31473762356505097</c:v>
                </c:pt>
                <c:pt idx="110">
                  <c:v>0.31562101403061227</c:v>
                </c:pt>
                <c:pt idx="111">
                  <c:v>0.3178725884885204</c:v>
                </c:pt>
                <c:pt idx="112">
                  <c:v>0.31219108737244899</c:v>
                </c:pt>
                <c:pt idx="113">
                  <c:v>0.32316545758928572</c:v>
                </c:pt>
                <c:pt idx="114">
                  <c:v>0.31337392378826534</c:v>
                </c:pt>
                <c:pt idx="115">
                  <c:v>0.32016302614795922</c:v>
                </c:pt>
                <c:pt idx="116">
                  <c:v>0.32051678093112246</c:v>
                </c:pt>
                <c:pt idx="117">
                  <c:v>0.3128866390306122</c:v>
                </c:pt>
                <c:pt idx="118">
                  <c:v>0.33435108418367343</c:v>
                </c:pt>
                <c:pt idx="119">
                  <c:v>0.32066276705994901</c:v>
                </c:pt>
                <c:pt idx="120">
                  <c:v>0.31578344228316324</c:v>
                </c:pt>
                <c:pt idx="121">
                  <c:v>0.32192631935586735</c:v>
                </c:pt>
                <c:pt idx="122">
                  <c:v>0.31734893176020407</c:v>
                </c:pt>
                <c:pt idx="123">
                  <c:v>0.36158372528698979</c:v>
                </c:pt>
                <c:pt idx="124">
                  <c:v>0.33879095583545915</c:v>
                </c:pt>
                <c:pt idx="125">
                  <c:v>0.3099903340242347</c:v>
                </c:pt>
                <c:pt idx="126">
                  <c:v>0.33032724808673469</c:v>
                </c:pt>
                <c:pt idx="127">
                  <c:v>0.31562948421556125</c:v>
                </c:pt>
                <c:pt idx="128">
                  <c:v>0.32893116230867347</c:v>
                </c:pt>
                <c:pt idx="129">
                  <c:v>0.31343720105229589</c:v>
                </c:pt>
                <c:pt idx="130">
                  <c:v>0.31853724888392854</c:v>
                </c:pt>
                <c:pt idx="131">
                  <c:v>0.31537288743622449</c:v>
                </c:pt>
                <c:pt idx="132">
                  <c:v>0.31546306999362245</c:v>
                </c:pt>
                <c:pt idx="133">
                  <c:v>0.31700514190051021</c:v>
                </c:pt>
                <c:pt idx="134">
                  <c:v>0.32142508370535716</c:v>
                </c:pt>
                <c:pt idx="135">
                  <c:v>0.32268016581632653</c:v>
                </c:pt>
                <c:pt idx="136">
                  <c:v>0.31828264508928572</c:v>
                </c:pt>
                <c:pt idx="137">
                  <c:v>0.32809809470663265</c:v>
                </c:pt>
                <c:pt idx="138">
                  <c:v>0.32574936224489792</c:v>
                </c:pt>
                <c:pt idx="139">
                  <c:v>0.31266491948341835</c:v>
                </c:pt>
                <c:pt idx="140">
                  <c:v>0.32626355229591841</c:v>
                </c:pt>
                <c:pt idx="141">
                  <c:v>0.32268664301658162</c:v>
                </c:pt>
                <c:pt idx="142">
                  <c:v>0.32025669642857146</c:v>
                </c:pt>
                <c:pt idx="143">
                  <c:v>0.30848064811862247</c:v>
                </c:pt>
                <c:pt idx="144">
                  <c:v>0.31889100366709183</c:v>
                </c:pt>
                <c:pt idx="145">
                  <c:v>0.34296725526147964</c:v>
                </c:pt>
                <c:pt idx="146">
                  <c:v>0.32329201211734693</c:v>
                </c:pt>
                <c:pt idx="147">
                  <c:v>0.31478794642857144</c:v>
                </c:pt>
                <c:pt idx="148">
                  <c:v>0.31614965322066324</c:v>
                </c:pt>
                <c:pt idx="149">
                  <c:v>0.32234982860331629</c:v>
                </c:pt>
                <c:pt idx="150">
                  <c:v>0.3295265664859694</c:v>
                </c:pt>
                <c:pt idx="151">
                  <c:v>0.30813586176658159</c:v>
                </c:pt>
                <c:pt idx="152">
                  <c:v>0.314697265625</c:v>
                </c:pt>
                <c:pt idx="153">
                  <c:v>0.31404406489158165</c:v>
                </c:pt>
                <c:pt idx="154">
                  <c:v>0.34383470184948983</c:v>
                </c:pt>
                <c:pt idx="155">
                  <c:v>0.31744907924107146</c:v>
                </c:pt>
                <c:pt idx="156">
                  <c:v>0.33272680165816326</c:v>
                </c:pt>
                <c:pt idx="157">
                  <c:v>0.31243423150510208</c:v>
                </c:pt>
                <c:pt idx="158">
                  <c:v>0.31667181521045917</c:v>
                </c:pt>
                <c:pt idx="159">
                  <c:v>0.32019441565688778</c:v>
                </c:pt>
                <c:pt idx="160">
                  <c:v>0.31602857940051021</c:v>
                </c:pt>
                <c:pt idx="161">
                  <c:v>0.31478694993622447</c:v>
                </c:pt>
                <c:pt idx="162">
                  <c:v>0.32566416214923466</c:v>
                </c:pt>
                <c:pt idx="163">
                  <c:v>0.32104890784438778</c:v>
                </c:pt>
                <c:pt idx="164">
                  <c:v>0.33284139827806125</c:v>
                </c:pt>
                <c:pt idx="165">
                  <c:v>0.32520527742346939</c:v>
                </c:pt>
                <c:pt idx="166">
                  <c:v>0.32097716039540813</c:v>
                </c:pt>
                <c:pt idx="167">
                  <c:v>0.3311593191964286</c:v>
                </c:pt>
                <c:pt idx="168">
                  <c:v>0.31800213249362247</c:v>
                </c:pt>
                <c:pt idx="169">
                  <c:v>0.33831961495535712</c:v>
                </c:pt>
                <c:pt idx="170">
                  <c:v>0.34747588488520409</c:v>
                </c:pt>
                <c:pt idx="171">
                  <c:v>0.32727250079719389</c:v>
                </c:pt>
                <c:pt idx="172">
                  <c:v>0.33480548469387755</c:v>
                </c:pt>
                <c:pt idx="173">
                  <c:v>0.32595563616071432</c:v>
                </c:pt>
                <c:pt idx="174">
                  <c:v>0.33949099170918368</c:v>
                </c:pt>
                <c:pt idx="175">
                  <c:v>0.3424784757653061</c:v>
                </c:pt>
                <c:pt idx="176">
                  <c:v>0.32297662228954083</c:v>
                </c:pt>
                <c:pt idx="177">
                  <c:v>0.33677405532525506</c:v>
                </c:pt>
                <c:pt idx="178">
                  <c:v>0.3237195073341837</c:v>
                </c:pt>
                <c:pt idx="179">
                  <c:v>0.31811075015943879</c:v>
                </c:pt>
                <c:pt idx="180">
                  <c:v>0.34693528778698979</c:v>
                </c:pt>
                <c:pt idx="181">
                  <c:v>0.33014538823341838</c:v>
                </c:pt>
                <c:pt idx="182">
                  <c:v>0.32821667729591841</c:v>
                </c:pt>
                <c:pt idx="183">
                  <c:v>0.32928142936862248</c:v>
                </c:pt>
                <c:pt idx="184">
                  <c:v>0.32451072225765309</c:v>
                </c:pt>
                <c:pt idx="185">
                  <c:v>0.31934640066964282</c:v>
                </c:pt>
                <c:pt idx="186">
                  <c:v>0.33066954320790815</c:v>
                </c:pt>
                <c:pt idx="187">
                  <c:v>0.32716786910076534</c:v>
                </c:pt>
                <c:pt idx="188">
                  <c:v>0.34086067044005097</c:v>
                </c:pt>
                <c:pt idx="189">
                  <c:v>0.33278659119897958</c:v>
                </c:pt>
                <c:pt idx="190">
                  <c:v>0.37979811065051022</c:v>
                </c:pt>
                <c:pt idx="191">
                  <c:v>0.32293327487244899</c:v>
                </c:pt>
                <c:pt idx="192">
                  <c:v>0.35190379862882659</c:v>
                </c:pt>
                <c:pt idx="193">
                  <c:v>0.33193359374999998</c:v>
                </c:pt>
                <c:pt idx="194">
                  <c:v>0.33183244977678572</c:v>
                </c:pt>
                <c:pt idx="195">
                  <c:v>0.35031190210459184</c:v>
                </c:pt>
                <c:pt idx="196">
                  <c:v>0.32613052056760206</c:v>
                </c:pt>
                <c:pt idx="197">
                  <c:v>0.33199687101403064</c:v>
                </c:pt>
                <c:pt idx="198">
                  <c:v>0.33212790975765305</c:v>
                </c:pt>
                <c:pt idx="199">
                  <c:v>0.32519082828443879</c:v>
                </c:pt>
                <c:pt idx="200">
                  <c:v>0.33138004225127554</c:v>
                </c:pt>
                <c:pt idx="201">
                  <c:v>0.33021813217474494</c:v>
                </c:pt>
                <c:pt idx="202">
                  <c:v>0.3269755460778061</c:v>
                </c:pt>
                <c:pt idx="203">
                  <c:v>0.31434251434948979</c:v>
                </c:pt>
                <c:pt idx="204">
                  <c:v>0.33994887994260203</c:v>
                </c:pt>
                <c:pt idx="205">
                  <c:v>0.32404336734693878</c:v>
                </c:pt>
                <c:pt idx="206">
                  <c:v>0.33411641023596939</c:v>
                </c:pt>
                <c:pt idx="207">
                  <c:v>0.32723662707270407</c:v>
                </c:pt>
                <c:pt idx="208">
                  <c:v>0.32295868542729589</c:v>
                </c:pt>
                <c:pt idx="209">
                  <c:v>0.32633430325255097</c:v>
                </c:pt>
                <c:pt idx="210">
                  <c:v>0.32262187101403061</c:v>
                </c:pt>
                <c:pt idx="211">
                  <c:v>0.33495645328443879</c:v>
                </c:pt>
                <c:pt idx="212">
                  <c:v>0.33098692602040813</c:v>
                </c:pt>
                <c:pt idx="213">
                  <c:v>0.32463329081632653</c:v>
                </c:pt>
                <c:pt idx="214">
                  <c:v>0.32330695950255101</c:v>
                </c:pt>
                <c:pt idx="215">
                  <c:v>0.32750966597576531</c:v>
                </c:pt>
                <c:pt idx="216">
                  <c:v>0.3330710897640306</c:v>
                </c:pt>
                <c:pt idx="217">
                  <c:v>0.35297253667091844</c:v>
                </c:pt>
                <c:pt idx="218">
                  <c:v>0.36120057397959188</c:v>
                </c:pt>
                <c:pt idx="219">
                  <c:v>0.34087163185586733</c:v>
                </c:pt>
                <c:pt idx="220">
                  <c:v>0.3332345145089286</c:v>
                </c:pt>
                <c:pt idx="221">
                  <c:v>0.33601672114158165</c:v>
                </c:pt>
                <c:pt idx="222">
                  <c:v>0.39058912627551018</c:v>
                </c:pt>
                <c:pt idx="223">
                  <c:v>0.33326540577168368</c:v>
                </c:pt>
                <c:pt idx="224">
                  <c:v>0.36989148198341837</c:v>
                </c:pt>
                <c:pt idx="225">
                  <c:v>0.33510941485969392</c:v>
                </c:pt>
                <c:pt idx="226">
                  <c:v>0.31826520647321432</c:v>
                </c:pt>
                <c:pt idx="227">
                  <c:v>0.37127062739158162</c:v>
                </c:pt>
                <c:pt idx="228">
                  <c:v>0.33037557796556122</c:v>
                </c:pt>
                <c:pt idx="229">
                  <c:v>0.33341986208545915</c:v>
                </c:pt>
                <c:pt idx="230">
                  <c:v>0.35189483019770407</c:v>
                </c:pt>
                <c:pt idx="231">
                  <c:v>0.33114387356505104</c:v>
                </c:pt>
                <c:pt idx="232">
                  <c:v>0.33035714285714285</c:v>
                </c:pt>
                <c:pt idx="233">
                  <c:v>0.3281454280931122</c:v>
                </c:pt>
                <c:pt idx="234">
                  <c:v>0.35640844228316326</c:v>
                </c:pt>
                <c:pt idx="235">
                  <c:v>0.32705925143494896</c:v>
                </c:pt>
                <c:pt idx="236">
                  <c:v>0.3342255261479592</c:v>
                </c:pt>
                <c:pt idx="237">
                  <c:v>0.3502531090561225</c:v>
                </c:pt>
                <c:pt idx="238">
                  <c:v>0.32563077965561227</c:v>
                </c:pt>
                <c:pt idx="239">
                  <c:v>0.32950464365433674</c:v>
                </c:pt>
                <c:pt idx="240">
                  <c:v>0.32932128906250002</c:v>
                </c:pt>
                <c:pt idx="241">
                  <c:v>0.35589773995535717</c:v>
                </c:pt>
                <c:pt idx="242">
                  <c:v>0.34022939253826534</c:v>
                </c:pt>
                <c:pt idx="243">
                  <c:v>0.33626584422831629</c:v>
                </c:pt>
                <c:pt idx="244">
                  <c:v>0.3372802734375</c:v>
                </c:pt>
                <c:pt idx="245">
                  <c:v>0.33394202407525508</c:v>
                </c:pt>
                <c:pt idx="246">
                  <c:v>0.32552465322066326</c:v>
                </c:pt>
                <c:pt idx="247">
                  <c:v>0.31785913584183673</c:v>
                </c:pt>
                <c:pt idx="248">
                  <c:v>0.33268195950255097</c:v>
                </c:pt>
                <c:pt idx="249">
                  <c:v>0.34080187739158163</c:v>
                </c:pt>
                <c:pt idx="250">
                  <c:v>0.32424316406249998</c:v>
                </c:pt>
                <c:pt idx="251">
                  <c:v>0.33195601482780612</c:v>
                </c:pt>
                <c:pt idx="252">
                  <c:v>0.32831184231505101</c:v>
                </c:pt>
                <c:pt idx="253">
                  <c:v>0.34948032924107142</c:v>
                </c:pt>
                <c:pt idx="254">
                  <c:v>0.3333012794961735</c:v>
                </c:pt>
                <c:pt idx="255">
                  <c:v>0.3309390943877551</c:v>
                </c:pt>
                <c:pt idx="256">
                  <c:v>0.33081403459821429</c:v>
                </c:pt>
                <c:pt idx="257">
                  <c:v>0.33586176658163269</c:v>
                </c:pt>
                <c:pt idx="258">
                  <c:v>0.33238151705994901</c:v>
                </c:pt>
                <c:pt idx="259">
                  <c:v>0.32879264987244899</c:v>
                </c:pt>
                <c:pt idx="260">
                  <c:v>0.35274035395408165</c:v>
                </c:pt>
                <c:pt idx="261">
                  <c:v>0.35262027662627554</c:v>
                </c:pt>
                <c:pt idx="262">
                  <c:v>0.35190529336734694</c:v>
                </c:pt>
                <c:pt idx="263">
                  <c:v>0.33611288265306122</c:v>
                </c:pt>
                <c:pt idx="264">
                  <c:v>0.3328872369260204</c:v>
                </c:pt>
                <c:pt idx="265">
                  <c:v>0.34328663105867346</c:v>
                </c:pt>
                <c:pt idx="266">
                  <c:v>0.40633918606505098</c:v>
                </c:pt>
                <c:pt idx="267">
                  <c:v>0.32257553411989792</c:v>
                </c:pt>
                <c:pt idx="268">
                  <c:v>0.36118114237882659</c:v>
                </c:pt>
                <c:pt idx="269">
                  <c:v>0.33603166852678568</c:v>
                </c:pt>
                <c:pt idx="270">
                  <c:v>0.32821767378826527</c:v>
                </c:pt>
                <c:pt idx="271">
                  <c:v>0.36042629942602045</c:v>
                </c:pt>
                <c:pt idx="272">
                  <c:v>0.33459273357780611</c:v>
                </c:pt>
                <c:pt idx="273">
                  <c:v>0.35096310985331636</c:v>
                </c:pt>
                <c:pt idx="274">
                  <c:v>0.35696747448979593</c:v>
                </c:pt>
                <c:pt idx="275">
                  <c:v>0.35826789700255102</c:v>
                </c:pt>
                <c:pt idx="276">
                  <c:v>0.32631387515943877</c:v>
                </c:pt>
                <c:pt idx="277">
                  <c:v>0.32643594547193877</c:v>
                </c:pt>
                <c:pt idx="278">
                  <c:v>0.33075075733418369</c:v>
                </c:pt>
                <c:pt idx="279">
                  <c:v>0.33501674107142854</c:v>
                </c:pt>
                <c:pt idx="280">
                  <c:v>0.33835249920280608</c:v>
                </c:pt>
                <c:pt idx="281">
                  <c:v>0.33117277184311222</c:v>
                </c:pt>
                <c:pt idx="282">
                  <c:v>0.3322689134247449</c:v>
                </c:pt>
                <c:pt idx="283">
                  <c:v>0.33346769371811225</c:v>
                </c:pt>
                <c:pt idx="284">
                  <c:v>0.33152104591836734</c:v>
                </c:pt>
                <c:pt idx="285">
                  <c:v>0.33762057557397962</c:v>
                </c:pt>
                <c:pt idx="286">
                  <c:v>0.36189164142219388</c:v>
                </c:pt>
                <c:pt idx="287">
                  <c:v>0.36441376355229593</c:v>
                </c:pt>
                <c:pt idx="288">
                  <c:v>0.34924764827806126</c:v>
                </c:pt>
                <c:pt idx="289">
                  <c:v>0.33229432397959185</c:v>
                </c:pt>
                <c:pt idx="290">
                  <c:v>0.38060477120535713</c:v>
                </c:pt>
                <c:pt idx="291">
                  <c:v>0.33023058832908159</c:v>
                </c:pt>
                <c:pt idx="292">
                  <c:v>0.32396663743622445</c:v>
                </c:pt>
                <c:pt idx="293">
                  <c:v>0.33934101961096941</c:v>
                </c:pt>
                <c:pt idx="294">
                  <c:v>0.33584034199617346</c:v>
                </c:pt>
                <c:pt idx="295">
                  <c:v>0.3232626155931122</c:v>
                </c:pt>
                <c:pt idx="296">
                  <c:v>0.33065609056122447</c:v>
                </c:pt>
                <c:pt idx="297">
                  <c:v>0.3344043965242347</c:v>
                </c:pt>
                <c:pt idx="298">
                  <c:v>0.32374691087372448</c:v>
                </c:pt>
                <c:pt idx="299">
                  <c:v>0.32687539859693876</c:v>
                </c:pt>
                <c:pt idx="300">
                  <c:v>0.36172522720025513</c:v>
                </c:pt>
                <c:pt idx="301">
                  <c:v>0.35554996412627554</c:v>
                </c:pt>
                <c:pt idx="302">
                  <c:v>0.32629195232780611</c:v>
                </c:pt>
                <c:pt idx="303">
                  <c:v>0.32530841438137753</c:v>
                </c:pt>
                <c:pt idx="304">
                  <c:v>0.33892747528698974</c:v>
                </c:pt>
                <c:pt idx="305">
                  <c:v>0.32756198182397961</c:v>
                </c:pt>
                <c:pt idx="306">
                  <c:v>0.35875169403698981</c:v>
                </c:pt>
                <c:pt idx="307">
                  <c:v>0.33810088488520407</c:v>
                </c:pt>
                <c:pt idx="308">
                  <c:v>0.33104023836096941</c:v>
                </c:pt>
                <c:pt idx="309">
                  <c:v>0.32611906090561227</c:v>
                </c:pt>
                <c:pt idx="310">
                  <c:v>0.32805873325892854</c:v>
                </c:pt>
                <c:pt idx="311">
                  <c:v>0.34738520408163265</c:v>
                </c:pt>
                <c:pt idx="312">
                  <c:v>0.32790029097576534</c:v>
                </c:pt>
                <c:pt idx="313">
                  <c:v>0.32939004703443875</c:v>
                </c:pt>
                <c:pt idx="314">
                  <c:v>0.33272580516581629</c:v>
                </c:pt>
                <c:pt idx="315">
                  <c:v>0.35462372448979596</c:v>
                </c:pt>
                <c:pt idx="316">
                  <c:v>0.33848204320790815</c:v>
                </c:pt>
                <c:pt idx="317">
                  <c:v>0.32825255102040818</c:v>
                </c:pt>
                <c:pt idx="318">
                  <c:v>0.35596998565051025</c:v>
                </c:pt>
                <c:pt idx="319">
                  <c:v>0.3349639269770408</c:v>
                </c:pt>
                <c:pt idx="320">
                  <c:v>0.32285206074617345</c:v>
                </c:pt>
                <c:pt idx="321">
                  <c:v>0.33390664859693875</c:v>
                </c:pt>
                <c:pt idx="322">
                  <c:v>0.32937260841836735</c:v>
                </c:pt>
                <c:pt idx="323">
                  <c:v>0.34283173230229591</c:v>
                </c:pt>
                <c:pt idx="324">
                  <c:v>0.35585638552295917</c:v>
                </c:pt>
                <c:pt idx="325">
                  <c:v>0.37030801578443878</c:v>
                </c:pt>
                <c:pt idx="326">
                  <c:v>0.35192771444515308</c:v>
                </c:pt>
                <c:pt idx="327">
                  <c:v>0.32723961654974493</c:v>
                </c:pt>
                <c:pt idx="328">
                  <c:v>0.32899443957270408</c:v>
                </c:pt>
                <c:pt idx="329">
                  <c:v>0.32352668606505097</c:v>
                </c:pt>
                <c:pt idx="330">
                  <c:v>0.33181052694515306</c:v>
                </c:pt>
                <c:pt idx="331">
                  <c:v>0.34907376036352039</c:v>
                </c:pt>
                <c:pt idx="332">
                  <c:v>0.33561812420280612</c:v>
                </c:pt>
                <c:pt idx="333">
                  <c:v>0.33148666693239792</c:v>
                </c:pt>
                <c:pt idx="334">
                  <c:v>0.34875587930484697</c:v>
                </c:pt>
                <c:pt idx="335">
                  <c:v>0.32989427216198974</c:v>
                </c:pt>
                <c:pt idx="336">
                  <c:v>0.33020766900510201</c:v>
                </c:pt>
                <c:pt idx="337">
                  <c:v>0.32614795918367345</c:v>
                </c:pt>
                <c:pt idx="338">
                  <c:v>0.34652971540178568</c:v>
                </c:pt>
                <c:pt idx="339">
                  <c:v>0.32259994818239796</c:v>
                </c:pt>
                <c:pt idx="340">
                  <c:v>0.33230179767219392</c:v>
                </c:pt>
                <c:pt idx="341">
                  <c:v>0.35394909917091844</c:v>
                </c:pt>
                <c:pt idx="342">
                  <c:v>0.3389195033482143</c:v>
                </c:pt>
                <c:pt idx="343">
                  <c:v>0.33086784518494899</c:v>
                </c:pt>
                <c:pt idx="344">
                  <c:v>0.38039202008928569</c:v>
                </c:pt>
                <c:pt idx="345">
                  <c:v>0.3363007214604592</c:v>
                </c:pt>
                <c:pt idx="346">
                  <c:v>0.33863101881377555</c:v>
                </c:pt>
                <c:pt idx="347">
                  <c:v>0.32847875478316324</c:v>
                </c:pt>
                <c:pt idx="348">
                  <c:v>0.33626534598214286</c:v>
                </c:pt>
                <c:pt idx="349">
                  <c:v>0.32680464764030615</c:v>
                </c:pt>
                <c:pt idx="350">
                  <c:v>0.32147690130739792</c:v>
                </c:pt>
                <c:pt idx="351">
                  <c:v>0.33618263711734692</c:v>
                </c:pt>
                <c:pt idx="352">
                  <c:v>0.33242735570790816</c:v>
                </c:pt>
                <c:pt idx="353">
                  <c:v>0.33237105389030608</c:v>
                </c:pt>
                <c:pt idx="354">
                  <c:v>0.33020766900510201</c:v>
                </c:pt>
                <c:pt idx="355">
                  <c:v>0.3503482740752551</c:v>
                </c:pt>
                <c:pt idx="356">
                  <c:v>0.33570382254464282</c:v>
                </c:pt>
                <c:pt idx="357">
                  <c:v>0.3302634725765306</c:v>
                </c:pt>
                <c:pt idx="358">
                  <c:v>0.32807467713647964</c:v>
                </c:pt>
                <c:pt idx="359">
                  <c:v>0.33290567203443877</c:v>
                </c:pt>
                <c:pt idx="360">
                  <c:v>0.3239810865752551</c:v>
                </c:pt>
                <c:pt idx="361">
                  <c:v>0.33473323899872448</c:v>
                </c:pt>
                <c:pt idx="362">
                  <c:v>0.33136609135841838</c:v>
                </c:pt>
                <c:pt idx="363">
                  <c:v>0.33545121173469389</c:v>
                </c:pt>
                <c:pt idx="364">
                  <c:v>0.33405861367984691</c:v>
                </c:pt>
                <c:pt idx="365">
                  <c:v>0.33902164381377553</c:v>
                </c:pt>
                <c:pt idx="366">
                  <c:v>0.34987892617984695</c:v>
                </c:pt>
                <c:pt idx="367">
                  <c:v>0.32940349968112248</c:v>
                </c:pt>
                <c:pt idx="368">
                  <c:v>0.33600825095663267</c:v>
                </c:pt>
                <c:pt idx="369">
                  <c:v>0.32342952806122449</c:v>
                </c:pt>
                <c:pt idx="370">
                  <c:v>0.33847207828443876</c:v>
                </c:pt>
                <c:pt idx="371">
                  <c:v>0.33251106106505102</c:v>
                </c:pt>
                <c:pt idx="372">
                  <c:v>0.33726532605229592</c:v>
                </c:pt>
                <c:pt idx="373">
                  <c:v>0.32334532445790815</c:v>
                </c:pt>
                <c:pt idx="374">
                  <c:v>0.33062569754464288</c:v>
                </c:pt>
                <c:pt idx="375">
                  <c:v>0.33583884725765306</c:v>
                </c:pt>
                <c:pt idx="376">
                  <c:v>0.33495994100765308</c:v>
                </c:pt>
                <c:pt idx="377">
                  <c:v>0.33667191485969389</c:v>
                </c:pt>
                <c:pt idx="378">
                  <c:v>0.34473453443877555</c:v>
                </c:pt>
                <c:pt idx="379">
                  <c:v>0.33850695551658161</c:v>
                </c:pt>
                <c:pt idx="380">
                  <c:v>0.36271972656250001</c:v>
                </c:pt>
                <c:pt idx="381">
                  <c:v>0.33172582509566328</c:v>
                </c:pt>
                <c:pt idx="382">
                  <c:v>0.34176349250637755</c:v>
                </c:pt>
                <c:pt idx="383">
                  <c:v>0.32911949936224494</c:v>
                </c:pt>
                <c:pt idx="384">
                  <c:v>0.35972177933673471</c:v>
                </c:pt>
                <c:pt idx="385">
                  <c:v>0.34027174346301026</c:v>
                </c:pt>
                <c:pt idx="386">
                  <c:v>0.33640236367984694</c:v>
                </c:pt>
                <c:pt idx="387">
                  <c:v>0.35823003029336736</c:v>
                </c:pt>
                <c:pt idx="388">
                  <c:v>0.33060277822066331</c:v>
                </c:pt>
                <c:pt idx="389">
                  <c:v>0.32553362165178568</c:v>
                </c:pt>
                <c:pt idx="390">
                  <c:v>0.33348363759566324</c:v>
                </c:pt>
                <c:pt idx="391">
                  <c:v>0.32883350605867345</c:v>
                </c:pt>
                <c:pt idx="392">
                  <c:v>0.33949647241709185</c:v>
                </c:pt>
                <c:pt idx="393">
                  <c:v>0.3230663066007653</c:v>
                </c:pt>
                <c:pt idx="394">
                  <c:v>0.33699428013392857</c:v>
                </c:pt>
                <c:pt idx="395">
                  <c:v>0.33055843431122445</c:v>
                </c:pt>
                <c:pt idx="396">
                  <c:v>0.33050860969387752</c:v>
                </c:pt>
                <c:pt idx="397">
                  <c:v>0.34135393415178572</c:v>
                </c:pt>
                <c:pt idx="398">
                  <c:v>0.33274922273596941</c:v>
                </c:pt>
                <c:pt idx="399">
                  <c:v>0.33585827885841835</c:v>
                </c:pt>
                <c:pt idx="400">
                  <c:v>0.33542779416454083</c:v>
                </c:pt>
                <c:pt idx="401">
                  <c:v>0.33735102439413267</c:v>
                </c:pt>
                <c:pt idx="402">
                  <c:v>0.34354372608418371</c:v>
                </c:pt>
                <c:pt idx="403">
                  <c:v>0.33264558753188778</c:v>
                </c:pt>
                <c:pt idx="404">
                  <c:v>0.35453952088647961</c:v>
                </c:pt>
                <c:pt idx="405">
                  <c:v>0.33509895169005099</c:v>
                </c:pt>
                <c:pt idx="406">
                  <c:v>0.33476064253826532</c:v>
                </c:pt>
                <c:pt idx="407">
                  <c:v>0.33696936782525511</c:v>
                </c:pt>
                <c:pt idx="408">
                  <c:v>0.33700922751913265</c:v>
                </c:pt>
                <c:pt idx="409">
                  <c:v>0.33322255660076527</c:v>
                </c:pt>
                <c:pt idx="410">
                  <c:v>0.34443907445790817</c:v>
                </c:pt>
                <c:pt idx="411">
                  <c:v>0.33380949059311227</c:v>
                </c:pt>
                <c:pt idx="412">
                  <c:v>0.34545549665178571</c:v>
                </c:pt>
                <c:pt idx="413">
                  <c:v>0.3308075573979592</c:v>
                </c:pt>
                <c:pt idx="414">
                  <c:v>0.32647729990433672</c:v>
                </c:pt>
                <c:pt idx="415">
                  <c:v>0.33541434151785715</c:v>
                </c:pt>
                <c:pt idx="416">
                  <c:v>0.36288215481505104</c:v>
                </c:pt>
                <c:pt idx="417">
                  <c:v>0.33364108338647958</c:v>
                </c:pt>
                <c:pt idx="418">
                  <c:v>0.33805255500637754</c:v>
                </c:pt>
                <c:pt idx="419">
                  <c:v>0.32478774713010206</c:v>
                </c:pt>
                <c:pt idx="420">
                  <c:v>0.3234275350765306</c:v>
                </c:pt>
                <c:pt idx="421">
                  <c:v>0.33168496890943877</c:v>
                </c:pt>
                <c:pt idx="422">
                  <c:v>0.33798828125000002</c:v>
                </c:pt>
                <c:pt idx="423">
                  <c:v>0.33835748166454083</c:v>
                </c:pt>
                <c:pt idx="424">
                  <c:v>0.35485790019132657</c:v>
                </c:pt>
                <c:pt idx="425">
                  <c:v>0.36774603396045924</c:v>
                </c:pt>
                <c:pt idx="426">
                  <c:v>0.32470703125</c:v>
                </c:pt>
                <c:pt idx="427">
                  <c:v>0.36705895248724496</c:v>
                </c:pt>
                <c:pt idx="428">
                  <c:v>0.3349813655931122</c:v>
                </c:pt>
                <c:pt idx="429">
                  <c:v>0.36580984933035721</c:v>
                </c:pt>
                <c:pt idx="430">
                  <c:v>0.36526028380102038</c:v>
                </c:pt>
                <c:pt idx="431">
                  <c:v>0.36682926100127555</c:v>
                </c:pt>
                <c:pt idx="432">
                  <c:v>0.32975376674107143</c:v>
                </c:pt>
                <c:pt idx="433">
                  <c:v>0.32360241948341839</c:v>
                </c:pt>
                <c:pt idx="434">
                  <c:v>0.32834173708545922</c:v>
                </c:pt>
                <c:pt idx="435">
                  <c:v>0.33633510044642856</c:v>
                </c:pt>
                <c:pt idx="436">
                  <c:v>0.33710688376913267</c:v>
                </c:pt>
                <c:pt idx="437">
                  <c:v>0.33649154974489792</c:v>
                </c:pt>
                <c:pt idx="438">
                  <c:v>0.3410151267538265</c:v>
                </c:pt>
                <c:pt idx="439">
                  <c:v>0.36242127710459188</c:v>
                </c:pt>
                <c:pt idx="440">
                  <c:v>0.36374661192602042</c:v>
                </c:pt>
                <c:pt idx="441">
                  <c:v>0.33610790019132653</c:v>
                </c:pt>
                <c:pt idx="442">
                  <c:v>0.34450583944515306</c:v>
                </c:pt>
                <c:pt idx="443">
                  <c:v>0.33313984773596939</c:v>
                </c:pt>
                <c:pt idx="444">
                  <c:v>0.34629105548469385</c:v>
                </c:pt>
                <c:pt idx="445">
                  <c:v>0.34798708545918366</c:v>
                </c:pt>
                <c:pt idx="446">
                  <c:v>0.33741430165816327</c:v>
                </c:pt>
                <c:pt idx="447">
                  <c:v>0.34671904894770411</c:v>
                </c:pt>
                <c:pt idx="448">
                  <c:v>0.33808842873086731</c:v>
                </c:pt>
                <c:pt idx="449">
                  <c:v>0.33259177694515307</c:v>
                </c:pt>
                <c:pt idx="450">
                  <c:v>0.36454978475765309</c:v>
                </c:pt>
                <c:pt idx="451">
                  <c:v>0.33144033003826534</c:v>
                </c:pt>
                <c:pt idx="452">
                  <c:v>0.34007294323979592</c:v>
                </c:pt>
                <c:pt idx="453">
                  <c:v>0.37302843989158163</c:v>
                </c:pt>
                <c:pt idx="454">
                  <c:v>0.34288504464285718</c:v>
                </c:pt>
                <c:pt idx="455">
                  <c:v>0.34395926339285715</c:v>
                </c:pt>
                <c:pt idx="456">
                  <c:v>0.35001544563137754</c:v>
                </c:pt>
                <c:pt idx="457">
                  <c:v>0.34760343590561227</c:v>
                </c:pt>
                <c:pt idx="458">
                  <c:v>0.34268176020408159</c:v>
                </c:pt>
                <c:pt idx="459">
                  <c:v>0.34644302056760201</c:v>
                </c:pt>
                <c:pt idx="460">
                  <c:v>0.34794174505739794</c:v>
                </c:pt>
                <c:pt idx="461">
                  <c:v>0.34048897879464285</c:v>
                </c:pt>
                <c:pt idx="462">
                  <c:v>0.33869678730867347</c:v>
                </c:pt>
                <c:pt idx="463">
                  <c:v>0.34183424346301022</c:v>
                </c:pt>
                <c:pt idx="464">
                  <c:v>0.33560566804846936</c:v>
                </c:pt>
                <c:pt idx="465">
                  <c:v>0.35455197704081631</c:v>
                </c:pt>
                <c:pt idx="466">
                  <c:v>0.35232083067602038</c:v>
                </c:pt>
                <c:pt idx="467">
                  <c:v>0.36405353156887754</c:v>
                </c:pt>
                <c:pt idx="468">
                  <c:v>0.36966278698979593</c:v>
                </c:pt>
                <c:pt idx="469">
                  <c:v>0.33908890704719385</c:v>
                </c:pt>
                <c:pt idx="470">
                  <c:v>0.3364322584502551</c:v>
                </c:pt>
                <c:pt idx="471">
                  <c:v>0.33881985411352039</c:v>
                </c:pt>
                <c:pt idx="472">
                  <c:v>0.34300063775510203</c:v>
                </c:pt>
                <c:pt idx="473">
                  <c:v>0.33878896285076532</c:v>
                </c:pt>
                <c:pt idx="474">
                  <c:v>0.33870725047831629</c:v>
                </c:pt>
                <c:pt idx="475">
                  <c:v>0.33589315609056125</c:v>
                </c:pt>
                <c:pt idx="476">
                  <c:v>0.34031708386479592</c:v>
                </c:pt>
                <c:pt idx="477">
                  <c:v>0.34531050701530608</c:v>
                </c:pt>
                <c:pt idx="478">
                  <c:v>0.33816914461096936</c:v>
                </c:pt>
                <c:pt idx="479">
                  <c:v>0.34151536591198978</c:v>
                </c:pt>
                <c:pt idx="480">
                  <c:v>0.34090601084183669</c:v>
                </c:pt>
                <c:pt idx="481">
                  <c:v>0.33701520647321431</c:v>
                </c:pt>
                <c:pt idx="482">
                  <c:v>0.33905502630739792</c:v>
                </c:pt>
                <c:pt idx="483">
                  <c:v>0.3552261041135204</c:v>
                </c:pt>
                <c:pt idx="484">
                  <c:v>0.34193987165178569</c:v>
                </c:pt>
                <c:pt idx="485">
                  <c:v>0.36500617825255099</c:v>
                </c:pt>
                <c:pt idx="486">
                  <c:v>0.34226871412627552</c:v>
                </c:pt>
                <c:pt idx="487">
                  <c:v>0.3480732820471939</c:v>
                </c:pt>
                <c:pt idx="488">
                  <c:v>0.33902562978316331</c:v>
                </c:pt>
                <c:pt idx="489">
                  <c:v>0.37327108577806123</c:v>
                </c:pt>
                <c:pt idx="490">
                  <c:v>0.33854382573341835</c:v>
                </c:pt>
                <c:pt idx="491">
                  <c:v>0.36032764668367345</c:v>
                </c:pt>
                <c:pt idx="492">
                  <c:v>0.34709123883928572</c:v>
                </c:pt>
                <c:pt idx="493">
                  <c:v>0.33467095822704085</c:v>
                </c:pt>
                <c:pt idx="494">
                  <c:v>0.34540068957270409</c:v>
                </c:pt>
                <c:pt idx="495">
                  <c:v>0.33955825494260206</c:v>
                </c:pt>
                <c:pt idx="496">
                  <c:v>0.34052485251913267</c:v>
                </c:pt>
                <c:pt idx="497">
                  <c:v>0.34050691565688773</c:v>
                </c:pt>
                <c:pt idx="498">
                  <c:v>0.33718012595663266</c:v>
                </c:pt>
                <c:pt idx="499">
                  <c:v>0.33893494897959187</c:v>
                </c:pt>
                <c:pt idx="500">
                  <c:v>0.34769760443239794</c:v>
                </c:pt>
                <c:pt idx="501">
                  <c:v>0.33254892777423473</c:v>
                </c:pt>
                <c:pt idx="502">
                  <c:v>0.33804657605229593</c:v>
                </c:pt>
                <c:pt idx="503">
                  <c:v>0.34437430245535716</c:v>
                </c:pt>
                <c:pt idx="504">
                  <c:v>0.35206523038903059</c:v>
                </c:pt>
                <c:pt idx="505">
                  <c:v>0.33334263392857144</c:v>
                </c:pt>
                <c:pt idx="506">
                  <c:v>0.33749651227678568</c:v>
                </c:pt>
                <c:pt idx="507">
                  <c:v>0.34555215640943876</c:v>
                </c:pt>
                <c:pt idx="508">
                  <c:v>0.33426588408801022</c:v>
                </c:pt>
                <c:pt idx="509">
                  <c:v>0.36324388153698983</c:v>
                </c:pt>
                <c:pt idx="510">
                  <c:v>0.33426987005739794</c:v>
                </c:pt>
                <c:pt idx="511">
                  <c:v>0.34068279655612244</c:v>
                </c:pt>
                <c:pt idx="512">
                  <c:v>0.3337337571747449</c:v>
                </c:pt>
                <c:pt idx="513">
                  <c:v>0.34455566406249999</c:v>
                </c:pt>
                <c:pt idx="514">
                  <c:v>0.34082629145408161</c:v>
                </c:pt>
                <c:pt idx="515">
                  <c:v>0.34473852040816327</c:v>
                </c:pt>
                <c:pt idx="516">
                  <c:v>0.34284369021045918</c:v>
                </c:pt>
                <c:pt idx="517">
                  <c:v>0.33740184550382657</c:v>
                </c:pt>
                <c:pt idx="518">
                  <c:v>0.34133848852040816</c:v>
                </c:pt>
                <c:pt idx="519">
                  <c:v>0.36201221699617347</c:v>
                </c:pt>
                <c:pt idx="520">
                  <c:v>0.34824866470025506</c:v>
                </c:pt>
                <c:pt idx="521">
                  <c:v>0.34702746332908163</c:v>
                </c:pt>
                <c:pt idx="522">
                  <c:v>0.34641561702806123</c:v>
                </c:pt>
                <c:pt idx="523">
                  <c:v>0.36636888153698977</c:v>
                </c:pt>
                <c:pt idx="524">
                  <c:v>0.36935835857780613</c:v>
                </c:pt>
                <c:pt idx="525">
                  <c:v>0.34911362005739799</c:v>
                </c:pt>
                <c:pt idx="526">
                  <c:v>0.34993722098214286</c:v>
                </c:pt>
                <c:pt idx="527">
                  <c:v>0.34033153300382657</c:v>
                </c:pt>
                <c:pt idx="528">
                  <c:v>0.33054199218750002</c:v>
                </c:pt>
                <c:pt idx="529">
                  <c:v>0.35997937260841839</c:v>
                </c:pt>
                <c:pt idx="530">
                  <c:v>0.33674814652423468</c:v>
                </c:pt>
                <c:pt idx="531">
                  <c:v>0.33206612723214285</c:v>
                </c:pt>
                <c:pt idx="532">
                  <c:v>0.33528629225127554</c:v>
                </c:pt>
                <c:pt idx="533">
                  <c:v>0.32628647161989799</c:v>
                </c:pt>
                <c:pt idx="534">
                  <c:v>0.35187390385841838</c:v>
                </c:pt>
                <c:pt idx="535">
                  <c:v>0.41129823022959183</c:v>
                </c:pt>
                <c:pt idx="536">
                  <c:v>0.33629225127551021</c:v>
                </c:pt>
                <c:pt idx="537">
                  <c:v>0.33769182477678572</c:v>
                </c:pt>
                <c:pt idx="538">
                  <c:v>0.34227668606505102</c:v>
                </c:pt>
                <c:pt idx="539">
                  <c:v>0.33907246492346937</c:v>
                </c:pt>
                <c:pt idx="540">
                  <c:v>0.34951670121173473</c:v>
                </c:pt>
                <c:pt idx="541">
                  <c:v>0.33090621014030608</c:v>
                </c:pt>
                <c:pt idx="542">
                  <c:v>0.3667311065051021</c:v>
                </c:pt>
                <c:pt idx="543">
                  <c:v>0.3331283880739796</c:v>
                </c:pt>
                <c:pt idx="544">
                  <c:v>0.33515824298469388</c:v>
                </c:pt>
                <c:pt idx="545">
                  <c:v>0.34989785953443875</c:v>
                </c:pt>
                <c:pt idx="546">
                  <c:v>0.34859394929846937</c:v>
                </c:pt>
                <c:pt idx="547">
                  <c:v>0.37454061702806124</c:v>
                </c:pt>
                <c:pt idx="548">
                  <c:v>0.33573471380739794</c:v>
                </c:pt>
                <c:pt idx="549">
                  <c:v>0.34281927614795915</c:v>
                </c:pt>
                <c:pt idx="550">
                  <c:v>0.35071000079719389</c:v>
                </c:pt>
                <c:pt idx="551">
                  <c:v>0.34636778539540813</c:v>
                </c:pt>
                <c:pt idx="552">
                  <c:v>0.34156718351403059</c:v>
                </c:pt>
                <c:pt idx="553">
                  <c:v>0.36598024952168373</c:v>
                </c:pt>
                <c:pt idx="554">
                  <c:v>0.33948700573979596</c:v>
                </c:pt>
                <c:pt idx="555">
                  <c:v>0.33707499601403063</c:v>
                </c:pt>
                <c:pt idx="556">
                  <c:v>0.33271085778061227</c:v>
                </c:pt>
                <c:pt idx="557">
                  <c:v>0.34189004703443876</c:v>
                </c:pt>
                <c:pt idx="558">
                  <c:v>0.33326739875637756</c:v>
                </c:pt>
                <c:pt idx="559">
                  <c:v>0.33426538584183674</c:v>
                </c:pt>
                <c:pt idx="560">
                  <c:v>0.36344318000637754</c:v>
                </c:pt>
                <c:pt idx="561">
                  <c:v>0.34123634805484693</c:v>
                </c:pt>
                <c:pt idx="562">
                  <c:v>0.34062948421556122</c:v>
                </c:pt>
                <c:pt idx="563">
                  <c:v>0.37969597018494905</c:v>
                </c:pt>
                <c:pt idx="564">
                  <c:v>0.36885014748086736</c:v>
                </c:pt>
                <c:pt idx="565">
                  <c:v>0.3715850207270408</c:v>
                </c:pt>
                <c:pt idx="566">
                  <c:v>0.34075354751275511</c:v>
                </c:pt>
                <c:pt idx="567">
                  <c:v>0.37566515864158168</c:v>
                </c:pt>
                <c:pt idx="568">
                  <c:v>0.34163843271683669</c:v>
                </c:pt>
                <c:pt idx="569">
                  <c:v>0.36652931680484696</c:v>
                </c:pt>
                <c:pt idx="570">
                  <c:v>0.34664381377551023</c:v>
                </c:pt>
                <c:pt idx="571">
                  <c:v>0.36792540258290818</c:v>
                </c:pt>
                <c:pt idx="572">
                  <c:v>0.33651098134566326</c:v>
                </c:pt>
                <c:pt idx="573">
                  <c:v>0.33586724728954082</c:v>
                </c:pt>
                <c:pt idx="574">
                  <c:v>0.35456443319515307</c:v>
                </c:pt>
                <c:pt idx="575">
                  <c:v>0.33825583944515308</c:v>
                </c:pt>
                <c:pt idx="576">
                  <c:v>0.34666274713010203</c:v>
                </c:pt>
                <c:pt idx="577">
                  <c:v>0.33175771285076527</c:v>
                </c:pt>
                <c:pt idx="578">
                  <c:v>0.34109235491071432</c:v>
                </c:pt>
                <c:pt idx="579">
                  <c:v>0.33626983019770407</c:v>
                </c:pt>
                <c:pt idx="580">
                  <c:v>0.33745266661352036</c:v>
                </c:pt>
                <c:pt idx="581">
                  <c:v>0.34299166932397962</c:v>
                </c:pt>
                <c:pt idx="582">
                  <c:v>0.34646444515306124</c:v>
                </c:pt>
                <c:pt idx="583">
                  <c:v>0.34404247050382653</c:v>
                </c:pt>
                <c:pt idx="584">
                  <c:v>0.36141531808035721</c:v>
                </c:pt>
                <c:pt idx="585">
                  <c:v>0.33521404655612247</c:v>
                </c:pt>
                <c:pt idx="586">
                  <c:v>0.35567053970025508</c:v>
                </c:pt>
                <c:pt idx="587">
                  <c:v>0.33291812818877553</c:v>
                </c:pt>
                <c:pt idx="588">
                  <c:v>0.3361323142538265</c:v>
                </c:pt>
                <c:pt idx="589">
                  <c:v>0.33122359295280612</c:v>
                </c:pt>
                <c:pt idx="590">
                  <c:v>0.33697833625637752</c:v>
                </c:pt>
                <c:pt idx="591">
                  <c:v>0.33665198501275506</c:v>
                </c:pt>
                <c:pt idx="592">
                  <c:v>0.33613580197704085</c:v>
                </c:pt>
                <c:pt idx="593">
                  <c:v>0.33745964205994899</c:v>
                </c:pt>
                <c:pt idx="594">
                  <c:v>0.34475147480867346</c:v>
                </c:pt>
                <c:pt idx="595">
                  <c:v>0.36496183434311225</c:v>
                </c:pt>
                <c:pt idx="596">
                  <c:v>0.3368428132971939</c:v>
                </c:pt>
                <c:pt idx="597">
                  <c:v>0.34218799824617346</c:v>
                </c:pt>
                <c:pt idx="598">
                  <c:v>0.34445601482780608</c:v>
                </c:pt>
                <c:pt idx="599">
                  <c:v>0.33205765704719392</c:v>
                </c:pt>
                <c:pt idx="600">
                  <c:v>0.3364193040497449</c:v>
                </c:pt>
                <c:pt idx="601">
                  <c:v>0.33517468510841841</c:v>
                </c:pt>
                <c:pt idx="602">
                  <c:v>0.34410624601403061</c:v>
                </c:pt>
                <c:pt idx="603">
                  <c:v>0.36571916852678571</c:v>
                </c:pt>
                <c:pt idx="604">
                  <c:v>0.34184121890943875</c:v>
                </c:pt>
                <c:pt idx="605">
                  <c:v>0.3362862723214286</c:v>
                </c:pt>
                <c:pt idx="606">
                  <c:v>0.33721898915816328</c:v>
                </c:pt>
                <c:pt idx="607">
                  <c:v>0.34091198979591841</c:v>
                </c:pt>
                <c:pt idx="608">
                  <c:v>0.33863052056760201</c:v>
                </c:pt>
                <c:pt idx="609">
                  <c:v>0.34318598533163269</c:v>
                </c:pt>
                <c:pt idx="610">
                  <c:v>0.34115015146683669</c:v>
                </c:pt>
                <c:pt idx="611">
                  <c:v>0.35982890226403064</c:v>
                </c:pt>
                <c:pt idx="612">
                  <c:v>0.33715770487882657</c:v>
                </c:pt>
                <c:pt idx="613">
                  <c:v>0.36274762834821433</c:v>
                </c:pt>
                <c:pt idx="614">
                  <c:v>0.34394929846938777</c:v>
                </c:pt>
                <c:pt idx="615">
                  <c:v>0.36222347337372451</c:v>
                </c:pt>
                <c:pt idx="616">
                  <c:v>0.33345075334821428</c:v>
                </c:pt>
                <c:pt idx="617">
                  <c:v>0.33909638073979592</c:v>
                </c:pt>
                <c:pt idx="618">
                  <c:v>0.33361467633928571</c:v>
                </c:pt>
                <c:pt idx="619">
                  <c:v>0.34761340082908165</c:v>
                </c:pt>
                <c:pt idx="620">
                  <c:v>0.35999980070153065</c:v>
                </c:pt>
                <c:pt idx="621">
                  <c:v>0.36145567602040818</c:v>
                </c:pt>
                <c:pt idx="622">
                  <c:v>0.33965242346938773</c:v>
                </c:pt>
                <c:pt idx="623">
                  <c:v>0.34102459343112246</c:v>
                </c:pt>
                <c:pt idx="624">
                  <c:v>0.33265106823979596</c:v>
                </c:pt>
                <c:pt idx="625">
                  <c:v>0.34214863679846941</c:v>
                </c:pt>
                <c:pt idx="626">
                  <c:v>0.36449497767857142</c:v>
                </c:pt>
                <c:pt idx="627">
                  <c:v>0.33974410076530615</c:v>
                </c:pt>
                <c:pt idx="628">
                  <c:v>0.34173957669005101</c:v>
                </c:pt>
                <c:pt idx="629">
                  <c:v>0.34866768973214285</c:v>
                </c:pt>
                <c:pt idx="630">
                  <c:v>0.33854980468750001</c:v>
                </c:pt>
                <c:pt idx="631">
                  <c:v>0.33923290019132657</c:v>
                </c:pt>
                <c:pt idx="632">
                  <c:v>0.33767338966836735</c:v>
                </c:pt>
                <c:pt idx="633">
                  <c:v>0.33087282764668369</c:v>
                </c:pt>
                <c:pt idx="634">
                  <c:v>0.33114387356505104</c:v>
                </c:pt>
                <c:pt idx="635">
                  <c:v>0.33266900510204078</c:v>
                </c:pt>
                <c:pt idx="636">
                  <c:v>0.32760184151785715</c:v>
                </c:pt>
                <c:pt idx="637">
                  <c:v>0.33311941964285718</c:v>
                </c:pt>
                <c:pt idx="638">
                  <c:v>0.34202457350127552</c:v>
                </c:pt>
                <c:pt idx="639">
                  <c:v>0.34134895169005097</c:v>
                </c:pt>
                <c:pt idx="640">
                  <c:v>0.32795161033163267</c:v>
                </c:pt>
                <c:pt idx="641">
                  <c:v>0.33218720105229593</c:v>
                </c:pt>
                <c:pt idx="642">
                  <c:v>0.33807397959183672</c:v>
                </c:pt>
                <c:pt idx="643">
                  <c:v>0.33609644052933674</c:v>
                </c:pt>
                <c:pt idx="644">
                  <c:v>0.3408915617028061</c:v>
                </c:pt>
                <c:pt idx="645">
                  <c:v>0.35311354033801023</c:v>
                </c:pt>
                <c:pt idx="646">
                  <c:v>0.33153300382653061</c:v>
                </c:pt>
                <c:pt idx="647">
                  <c:v>0.3584666972257653</c:v>
                </c:pt>
                <c:pt idx="648">
                  <c:v>0.3375832071109694</c:v>
                </c:pt>
                <c:pt idx="649">
                  <c:v>0.3329584861288265</c:v>
                </c:pt>
                <c:pt idx="650">
                  <c:v>0.35940539301658164</c:v>
                </c:pt>
                <c:pt idx="651">
                  <c:v>0.33053152901785715</c:v>
                </c:pt>
                <c:pt idx="652">
                  <c:v>0.33791304607780615</c:v>
                </c:pt>
                <c:pt idx="653">
                  <c:v>0.36314473054846941</c:v>
                </c:pt>
                <c:pt idx="654">
                  <c:v>0.33615124760841841</c:v>
                </c:pt>
                <c:pt idx="655">
                  <c:v>0.33849350286989799</c:v>
                </c:pt>
                <c:pt idx="656">
                  <c:v>0.33967833227040817</c:v>
                </c:pt>
                <c:pt idx="657">
                  <c:v>0.39038285235969389</c:v>
                </c:pt>
                <c:pt idx="658">
                  <c:v>0.33216776945153059</c:v>
                </c:pt>
                <c:pt idx="659">
                  <c:v>0.3300053810586735</c:v>
                </c:pt>
                <c:pt idx="660">
                  <c:v>0.33798429528061225</c:v>
                </c:pt>
                <c:pt idx="661">
                  <c:v>0.32960379464285716</c:v>
                </c:pt>
                <c:pt idx="662">
                  <c:v>0.36804547991071435</c:v>
                </c:pt>
                <c:pt idx="663">
                  <c:v>0.36288713727678573</c:v>
                </c:pt>
                <c:pt idx="664">
                  <c:v>0.35824846540178568</c:v>
                </c:pt>
                <c:pt idx="665">
                  <c:v>0.38248664700255103</c:v>
                </c:pt>
                <c:pt idx="666">
                  <c:v>0.34498266103316327</c:v>
                </c:pt>
                <c:pt idx="667">
                  <c:v>0.36452088647959185</c:v>
                </c:pt>
                <c:pt idx="668">
                  <c:v>0.34991928411989792</c:v>
                </c:pt>
                <c:pt idx="669">
                  <c:v>0.35883390465561227</c:v>
                </c:pt>
                <c:pt idx="670">
                  <c:v>0.34464933434311223</c:v>
                </c:pt>
                <c:pt idx="671">
                  <c:v>0.3379429408482143</c:v>
                </c:pt>
                <c:pt idx="672">
                  <c:v>0.34313566246811222</c:v>
                </c:pt>
                <c:pt idx="673">
                  <c:v>0.33811682876275506</c:v>
                </c:pt>
                <c:pt idx="674">
                  <c:v>0.35930624202806127</c:v>
                </c:pt>
                <c:pt idx="675">
                  <c:v>0.34030562420280608</c:v>
                </c:pt>
                <c:pt idx="676">
                  <c:v>0.33799276546556123</c:v>
                </c:pt>
                <c:pt idx="677">
                  <c:v>0.3436214524872449</c:v>
                </c:pt>
                <c:pt idx="678">
                  <c:v>0.34298070790816326</c:v>
                </c:pt>
                <c:pt idx="679">
                  <c:v>0.3363560267857143</c:v>
                </c:pt>
                <c:pt idx="680">
                  <c:v>0.3396678691007653</c:v>
                </c:pt>
                <c:pt idx="681">
                  <c:v>0.34300412547831632</c:v>
                </c:pt>
                <c:pt idx="682">
                  <c:v>0.34067083864795922</c:v>
                </c:pt>
                <c:pt idx="683">
                  <c:v>0.34645398198341837</c:v>
                </c:pt>
                <c:pt idx="684">
                  <c:v>0.3691201969068878</c:v>
                </c:pt>
                <c:pt idx="685">
                  <c:v>0.34145009566326534</c:v>
                </c:pt>
                <c:pt idx="686">
                  <c:v>0.33745864556760208</c:v>
                </c:pt>
                <c:pt idx="687">
                  <c:v>0.34707230548469392</c:v>
                </c:pt>
                <c:pt idx="688">
                  <c:v>0.34099121093750001</c:v>
                </c:pt>
                <c:pt idx="689">
                  <c:v>0.36547104193239799</c:v>
                </c:pt>
                <c:pt idx="690">
                  <c:v>0.34233248963647961</c:v>
                </c:pt>
                <c:pt idx="691">
                  <c:v>0.34238231425382654</c:v>
                </c:pt>
                <c:pt idx="692">
                  <c:v>0.33653290417729592</c:v>
                </c:pt>
                <c:pt idx="693">
                  <c:v>0.33645019531249998</c:v>
                </c:pt>
                <c:pt idx="694">
                  <c:v>0.34304498166454078</c:v>
                </c:pt>
                <c:pt idx="695">
                  <c:v>0.33991400271045918</c:v>
                </c:pt>
                <c:pt idx="696">
                  <c:v>0.33878348214285714</c:v>
                </c:pt>
                <c:pt idx="697">
                  <c:v>0.34308484135841838</c:v>
                </c:pt>
                <c:pt idx="698">
                  <c:v>0.34356863839285712</c:v>
                </c:pt>
                <c:pt idx="699">
                  <c:v>0.34098822146045915</c:v>
                </c:pt>
                <c:pt idx="700">
                  <c:v>0.33272680165816326</c:v>
                </c:pt>
                <c:pt idx="701">
                  <c:v>0.35960768096301021</c:v>
                </c:pt>
                <c:pt idx="702">
                  <c:v>0.33960010762117343</c:v>
                </c:pt>
                <c:pt idx="703">
                  <c:v>0.34197624362244899</c:v>
                </c:pt>
                <c:pt idx="704">
                  <c:v>0.35087043606505097</c:v>
                </c:pt>
                <c:pt idx="705">
                  <c:v>0.34225675621811225</c:v>
                </c:pt>
                <c:pt idx="706">
                  <c:v>0.33413085937499998</c:v>
                </c:pt>
                <c:pt idx="707">
                  <c:v>0.34530402981505104</c:v>
                </c:pt>
                <c:pt idx="708">
                  <c:v>0.35026307397959183</c:v>
                </c:pt>
                <c:pt idx="709">
                  <c:v>0.35864855707908161</c:v>
                </c:pt>
                <c:pt idx="710">
                  <c:v>0.34413115832270408</c:v>
                </c:pt>
                <c:pt idx="711">
                  <c:v>0.36157027264030617</c:v>
                </c:pt>
                <c:pt idx="712">
                  <c:v>0.36546954719387759</c:v>
                </c:pt>
                <c:pt idx="713">
                  <c:v>0.34529805086096937</c:v>
                </c:pt>
                <c:pt idx="714">
                  <c:v>0.3402607820471939</c:v>
                </c:pt>
                <c:pt idx="715">
                  <c:v>0.33948551100127555</c:v>
                </c:pt>
                <c:pt idx="716">
                  <c:v>0.36817751514668373</c:v>
                </c:pt>
                <c:pt idx="717">
                  <c:v>0.35904864875637754</c:v>
                </c:pt>
                <c:pt idx="718">
                  <c:v>0.33097446986607143</c:v>
                </c:pt>
                <c:pt idx="719">
                  <c:v>0.33925781249999998</c:v>
                </c:pt>
                <c:pt idx="720">
                  <c:v>0.34018305564413265</c:v>
                </c:pt>
                <c:pt idx="721">
                  <c:v>0.33684829400510208</c:v>
                </c:pt>
                <c:pt idx="722">
                  <c:v>0.34236437739158165</c:v>
                </c:pt>
                <c:pt idx="723">
                  <c:v>0.33766292649872448</c:v>
                </c:pt>
                <c:pt idx="724">
                  <c:v>0.34942900988520409</c:v>
                </c:pt>
                <c:pt idx="725">
                  <c:v>0.35219975685586735</c:v>
                </c:pt>
                <c:pt idx="726">
                  <c:v>0.33702417490433673</c:v>
                </c:pt>
                <c:pt idx="727">
                  <c:v>0.34494678730867345</c:v>
                </c:pt>
                <c:pt idx="728">
                  <c:v>0.33712980309311225</c:v>
                </c:pt>
                <c:pt idx="729">
                  <c:v>0.34354023836096936</c:v>
                </c:pt>
                <c:pt idx="730">
                  <c:v>0.3352255062181122</c:v>
                </c:pt>
                <c:pt idx="731">
                  <c:v>0.36401965082908161</c:v>
                </c:pt>
                <c:pt idx="732">
                  <c:v>0.33473124601403059</c:v>
                </c:pt>
                <c:pt idx="733">
                  <c:v>0.33937838807397958</c:v>
                </c:pt>
                <c:pt idx="734">
                  <c:v>0.34377441406249998</c:v>
                </c:pt>
                <c:pt idx="735">
                  <c:v>0.35385293765943876</c:v>
                </c:pt>
                <c:pt idx="736">
                  <c:v>0.34798758370535715</c:v>
                </c:pt>
                <c:pt idx="737">
                  <c:v>0.33692651865433676</c:v>
                </c:pt>
                <c:pt idx="738">
                  <c:v>0.37071707589285718</c:v>
                </c:pt>
                <c:pt idx="739">
                  <c:v>0.35619319993622445</c:v>
                </c:pt>
                <c:pt idx="740">
                  <c:v>0.33683583785076532</c:v>
                </c:pt>
                <c:pt idx="741">
                  <c:v>0.34301857461734692</c:v>
                </c:pt>
                <c:pt idx="742">
                  <c:v>0.3460758131377551</c:v>
                </c:pt>
                <c:pt idx="743">
                  <c:v>0.39548489317602037</c:v>
                </c:pt>
                <c:pt idx="744">
                  <c:v>0.33649503746811227</c:v>
                </c:pt>
                <c:pt idx="745">
                  <c:v>0.34359753667091841</c:v>
                </c:pt>
                <c:pt idx="746">
                  <c:v>0.37018096301020409</c:v>
                </c:pt>
                <c:pt idx="747">
                  <c:v>0.34058663504464282</c:v>
                </c:pt>
                <c:pt idx="748">
                  <c:v>0.33753687021683676</c:v>
                </c:pt>
                <c:pt idx="749">
                  <c:v>0.33680245535714282</c:v>
                </c:pt>
                <c:pt idx="750">
                  <c:v>0.33698580994897964</c:v>
                </c:pt>
                <c:pt idx="751">
                  <c:v>0.33890704719387754</c:v>
                </c:pt>
                <c:pt idx="752">
                  <c:v>0.33978694993622449</c:v>
                </c:pt>
                <c:pt idx="753">
                  <c:v>0.34202008928571431</c:v>
                </c:pt>
                <c:pt idx="754">
                  <c:v>0.34617895009566324</c:v>
                </c:pt>
                <c:pt idx="755">
                  <c:v>0.36443419164540819</c:v>
                </c:pt>
                <c:pt idx="756">
                  <c:v>0.34224479830994903</c:v>
                </c:pt>
                <c:pt idx="757">
                  <c:v>0.33975007971938775</c:v>
                </c:pt>
                <c:pt idx="758">
                  <c:v>0.35903818558673473</c:v>
                </c:pt>
                <c:pt idx="759">
                  <c:v>0.35989566725127553</c:v>
                </c:pt>
                <c:pt idx="760">
                  <c:v>0.36028081154336733</c:v>
                </c:pt>
                <c:pt idx="761">
                  <c:v>0.33462362484056124</c:v>
                </c:pt>
                <c:pt idx="762">
                  <c:v>0.3388736647002551</c:v>
                </c:pt>
                <c:pt idx="763">
                  <c:v>0.34346799266581629</c:v>
                </c:pt>
                <c:pt idx="764">
                  <c:v>0.36065748565051026</c:v>
                </c:pt>
                <c:pt idx="765">
                  <c:v>0.33894740513392857</c:v>
                </c:pt>
                <c:pt idx="766">
                  <c:v>0.33922991071428571</c:v>
                </c:pt>
                <c:pt idx="767">
                  <c:v>0.33236258370535715</c:v>
                </c:pt>
                <c:pt idx="768">
                  <c:v>0.33827377630739797</c:v>
                </c:pt>
                <c:pt idx="769">
                  <c:v>0.33631616709183676</c:v>
                </c:pt>
                <c:pt idx="770">
                  <c:v>0.33398636798469389</c:v>
                </c:pt>
                <c:pt idx="771">
                  <c:v>0.36654326769770407</c:v>
                </c:pt>
                <c:pt idx="772">
                  <c:v>0.33934749681122445</c:v>
                </c:pt>
                <c:pt idx="773">
                  <c:v>0.33321010044642857</c:v>
                </c:pt>
                <c:pt idx="774">
                  <c:v>0.34095035475127555</c:v>
                </c:pt>
                <c:pt idx="775">
                  <c:v>0.33867586096938773</c:v>
                </c:pt>
                <c:pt idx="776">
                  <c:v>0.33866689253826532</c:v>
                </c:pt>
                <c:pt idx="777">
                  <c:v>0.34620037468112247</c:v>
                </c:pt>
                <c:pt idx="778">
                  <c:v>0.32943289620535715</c:v>
                </c:pt>
                <c:pt idx="779">
                  <c:v>0.3737807916135204</c:v>
                </c:pt>
                <c:pt idx="780">
                  <c:v>0.34590541294642857</c:v>
                </c:pt>
                <c:pt idx="781">
                  <c:v>0.34157067123724494</c:v>
                </c:pt>
                <c:pt idx="782">
                  <c:v>0.34176299426020407</c:v>
                </c:pt>
                <c:pt idx="783">
                  <c:v>0.3358677455357143</c:v>
                </c:pt>
                <c:pt idx="784">
                  <c:v>0.33988560267857143</c:v>
                </c:pt>
                <c:pt idx="785">
                  <c:v>0.34297223772321428</c:v>
                </c:pt>
                <c:pt idx="786">
                  <c:v>0.33740732621173469</c:v>
                </c:pt>
                <c:pt idx="787">
                  <c:v>0.3418681242028061</c:v>
                </c:pt>
                <c:pt idx="788">
                  <c:v>0.35041753029336731</c:v>
                </c:pt>
                <c:pt idx="789">
                  <c:v>0.36225286989795924</c:v>
                </c:pt>
                <c:pt idx="790">
                  <c:v>0.36910674426020407</c:v>
                </c:pt>
                <c:pt idx="791">
                  <c:v>0.32788335060586737</c:v>
                </c:pt>
                <c:pt idx="792">
                  <c:v>0.33698282047193878</c:v>
                </c:pt>
                <c:pt idx="793">
                  <c:v>0.33491260762117347</c:v>
                </c:pt>
                <c:pt idx="794">
                  <c:v>0.34841109295280615</c:v>
                </c:pt>
                <c:pt idx="795">
                  <c:v>0.35041354432397964</c:v>
                </c:pt>
                <c:pt idx="796">
                  <c:v>0.34359056122448978</c:v>
                </c:pt>
                <c:pt idx="797">
                  <c:v>0.34438376913265306</c:v>
                </c:pt>
                <c:pt idx="798">
                  <c:v>0.34704490194515308</c:v>
                </c:pt>
                <c:pt idx="799">
                  <c:v>0.3362309669961735</c:v>
                </c:pt>
                <c:pt idx="800">
                  <c:v>0.33988311144770411</c:v>
                </c:pt>
                <c:pt idx="801">
                  <c:v>0.34860790019132654</c:v>
                </c:pt>
                <c:pt idx="802">
                  <c:v>0.35897789779974493</c:v>
                </c:pt>
                <c:pt idx="803">
                  <c:v>0.35368303571428572</c:v>
                </c:pt>
                <c:pt idx="804">
                  <c:v>0.33662109374999999</c:v>
                </c:pt>
                <c:pt idx="805">
                  <c:v>0.37142159598214286</c:v>
                </c:pt>
                <c:pt idx="806">
                  <c:v>0.33727828045280611</c:v>
                </c:pt>
                <c:pt idx="807">
                  <c:v>0.33616220902423466</c:v>
                </c:pt>
                <c:pt idx="808">
                  <c:v>0.33612633529974489</c:v>
                </c:pt>
                <c:pt idx="809">
                  <c:v>0.33408302774234694</c:v>
                </c:pt>
                <c:pt idx="810">
                  <c:v>0.33307358099489792</c:v>
                </c:pt>
                <c:pt idx="811">
                  <c:v>0.33280652104591835</c:v>
                </c:pt>
                <c:pt idx="812">
                  <c:v>0.38390515385841834</c:v>
                </c:pt>
                <c:pt idx="813">
                  <c:v>0.33468590561224493</c:v>
                </c:pt>
                <c:pt idx="814">
                  <c:v>0.33472875478316327</c:v>
                </c:pt>
                <c:pt idx="815">
                  <c:v>0.36177505181760206</c:v>
                </c:pt>
                <c:pt idx="816">
                  <c:v>0.32996601961096939</c:v>
                </c:pt>
                <c:pt idx="817">
                  <c:v>0.36220503826530615</c:v>
                </c:pt>
                <c:pt idx="818">
                  <c:v>0.32848124601403061</c:v>
                </c:pt>
                <c:pt idx="819">
                  <c:v>0.3563262316645408</c:v>
                </c:pt>
                <c:pt idx="820">
                  <c:v>0.33296795280612246</c:v>
                </c:pt>
                <c:pt idx="821">
                  <c:v>0.38464754065688772</c:v>
                </c:pt>
                <c:pt idx="822">
                  <c:v>0.3275081712372449</c:v>
                </c:pt>
                <c:pt idx="823">
                  <c:v>0.32778370137117346</c:v>
                </c:pt>
                <c:pt idx="824">
                  <c:v>0.34892727598852041</c:v>
                </c:pt>
                <c:pt idx="825">
                  <c:v>0.32508520009566327</c:v>
                </c:pt>
                <c:pt idx="826">
                  <c:v>0.32549675143494899</c:v>
                </c:pt>
                <c:pt idx="827">
                  <c:v>0.33849549585459182</c:v>
                </c:pt>
                <c:pt idx="828">
                  <c:v>0.33525689572704082</c:v>
                </c:pt>
                <c:pt idx="829">
                  <c:v>0.33652891820790815</c:v>
                </c:pt>
                <c:pt idx="830">
                  <c:v>0.32155662069515306</c:v>
                </c:pt>
                <c:pt idx="831">
                  <c:v>0.33268993144132653</c:v>
                </c:pt>
                <c:pt idx="832">
                  <c:v>0.33148716517857146</c:v>
                </c:pt>
                <c:pt idx="833">
                  <c:v>0.33811383928571431</c:v>
                </c:pt>
                <c:pt idx="834">
                  <c:v>0.32993164062500002</c:v>
                </c:pt>
                <c:pt idx="835">
                  <c:v>0.3369853117028061</c:v>
                </c:pt>
                <c:pt idx="836">
                  <c:v>0.34164590640943876</c:v>
                </c:pt>
                <c:pt idx="837">
                  <c:v>0.32977917729591838</c:v>
                </c:pt>
                <c:pt idx="838">
                  <c:v>0.33313436702806121</c:v>
                </c:pt>
                <c:pt idx="839">
                  <c:v>0.33093162069515308</c:v>
                </c:pt>
                <c:pt idx="840">
                  <c:v>0.36459512515943882</c:v>
                </c:pt>
                <c:pt idx="841">
                  <c:v>0.33421954719387753</c:v>
                </c:pt>
                <c:pt idx="842">
                  <c:v>0.33385532924107142</c:v>
                </c:pt>
                <c:pt idx="843">
                  <c:v>0.34121890943877553</c:v>
                </c:pt>
                <c:pt idx="844">
                  <c:v>0.36684669961734695</c:v>
                </c:pt>
                <c:pt idx="845">
                  <c:v>0.33894591039540817</c:v>
                </c:pt>
                <c:pt idx="846">
                  <c:v>0.33849649234693879</c:v>
                </c:pt>
                <c:pt idx="847">
                  <c:v>0.3340381855867347</c:v>
                </c:pt>
                <c:pt idx="848">
                  <c:v>0.3360072544642857</c:v>
                </c:pt>
                <c:pt idx="849">
                  <c:v>0.3427704480229592</c:v>
                </c:pt>
                <c:pt idx="850">
                  <c:v>0.36262705277423468</c:v>
                </c:pt>
                <c:pt idx="851">
                  <c:v>0.39642309072066323</c:v>
                </c:pt>
                <c:pt idx="852">
                  <c:v>0.34439921476403063</c:v>
                </c:pt>
                <c:pt idx="853">
                  <c:v>0.33352847975127553</c:v>
                </c:pt>
                <c:pt idx="854">
                  <c:v>0.35076879384566328</c:v>
                </c:pt>
                <c:pt idx="855">
                  <c:v>0.3347800741390306</c:v>
                </c:pt>
                <c:pt idx="856">
                  <c:v>0.33793447066326532</c:v>
                </c:pt>
                <c:pt idx="857">
                  <c:v>0.33875358737244898</c:v>
                </c:pt>
                <c:pt idx="858">
                  <c:v>0.34097626355229593</c:v>
                </c:pt>
                <c:pt idx="859">
                  <c:v>0.33979741310586731</c:v>
                </c:pt>
                <c:pt idx="860">
                  <c:v>0.33295499840561227</c:v>
                </c:pt>
                <c:pt idx="861">
                  <c:v>0.34114317602040817</c:v>
                </c:pt>
                <c:pt idx="862">
                  <c:v>0.34349689094387753</c:v>
                </c:pt>
                <c:pt idx="863">
                  <c:v>0.33719108737244896</c:v>
                </c:pt>
                <c:pt idx="864">
                  <c:v>0.34030961017219385</c:v>
                </c:pt>
                <c:pt idx="865">
                  <c:v>0.3412388392857143</c:v>
                </c:pt>
                <c:pt idx="866">
                  <c:v>0.34181182238520408</c:v>
                </c:pt>
                <c:pt idx="867">
                  <c:v>0.39043367346938779</c:v>
                </c:pt>
                <c:pt idx="868">
                  <c:v>0.34563536352040813</c:v>
                </c:pt>
                <c:pt idx="869">
                  <c:v>0.33688616071428568</c:v>
                </c:pt>
                <c:pt idx="870">
                  <c:v>0.36014180086096942</c:v>
                </c:pt>
                <c:pt idx="871">
                  <c:v>0.35584841358418373</c:v>
                </c:pt>
                <c:pt idx="872">
                  <c:v>0.33656628667091837</c:v>
                </c:pt>
                <c:pt idx="873">
                  <c:v>0.35238909040178573</c:v>
                </c:pt>
                <c:pt idx="874">
                  <c:v>0.33885821906887753</c:v>
                </c:pt>
                <c:pt idx="875">
                  <c:v>0.34458755181760203</c:v>
                </c:pt>
                <c:pt idx="876">
                  <c:v>0.40019630899234693</c:v>
                </c:pt>
                <c:pt idx="877">
                  <c:v>0.33627182318239796</c:v>
                </c:pt>
                <c:pt idx="878">
                  <c:v>0.33182896205357143</c:v>
                </c:pt>
                <c:pt idx="879">
                  <c:v>0.34864477040816327</c:v>
                </c:pt>
                <c:pt idx="880">
                  <c:v>0.36219407684948979</c:v>
                </c:pt>
                <c:pt idx="881">
                  <c:v>0.32910206074617343</c:v>
                </c:pt>
                <c:pt idx="882">
                  <c:v>0.32860630580357142</c:v>
                </c:pt>
                <c:pt idx="883">
                  <c:v>0.33565499441964286</c:v>
                </c:pt>
                <c:pt idx="884">
                  <c:v>0.3558364556760204</c:v>
                </c:pt>
                <c:pt idx="885">
                  <c:v>0.33276715959821429</c:v>
                </c:pt>
                <c:pt idx="886">
                  <c:v>0.3888208506058673</c:v>
                </c:pt>
                <c:pt idx="887">
                  <c:v>0.33576759805484691</c:v>
                </c:pt>
                <c:pt idx="888">
                  <c:v>0.36389758051658161</c:v>
                </c:pt>
                <c:pt idx="889">
                  <c:v>0.34167231345663263</c:v>
                </c:pt>
                <c:pt idx="890">
                  <c:v>0.34370167012117347</c:v>
                </c:pt>
                <c:pt idx="891">
                  <c:v>0.33948003029336737</c:v>
                </c:pt>
                <c:pt idx="892">
                  <c:v>0.39400609853316326</c:v>
                </c:pt>
                <c:pt idx="893">
                  <c:v>0.34078493702168366</c:v>
                </c:pt>
                <c:pt idx="894">
                  <c:v>0.36985809948979598</c:v>
                </c:pt>
                <c:pt idx="895">
                  <c:v>0.34291145169005099</c:v>
                </c:pt>
                <c:pt idx="896">
                  <c:v>0.36809630102040819</c:v>
                </c:pt>
                <c:pt idx="897">
                  <c:v>0.37258051658163271</c:v>
                </c:pt>
                <c:pt idx="898">
                  <c:v>0.37451670121173475</c:v>
                </c:pt>
                <c:pt idx="899">
                  <c:v>0.33836196588010203</c:v>
                </c:pt>
                <c:pt idx="900">
                  <c:v>0.34805584343112245</c:v>
                </c:pt>
                <c:pt idx="901">
                  <c:v>0.3333675462372449</c:v>
                </c:pt>
                <c:pt idx="902">
                  <c:v>0.36988799426020413</c:v>
                </c:pt>
                <c:pt idx="903">
                  <c:v>0.33983179209183673</c:v>
                </c:pt>
                <c:pt idx="904">
                  <c:v>0.36184978874362245</c:v>
                </c:pt>
                <c:pt idx="905">
                  <c:v>0.32981554926658163</c:v>
                </c:pt>
                <c:pt idx="906">
                  <c:v>0.34460698341836737</c:v>
                </c:pt>
                <c:pt idx="907">
                  <c:v>0.34203852439413263</c:v>
                </c:pt>
                <c:pt idx="908">
                  <c:v>0.3632797552614796</c:v>
                </c:pt>
                <c:pt idx="909">
                  <c:v>0.34095284598214282</c:v>
                </c:pt>
                <c:pt idx="910">
                  <c:v>0.3402084661989796</c:v>
                </c:pt>
                <c:pt idx="911">
                  <c:v>0.33864795918367346</c:v>
                </c:pt>
                <c:pt idx="912">
                  <c:v>0.38645766900510203</c:v>
                </c:pt>
                <c:pt idx="913">
                  <c:v>0.34787199059311225</c:v>
                </c:pt>
                <c:pt idx="914">
                  <c:v>0.3475835060586735</c:v>
                </c:pt>
                <c:pt idx="915">
                  <c:v>0.33696886957908162</c:v>
                </c:pt>
                <c:pt idx="916">
                  <c:v>0.34720733019770411</c:v>
                </c:pt>
                <c:pt idx="917">
                  <c:v>0.34140674824617345</c:v>
                </c:pt>
                <c:pt idx="918">
                  <c:v>0.34361995774872445</c:v>
                </c:pt>
                <c:pt idx="919">
                  <c:v>0.34431600765306125</c:v>
                </c:pt>
                <c:pt idx="920">
                  <c:v>0.34188107860331629</c:v>
                </c:pt>
                <c:pt idx="921">
                  <c:v>0.34587950414540813</c:v>
                </c:pt>
                <c:pt idx="922">
                  <c:v>0.34725466358418366</c:v>
                </c:pt>
                <c:pt idx="923">
                  <c:v>0.33823391661352042</c:v>
                </c:pt>
                <c:pt idx="924">
                  <c:v>0.34948182397959182</c:v>
                </c:pt>
                <c:pt idx="925">
                  <c:v>0.34895766900510206</c:v>
                </c:pt>
                <c:pt idx="926">
                  <c:v>0.34057268415178571</c:v>
                </c:pt>
                <c:pt idx="927">
                  <c:v>0.34058862802933676</c:v>
                </c:pt>
                <c:pt idx="928">
                  <c:v>0.34592833227040815</c:v>
                </c:pt>
                <c:pt idx="929">
                  <c:v>0.33706802056760204</c:v>
                </c:pt>
                <c:pt idx="930">
                  <c:v>0.33239297672193879</c:v>
                </c:pt>
                <c:pt idx="931">
                  <c:v>0.33653390066964284</c:v>
                </c:pt>
                <c:pt idx="932">
                  <c:v>0.33671825175382653</c:v>
                </c:pt>
                <c:pt idx="933">
                  <c:v>0.35813984773596941</c:v>
                </c:pt>
                <c:pt idx="934">
                  <c:v>0.33462462133290816</c:v>
                </c:pt>
                <c:pt idx="935">
                  <c:v>0.33862553810586737</c:v>
                </c:pt>
                <c:pt idx="936">
                  <c:v>0.34458057637117345</c:v>
                </c:pt>
                <c:pt idx="937">
                  <c:v>0.34755809550382655</c:v>
                </c:pt>
                <c:pt idx="938">
                  <c:v>0.34011629065688775</c:v>
                </c:pt>
                <c:pt idx="939">
                  <c:v>0.34130062181122445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4B-40BA-8C0C-FB520F6428AE}"/>
            </c:ext>
          </c:extLst>
        </c:ser>
        <c:ser>
          <c:idx val="2"/>
          <c:order val="2"/>
          <c:tx>
            <c:strRef>
              <c:f>Sheet1!$H$1</c:f>
              <c:strCache>
                <c:ptCount val="1"/>
                <c:pt idx="0">
                  <c:v>skip ratio q_size=4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Sheet1!$H$2:$H$941</c:f>
              <c:numCache>
                <c:formatCode>0.00E+00</c:formatCode>
                <c:ptCount val="940"/>
                <c:pt idx="0">
                  <c:v>0.28800503065555699</c:v>
                </c:pt>
                <c:pt idx="1">
                  <c:v>0.406728501807891</c:v>
                </c:pt>
                <c:pt idx="2">
                  <c:v>0.47698475082534098</c:v>
                </c:pt>
                <c:pt idx="3">
                  <c:v>0.59594403395692397</c:v>
                </c:pt>
                <c:pt idx="4">
                  <c:v>0.65357648168526905</c:v>
                </c:pt>
                <c:pt idx="5">
                  <c:v>0.61837761358276899</c:v>
                </c:pt>
                <c:pt idx="6">
                  <c:v>0.66560289262694505</c:v>
                </c:pt>
                <c:pt idx="7">
                  <c:v>0.71405439396321302</c:v>
                </c:pt>
                <c:pt idx="8">
                  <c:v>0.71677409212387899</c:v>
                </c:pt>
                <c:pt idx="9">
                  <c:v>0.67349473353246303</c:v>
                </c:pt>
                <c:pt idx="10">
                  <c:v>0.71922653670806402</c:v>
                </c:pt>
                <c:pt idx="11">
                  <c:v>0.70977833673950597</c:v>
                </c:pt>
                <c:pt idx="12">
                  <c:v>0.75156421946234797</c:v>
                </c:pt>
                <c:pt idx="13">
                  <c:v>0.76396792957082205</c:v>
                </c:pt>
                <c:pt idx="14">
                  <c:v>0.73556044647067997</c:v>
                </c:pt>
                <c:pt idx="15">
                  <c:v>0.74692658387045996</c:v>
                </c:pt>
                <c:pt idx="16">
                  <c:v>0.767709479641565</c:v>
                </c:pt>
                <c:pt idx="17">
                  <c:v>0.75429963842163095</c:v>
                </c:pt>
                <c:pt idx="18">
                  <c:v>0.76291463606351195</c:v>
                </c:pt>
                <c:pt idx="19">
                  <c:v>0.75580883508882202</c:v>
                </c:pt>
                <c:pt idx="20">
                  <c:v>0.77346329193523</c:v>
                </c:pt>
                <c:pt idx="21">
                  <c:v>0.76082376984750799</c:v>
                </c:pt>
                <c:pt idx="22">
                  <c:v>0.769470209086621</c:v>
                </c:pt>
                <c:pt idx="23">
                  <c:v>0.75024367237855605</c:v>
                </c:pt>
                <c:pt idx="24">
                  <c:v>0.74680081748152805</c:v>
                </c:pt>
                <c:pt idx="25">
                  <c:v>0.73350102185191002</c:v>
                </c:pt>
                <c:pt idx="26">
                  <c:v>0.75904731960383498</c:v>
                </c:pt>
                <c:pt idx="27">
                  <c:v>0.75186291463606303</c:v>
                </c:pt>
                <c:pt idx="28">
                  <c:v>0.74689514227322695</c:v>
                </c:pt>
                <c:pt idx="29">
                  <c:v>0.768306869988995</c:v>
                </c:pt>
                <c:pt idx="30">
                  <c:v>0.76676623172457103</c:v>
                </c:pt>
                <c:pt idx="31">
                  <c:v>0.77467379342870601</c:v>
                </c:pt>
                <c:pt idx="32">
                  <c:v>0.76272598648011303</c:v>
                </c:pt>
                <c:pt idx="33">
                  <c:v>0.78168526961169604</c:v>
                </c:pt>
                <c:pt idx="34">
                  <c:v>0.78111932086149904</c:v>
                </c:pt>
                <c:pt idx="35">
                  <c:v>0.76907718912120704</c:v>
                </c:pt>
                <c:pt idx="36">
                  <c:v>0.78273856311900603</c:v>
                </c:pt>
                <c:pt idx="37">
                  <c:v>0.78990724728816197</c:v>
                </c:pt>
                <c:pt idx="38">
                  <c:v>0.75187863543468003</c:v>
                </c:pt>
                <c:pt idx="39">
                  <c:v>0.80270397736205001</c:v>
                </c:pt>
                <c:pt idx="40">
                  <c:v>0.76049363307656004</c:v>
                </c:pt>
                <c:pt idx="41">
                  <c:v>0.77094796415657896</c:v>
                </c:pt>
                <c:pt idx="42">
                  <c:v>0.76803961641251295</c:v>
                </c:pt>
                <c:pt idx="43">
                  <c:v>0.78119792485458195</c:v>
                </c:pt>
                <c:pt idx="44">
                  <c:v>0.77904417544411197</c:v>
                </c:pt>
                <c:pt idx="45">
                  <c:v>0.77476811822040503</c:v>
                </c:pt>
                <c:pt idx="46">
                  <c:v>0.74783839019022103</c:v>
                </c:pt>
                <c:pt idx="47">
                  <c:v>0.78286432950793905</c:v>
                </c:pt>
                <c:pt idx="48">
                  <c:v>0.741990253104857</c:v>
                </c:pt>
                <c:pt idx="49">
                  <c:v>0.78082062568778399</c:v>
                </c:pt>
                <c:pt idx="50">
                  <c:v>0.79044175444112497</c:v>
                </c:pt>
                <c:pt idx="51">
                  <c:v>0.74774406539852201</c:v>
                </c:pt>
                <c:pt idx="52">
                  <c:v>0.76057223706964305</c:v>
                </c:pt>
                <c:pt idx="53">
                  <c:v>0.76723785568306802</c:v>
                </c:pt>
                <c:pt idx="54">
                  <c:v>0.75767961012419405</c:v>
                </c:pt>
                <c:pt idx="55">
                  <c:v>0.75192579783052904</c:v>
                </c:pt>
                <c:pt idx="56">
                  <c:v>0.759173085992768</c:v>
                </c:pt>
                <c:pt idx="57">
                  <c:v>0.77324320075459796</c:v>
                </c:pt>
                <c:pt idx="58">
                  <c:v>0.78984436409369496</c:v>
                </c:pt>
                <c:pt idx="59">
                  <c:v>0.78918409055180005</c:v>
                </c:pt>
                <c:pt idx="60">
                  <c:v>0.77511397578996999</c:v>
                </c:pt>
                <c:pt idx="61">
                  <c:v>0.75049520515642099</c:v>
                </c:pt>
                <c:pt idx="62">
                  <c:v>0.773447571136613</c:v>
                </c:pt>
                <c:pt idx="63">
                  <c:v>0.772897343185033</c:v>
                </c:pt>
                <c:pt idx="64">
                  <c:v>0.77363622072001204</c:v>
                </c:pt>
                <c:pt idx="65">
                  <c:v>0.791212073573337</c:v>
                </c:pt>
                <c:pt idx="66">
                  <c:v>0.74532306241156998</c:v>
                </c:pt>
                <c:pt idx="67">
                  <c:v>0.76123251061153896</c:v>
                </c:pt>
                <c:pt idx="68">
                  <c:v>0.79952837604150195</c:v>
                </c:pt>
                <c:pt idx="69">
                  <c:v>0.76083949064612399</c:v>
                </c:pt>
                <c:pt idx="70">
                  <c:v>0.76072944505580797</c:v>
                </c:pt>
                <c:pt idx="71">
                  <c:v>0.76368495519572299</c:v>
                </c:pt>
                <c:pt idx="72">
                  <c:v>0.72936645181575199</c:v>
                </c:pt>
                <c:pt idx="73">
                  <c:v>0.76019493790284498</c:v>
                </c:pt>
                <c:pt idx="74">
                  <c:v>0.77387203269926097</c:v>
                </c:pt>
                <c:pt idx="75">
                  <c:v>0.74694230466907696</c:v>
                </c:pt>
                <c:pt idx="76">
                  <c:v>0.77105800974689498</c:v>
                </c:pt>
                <c:pt idx="77">
                  <c:v>0.78044332652098702</c:v>
                </c:pt>
                <c:pt idx="78">
                  <c:v>0.76912435151705705</c:v>
                </c:pt>
                <c:pt idx="79">
                  <c:v>0.78423203898757998</c:v>
                </c:pt>
                <c:pt idx="80">
                  <c:v>0.77863543468008101</c:v>
                </c:pt>
                <c:pt idx="81">
                  <c:v>0.78369753183461699</c:v>
                </c:pt>
                <c:pt idx="82">
                  <c:v>0.75939317717340005</c:v>
                </c:pt>
                <c:pt idx="83">
                  <c:v>0.784310642980663</c:v>
                </c:pt>
                <c:pt idx="84">
                  <c:v>0.76387360477912203</c:v>
                </c:pt>
                <c:pt idx="85">
                  <c:v>0.75176858984436401</c:v>
                </c:pt>
                <c:pt idx="86">
                  <c:v>0.77847822669391598</c:v>
                </c:pt>
                <c:pt idx="87">
                  <c:v>0.75334066970602098</c:v>
                </c:pt>
                <c:pt idx="88">
                  <c:v>0.76524131425876396</c:v>
                </c:pt>
                <c:pt idx="89">
                  <c:v>0.77725200440182296</c:v>
                </c:pt>
                <c:pt idx="90">
                  <c:v>0.75203584342084495</c:v>
                </c:pt>
                <c:pt idx="91">
                  <c:v>0.72604936330765601</c:v>
                </c:pt>
                <c:pt idx="92">
                  <c:v>0.75764816852696104</c:v>
                </c:pt>
                <c:pt idx="93">
                  <c:v>0.73697531834617203</c:v>
                </c:pt>
                <c:pt idx="94">
                  <c:v>0.76181418016035196</c:v>
                </c:pt>
                <c:pt idx="95">
                  <c:v>0.78270712152177302</c:v>
                </c:pt>
                <c:pt idx="96">
                  <c:v>0.75881150762458704</c:v>
                </c:pt>
                <c:pt idx="97">
                  <c:v>0.71328407483100098</c:v>
                </c:pt>
                <c:pt idx="98">
                  <c:v>0.79107058638578798</c:v>
                </c:pt>
                <c:pt idx="99">
                  <c:v>0.76704920609966898</c:v>
                </c:pt>
                <c:pt idx="100">
                  <c:v>0.77203269926112195</c:v>
                </c:pt>
                <c:pt idx="101">
                  <c:v>0.72323534035529002</c:v>
                </c:pt>
                <c:pt idx="102">
                  <c:v>0.737399779908819</c:v>
                </c:pt>
                <c:pt idx="103">
                  <c:v>0.75044804276057198</c:v>
                </c:pt>
                <c:pt idx="104">
                  <c:v>0.76560289262694503</c:v>
                </c:pt>
                <c:pt idx="105">
                  <c:v>0.76200282974375</c:v>
                </c:pt>
                <c:pt idx="106">
                  <c:v>0.70743593774563696</c:v>
                </c:pt>
                <c:pt idx="107">
                  <c:v>0.767725200440182</c:v>
                </c:pt>
                <c:pt idx="108">
                  <c:v>0.72397421789026795</c:v>
                </c:pt>
                <c:pt idx="109">
                  <c:v>0.74796415657915405</c:v>
                </c:pt>
                <c:pt idx="110">
                  <c:v>0.74195881150762399</c:v>
                </c:pt>
                <c:pt idx="111">
                  <c:v>0.76863700675994295</c:v>
                </c:pt>
                <c:pt idx="112">
                  <c:v>0.767159251689985</c:v>
                </c:pt>
                <c:pt idx="113">
                  <c:v>0.71782738563118997</c:v>
                </c:pt>
                <c:pt idx="114">
                  <c:v>0.75983335953466402</c:v>
                </c:pt>
                <c:pt idx="115">
                  <c:v>0.76458104071686805</c:v>
                </c:pt>
                <c:pt idx="116">
                  <c:v>0.78066341770161896</c:v>
                </c:pt>
                <c:pt idx="117">
                  <c:v>0.76791385002358103</c:v>
                </c:pt>
                <c:pt idx="118">
                  <c:v>0.73364250903945905</c:v>
                </c:pt>
                <c:pt idx="119">
                  <c:v>0.749976418802075</c:v>
                </c:pt>
                <c:pt idx="120">
                  <c:v>0.75233453859456001</c:v>
                </c:pt>
                <c:pt idx="121">
                  <c:v>0.74016664046533498</c:v>
                </c:pt>
                <c:pt idx="122">
                  <c:v>0.74626631032856405</c:v>
                </c:pt>
                <c:pt idx="123">
                  <c:v>0.758559974846722</c:v>
                </c:pt>
                <c:pt idx="124">
                  <c:v>0.77890268825656295</c:v>
                </c:pt>
                <c:pt idx="125">
                  <c:v>0.77303883037258203</c:v>
                </c:pt>
                <c:pt idx="126">
                  <c:v>0.75411098883823302</c:v>
                </c:pt>
                <c:pt idx="127">
                  <c:v>0.76965885867002004</c:v>
                </c:pt>
                <c:pt idx="128">
                  <c:v>0.77424933186605804</c:v>
                </c:pt>
                <c:pt idx="129">
                  <c:v>0.74401823612639495</c:v>
                </c:pt>
                <c:pt idx="130">
                  <c:v>0.74629775192579695</c:v>
                </c:pt>
                <c:pt idx="131">
                  <c:v>0.76363779279987398</c:v>
                </c:pt>
                <c:pt idx="132">
                  <c:v>0.75865429963842101</c:v>
                </c:pt>
                <c:pt idx="133">
                  <c:v>0.77564848294293298</c:v>
                </c:pt>
                <c:pt idx="134">
                  <c:v>0.78443640936959602</c:v>
                </c:pt>
                <c:pt idx="135">
                  <c:v>0.78424775978619699</c:v>
                </c:pt>
                <c:pt idx="136">
                  <c:v>0.756311900644552</c:v>
                </c:pt>
                <c:pt idx="137">
                  <c:v>0.75816695488130703</c:v>
                </c:pt>
                <c:pt idx="138">
                  <c:v>0.74603049834931601</c:v>
                </c:pt>
                <c:pt idx="139">
                  <c:v>0.770602106587014</c:v>
                </c:pt>
                <c:pt idx="140">
                  <c:v>0.76851124037101004</c:v>
                </c:pt>
                <c:pt idx="141">
                  <c:v>0.74958339883666003</c:v>
                </c:pt>
                <c:pt idx="142">
                  <c:v>0.76217575852853303</c:v>
                </c:pt>
                <c:pt idx="143">
                  <c:v>0.77968872818739099</c:v>
                </c:pt>
                <c:pt idx="144">
                  <c:v>0.768306869988995</c:v>
                </c:pt>
                <c:pt idx="145">
                  <c:v>0.78580411884923695</c:v>
                </c:pt>
                <c:pt idx="146">
                  <c:v>0.775727086936016</c:v>
                </c:pt>
                <c:pt idx="147">
                  <c:v>0.74323219619556602</c:v>
                </c:pt>
                <c:pt idx="148">
                  <c:v>0.76054079547241005</c:v>
                </c:pt>
                <c:pt idx="149">
                  <c:v>0.72397421789026795</c:v>
                </c:pt>
                <c:pt idx="150">
                  <c:v>0.73501021851909998</c:v>
                </c:pt>
                <c:pt idx="151">
                  <c:v>0.74136142116019399</c:v>
                </c:pt>
                <c:pt idx="152">
                  <c:v>0.75489702876906095</c:v>
                </c:pt>
                <c:pt idx="153">
                  <c:v>0.75874862443012103</c:v>
                </c:pt>
                <c:pt idx="154">
                  <c:v>0.77281873919194999</c:v>
                </c:pt>
                <c:pt idx="155">
                  <c:v>0.71219933972645799</c:v>
                </c:pt>
                <c:pt idx="156">
                  <c:v>0.75129696588586703</c:v>
                </c:pt>
                <c:pt idx="157">
                  <c:v>0.72694544882879997</c:v>
                </c:pt>
                <c:pt idx="158">
                  <c:v>0.70363150448042699</c:v>
                </c:pt>
                <c:pt idx="159">
                  <c:v>0.75373368967143495</c:v>
                </c:pt>
                <c:pt idx="160">
                  <c:v>0.70760886653041899</c:v>
                </c:pt>
                <c:pt idx="161">
                  <c:v>0.72814022952365898</c:v>
                </c:pt>
                <c:pt idx="162">
                  <c:v>0.73285646910863</c:v>
                </c:pt>
                <c:pt idx="163">
                  <c:v>0.71034428548970197</c:v>
                </c:pt>
                <c:pt idx="164">
                  <c:v>0.73584342084577803</c:v>
                </c:pt>
                <c:pt idx="165">
                  <c:v>0.72697689042603297</c:v>
                </c:pt>
                <c:pt idx="166">
                  <c:v>0.67915422103442802</c:v>
                </c:pt>
                <c:pt idx="167">
                  <c:v>0.73249489074044905</c:v>
                </c:pt>
                <c:pt idx="168">
                  <c:v>0.72688256563433395</c:v>
                </c:pt>
                <c:pt idx="169">
                  <c:v>0.76036786668762701</c:v>
                </c:pt>
                <c:pt idx="170">
                  <c:v>0.74241471466750497</c:v>
                </c:pt>
                <c:pt idx="171">
                  <c:v>0.77533406697060203</c:v>
                </c:pt>
                <c:pt idx="172">
                  <c:v>0.73886181418015995</c:v>
                </c:pt>
                <c:pt idx="173">
                  <c:v>0.76132683540323798</c:v>
                </c:pt>
                <c:pt idx="174">
                  <c:v>0.76071372425719197</c:v>
                </c:pt>
                <c:pt idx="175">
                  <c:v>0.75967615154849799</c:v>
                </c:pt>
                <c:pt idx="176">
                  <c:v>0.75535293192894204</c:v>
                </c:pt>
                <c:pt idx="177">
                  <c:v>0.76539852224492899</c:v>
                </c:pt>
                <c:pt idx="178">
                  <c:v>0.75242886338626003</c:v>
                </c:pt>
                <c:pt idx="179">
                  <c:v>0.73700675994340503</c:v>
                </c:pt>
                <c:pt idx="180">
                  <c:v>0.77585285332494802</c:v>
                </c:pt>
                <c:pt idx="181">
                  <c:v>0.75484986637321105</c:v>
                </c:pt>
                <c:pt idx="182">
                  <c:v>0.77140386731645905</c:v>
                </c:pt>
                <c:pt idx="183">
                  <c:v>0.77362049992139603</c:v>
                </c:pt>
                <c:pt idx="184">
                  <c:v>0.72975947178116596</c:v>
                </c:pt>
                <c:pt idx="185">
                  <c:v>0.72644238327306998</c:v>
                </c:pt>
                <c:pt idx="186">
                  <c:v>0.783760415029083</c:v>
                </c:pt>
                <c:pt idx="187">
                  <c:v>0.73472724414400203</c:v>
                </c:pt>
                <c:pt idx="188">
                  <c:v>0.76986322905203497</c:v>
                </c:pt>
                <c:pt idx="189">
                  <c:v>0.78998585128124499</c:v>
                </c:pt>
                <c:pt idx="190">
                  <c:v>0.75694073258921502</c:v>
                </c:pt>
                <c:pt idx="191">
                  <c:v>0.78060053450715206</c:v>
                </c:pt>
                <c:pt idx="192">
                  <c:v>0.75698789498506502</c:v>
                </c:pt>
                <c:pt idx="193">
                  <c:v>0.77808520672850101</c:v>
                </c:pt>
                <c:pt idx="194">
                  <c:v>0.76450243672378504</c:v>
                </c:pt>
                <c:pt idx="195">
                  <c:v>0.77445370224807397</c:v>
                </c:pt>
                <c:pt idx="196">
                  <c:v>0.73876748938846004</c:v>
                </c:pt>
                <c:pt idx="197">
                  <c:v>0.74780694859298802</c:v>
                </c:pt>
                <c:pt idx="198">
                  <c:v>0.76664046533563901</c:v>
                </c:pt>
                <c:pt idx="199">
                  <c:v>0.72743279358591395</c:v>
                </c:pt>
                <c:pt idx="200">
                  <c:v>0.76368495519572299</c:v>
                </c:pt>
                <c:pt idx="201">
                  <c:v>0.76359063040402397</c:v>
                </c:pt>
                <c:pt idx="202">
                  <c:v>0.71702562490174504</c:v>
                </c:pt>
                <c:pt idx="203">
                  <c:v>0.75690929099198201</c:v>
                </c:pt>
                <c:pt idx="204">
                  <c:v>0.75477126238012804</c:v>
                </c:pt>
                <c:pt idx="205">
                  <c:v>0.74708379185662599</c:v>
                </c:pt>
                <c:pt idx="206">
                  <c:v>0.77646596447099503</c:v>
                </c:pt>
                <c:pt idx="207">
                  <c:v>0.773447571136613</c:v>
                </c:pt>
                <c:pt idx="208">
                  <c:v>0.75444112560917997</c:v>
                </c:pt>
                <c:pt idx="209">
                  <c:v>0.74697374626630997</c:v>
                </c:pt>
                <c:pt idx="210">
                  <c:v>0.76458104071686805</c:v>
                </c:pt>
                <c:pt idx="211">
                  <c:v>0.73689671435308901</c:v>
                </c:pt>
                <c:pt idx="212">
                  <c:v>0.75659487501964995</c:v>
                </c:pt>
                <c:pt idx="213">
                  <c:v>0.76195566734790099</c:v>
                </c:pt>
                <c:pt idx="214">
                  <c:v>0.74125137556987797</c:v>
                </c:pt>
                <c:pt idx="215">
                  <c:v>0.75890583241628595</c:v>
                </c:pt>
                <c:pt idx="216">
                  <c:v>0.77487816381072105</c:v>
                </c:pt>
                <c:pt idx="217">
                  <c:v>0.75450400880364699</c:v>
                </c:pt>
                <c:pt idx="218">
                  <c:v>0.75536865272755804</c:v>
                </c:pt>
                <c:pt idx="219">
                  <c:v>0.78481370853639298</c:v>
                </c:pt>
                <c:pt idx="220">
                  <c:v>0.76310328564690999</c:v>
                </c:pt>
                <c:pt idx="221">
                  <c:v>0.74755541581512297</c:v>
                </c:pt>
                <c:pt idx="222">
                  <c:v>0.77846250589529897</c:v>
                </c:pt>
                <c:pt idx="223">
                  <c:v>0.75525860713724202</c:v>
                </c:pt>
                <c:pt idx="224">
                  <c:v>0.78056909290991905</c:v>
                </c:pt>
                <c:pt idx="225">
                  <c:v>0.76506838547398204</c:v>
                </c:pt>
                <c:pt idx="226">
                  <c:v>0.75032227637163895</c:v>
                </c:pt>
                <c:pt idx="227">
                  <c:v>0.760855211444741</c:v>
                </c:pt>
                <c:pt idx="228">
                  <c:v>0.731677409212387</c:v>
                </c:pt>
                <c:pt idx="229">
                  <c:v>0.76516271026568095</c:v>
                </c:pt>
                <c:pt idx="230">
                  <c:v>0.74744537022480695</c:v>
                </c:pt>
                <c:pt idx="231">
                  <c:v>0.73595346643609405</c:v>
                </c:pt>
                <c:pt idx="232">
                  <c:v>0.75483414557459505</c:v>
                </c:pt>
                <c:pt idx="233">
                  <c:v>0.75181575224021302</c:v>
                </c:pt>
                <c:pt idx="234">
                  <c:v>0.74243043546612097</c:v>
                </c:pt>
                <c:pt idx="235">
                  <c:v>0.76233296651469795</c:v>
                </c:pt>
                <c:pt idx="236">
                  <c:v>0.74653356390504599</c:v>
                </c:pt>
                <c:pt idx="237">
                  <c:v>0.76102814022952303</c:v>
                </c:pt>
                <c:pt idx="238">
                  <c:v>0.76299324005659397</c:v>
                </c:pt>
                <c:pt idx="239">
                  <c:v>0.74444269768904203</c:v>
                </c:pt>
                <c:pt idx="240">
                  <c:v>0.756311900644552</c:v>
                </c:pt>
                <c:pt idx="241">
                  <c:v>0.74802703977361995</c:v>
                </c:pt>
                <c:pt idx="242">
                  <c:v>0.74505580883508804</c:v>
                </c:pt>
                <c:pt idx="243">
                  <c:v>0.76612167898129202</c:v>
                </c:pt>
                <c:pt idx="244">
                  <c:v>0.73324948907404397</c:v>
                </c:pt>
                <c:pt idx="245">
                  <c:v>0.75832416286747295</c:v>
                </c:pt>
                <c:pt idx="246">
                  <c:v>0.76989467064926798</c:v>
                </c:pt>
                <c:pt idx="247">
                  <c:v>0.73939632133312305</c:v>
                </c:pt>
                <c:pt idx="248">
                  <c:v>0.74335796258449904</c:v>
                </c:pt>
                <c:pt idx="249">
                  <c:v>0.74266624744537002</c:v>
                </c:pt>
                <c:pt idx="250">
                  <c:v>0.72460304983493096</c:v>
                </c:pt>
                <c:pt idx="251">
                  <c:v>0.72397421789026795</c:v>
                </c:pt>
                <c:pt idx="252">
                  <c:v>0.74563747838390104</c:v>
                </c:pt>
                <c:pt idx="253">
                  <c:v>0.77145102971230906</c:v>
                </c:pt>
                <c:pt idx="254">
                  <c:v>0.76011633390976197</c:v>
                </c:pt>
                <c:pt idx="255">
                  <c:v>0.76550856783524601</c:v>
                </c:pt>
                <c:pt idx="256">
                  <c:v>0.76752083005816596</c:v>
                </c:pt>
                <c:pt idx="257">
                  <c:v>0.76175129696588495</c:v>
                </c:pt>
                <c:pt idx="258">
                  <c:v>0.72925640622543597</c:v>
                </c:pt>
                <c:pt idx="259">
                  <c:v>0.78556830686998902</c:v>
                </c:pt>
                <c:pt idx="260">
                  <c:v>0.77379342870617795</c:v>
                </c:pt>
                <c:pt idx="261">
                  <c:v>0.71091023423989896</c:v>
                </c:pt>
                <c:pt idx="262">
                  <c:v>0.73776135827699996</c:v>
                </c:pt>
                <c:pt idx="263">
                  <c:v>0.77740921238798899</c:v>
                </c:pt>
                <c:pt idx="264">
                  <c:v>0.74203741550070701</c:v>
                </c:pt>
                <c:pt idx="265">
                  <c:v>0.75203584342084495</c:v>
                </c:pt>
                <c:pt idx="266">
                  <c:v>0.78493947492532601</c:v>
                </c:pt>
                <c:pt idx="267">
                  <c:v>0.74269768904260303</c:v>
                </c:pt>
                <c:pt idx="268">
                  <c:v>0.73997799088193605</c:v>
                </c:pt>
                <c:pt idx="269">
                  <c:v>0.76241157050778097</c:v>
                </c:pt>
                <c:pt idx="270">
                  <c:v>0.734538594560603</c:v>
                </c:pt>
                <c:pt idx="271">
                  <c:v>0.74337368338311505</c:v>
                </c:pt>
                <c:pt idx="272">
                  <c:v>0.74033956925011701</c:v>
                </c:pt>
                <c:pt idx="273">
                  <c:v>0.74217890268825604</c:v>
                </c:pt>
                <c:pt idx="274">
                  <c:v>0.77552271655399996</c:v>
                </c:pt>
                <c:pt idx="275">
                  <c:v>0.72356547712623698</c:v>
                </c:pt>
                <c:pt idx="276">
                  <c:v>0.72046847979877304</c:v>
                </c:pt>
                <c:pt idx="277">
                  <c:v>0.75368652727558505</c:v>
                </c:pt>
                <c:pt idx="278">
                  <c:v>0.70844206885709704</c:v>
                </c:pt>
                <c:pt idx="279">
                  <c:v>0.71579940260965202</c:v>
                </c:pt>
                <c:pt idx="280">
                  <c:v>0.77275585599748398</c:v>
                </c:pt>
                <c:pt idx="281">
                  <c:v>0.74785411098883803</c:v>
                </c:pt>
                <c:pt idx="282">
                  <c:v>0.72781009275271102</c:v>
                </c:pt>
                <c:pt idx="283">
                  <c:v>0.76744222606508405</c:v>
                </c:pt>
                <c:pt idx="284">
                  <c:v>0.75763244772834404</c:v>
                </c:pt>
                <c:pt idx="285">
                  <c:v>0.74049677723628304</c:v>
                </c:pt>
                <c:pt idx="286">
                  <c:v>0.76193994654928399</c:v>
                </c:pt>
                <c:pt idx="287">
                  <c:v>0.77302310957396603</c:v>
                </c:pt>
                <c:pt idx="288">
                  <c:v>0.748278572551485</c:v>
                </c:pt>
                <c:pt idx="289">
                  <c:v>0.73238484515013302</c:v>
                </c:pt>
                <c:pt idx="290">
                  <c:v>0.732825027511397</c:v>
                </c:pt>
                <c:pt idx="291">
                  <c:v>0.72804590473195996</c:v>
                </c:pt>
                <c:pt idx="292">
                  <c:v>0.73820154063826404</c:v>
                </c:pt>
                <c:pt idx="293">
                  <c:v>0.74761829900958898</c:v>
                </c:pt>
                <c:pt idx="294">
                  <c:v>0.76300896085521097</c:v>
                </c:pt>
                <c:pt idx="295">
                  <c:v>0.73376827542839096</c:v>
                </c:pt>
                <c:pt idx="296">
                  <c:v>0.74676937588429404</c:v>
                </c:pt>
                <c:pt idx="297">
                  <c:v>0.72814022952365898</c:v>
                </c:pt>
                <c:pt idx="298">
                  <c:v>0.74914321647539595</c:v>
                </c:pt>
                <c:pt idx="299">
                  <c:v>0.71010847351045403</c:v>
                </c:pt>
                <c:pt idx="300">
                  <c:v>0.77200125766388905</c:v>
                </c:pt>
                <c:pt idx="301">
                  <c:v>0.75318346171985495</c:v>
                </c:pt>
                <c:pt idx="302">
                  <c:v>0.74011947806948497</c:v>
                </c:pt>
                <c:pt idx="303">
                  <c:v>0.74607766074516502</c:v>
                </c:pt>
                <c:pt idx="304">
                  <c:v>0.73600062883194395</c:v>
                </c:pt>
                <c:pt idx="305">
                  <c:v>0.70360006288319399</c:v>
                </c:pt>
                <c:pt idx="306">
                  <c:v>0.76234868731331495</c:v>
                </c:pt>
                <c:pt idx="307">
                  <c:v>0.71370853639364795</c:v>
                </c:pt>
                <c:pt idx="308">
                  <c:v>0.73920767174972402</c:v>
                </c:pt>
                <c:pt idx="309">
                  <c:v>0.75533721113032504</c:v>
                </c:pt>
                <c:pt idx="310">
                  <c:v>0.70437038201540603</c:v>
                </c:pt>
                <c:pt idx="311">
                  <c:v>0.73859456060367801</c:v>
                </c:pt>
                <c:pt idx="312">
                  <c:v>0.76803961641251295</c:v>
                </c:pt>
                <c:pt idx="313">
                  <c:v>0.76178273856311796</c:v>
                </c:pt>
                <c:pt idx="314">
                  <c:v>0.73938060053450705</c:v>
                </c:pt>
                <c:pt idx="315">
                  <c:v>0.75805690929099201</c:v>
                </c:pt>
                <c:pt idx="316">
                  <c:v>0.76299324005659397</c:v>
                </c:pt>
                <c:pt idx="317">
                  <c:v>0.73065555730231002</c:v>
                </c:pt>
                <c:pt idx="318">
                  <c:v>0.76519415186291395</c:v>
                </c:pt>
                <c:pt idx="319">
                  <c:v>0.75544725672064095</c:v>
                </c:pt>
                <c:pt idx="320">
                  <c:v>0.73096997327464197</c:v>
                </c:pt>
                <c:pt idx="321">
                  <c:v>0.75242886338626003</c:v>
                </c:pt>
                <c:pt idx="322">
                  <c:v>0.70658701462034201</c:v>
                </c:pt>
                <c:pt idx="323">
                  <c:v>0.75639050463763502</c:v>
                </c:pt>
                <c:pt idx="324">
                  <c:v>0.70262537336896702</c:v>
                </c:pt>
                <c:pt idx="325">
                  <c:v>0.731111460462191</c:v>
                </c:pt>
                <c:pt idx="326">
                  <c:v>0.75236598019179302</c:v>
                </c:pt>
                <c:pt idx="327">
                  <c:v>0.73642509039459203</c:v>
                </c:pt>
                <c:pt idx="328">
                  <c:v>0.74052821883351605</c:v>
                </c:pt>
                <c:pt idx="329">
                  <c:v>0.73291935230309702</c:v>
                </c:pt>
                <c:pt idx="330">
                  <c:v>0.76467536550856696</c:v>
                </c:pt>
                <c:pt idx="331">
                  <c:v>0.75933029397893403</c:v>
                </c:pt>
                <c:pt idx="332">
                  <c:v>0.74458418487659095</c:v>
                </c:pt>
                <c:pt idx="333">
                  <c:v>0.76217575852853303</c:v>
                </c:pt>
                <c:pt idx="334">
                  <c:v>0.76937588429492199</c:v>
                </c:pt>
                <c:pt idx="335">
                  <c:v>0.75425247602578205</c:v>
                </c:pt>
                <c:pt idx="336">
                  <c:v>0.73095425247602497</c:v>
                </c:pt>
                <c:pt idx="337">
                  <c:v>0.74560603678666804</c:v>
                </c:pt>
                <c:pt idx="338">
                  <c:v>0.77311743436566505</c:v>
                </c:pt>
                <c:pt idx="339">
                  <c:v>0.71647539695016504</c:v>
                </c:pt>
                <c:pt idx="340">
                  <c:v>0.73658229838075695</c:v>
                </c:pt>
                <c:pt idx="341">
                  <c:v>0.72494890740449602</c:v>
                </c:pt>
                <c:pt idx="342">
                  <c:v>0.75381229366451796</c:v>
                </c:pt>
                <c:pt idx="343">
                  <c:v>0.76508410627259804</c:v>
                </c:pt>
                <c:pt idx="344">
                  <c:v>0.73059267410784401</c:v>
                </c:pt>
                <c:pt idx="345">
                  <c:v>0.75709794057538105</c:v>
                </c:pt>
                <c:pt idx="346">
                  <c:v>0.76090237384059101</c:v>
                </c:pt>
                <c:pt idx="347">
                  <c:v>0.75587171828328803</c:v>
                </c:pt>
                <c:pt idx="348">
                  <c:v>0.75062097154535401</c:v>
                </c:pt>
                <c:pt idx="349">
                  <c:v>0.74373526175129701</c:v>
                </c:pt>
                <c:pt idx="350">
                  <c:v>0.71523345385945603</c:v>
                </c:pt>
                <c:pt idx="351">
                  <c:v>0.74667505109259502</c:v>
                </c:pt>
                <c:pt idx="352">
                  <c:v>0.68842949221820404</c:v>
                </c:pt>
                <c:pt idx="353">
                  <c:v>0.75164282345543099</c:v>
                </c:pt>
                <c:pt idx="354">
                  <c:v>0.732825027511397</c:v>
                </c:pt>
                <c:pt idx="355">
                  <c:v>0.73013677094796403</c:v>
                </c:pt>
                <c:pt idx="356">
                  <c:v>0.75720798616569696</c:v>
                </c:pt>
                <c:pt idx="357">
                  <c:v>0.74912749567678005</c:v>
                </c:pt>
                <c:pt idx="358">
                  <c:v>0.73815437824241403</c:v>
                </c:pt>
                <c:pt idx="359">
                  <c:v>0.77212702405282096</c:v>
                </c:pt>
                <c:pt idx="360">
                  <c:v>0.76109102342398904</c:v>
                </c:pt>
                <c:pt idx="361">
                  <c:v>0.754598333595346</c:v>
                </c:pt>
                <c:pt idx="362">
                  <c:v>0.75107687470523399</c:v>
                </c:pt>
                <c:pt idx="363">
                  <c:v>0.78045904731960303</c:v>
                </c:pt>
                <c:pt idx="364">
                  <c:v>0.71207357333752497</c:v>
                </c:pt>
                <c:pt idx="365">
                  <c:v>0.73464864015091902</c:v>
                </c:pt>
                <c:pt idx="366">
                  <c:v>0.76330765602892603</c:v>
                </c:pt>
                <c:pt idx="367">
                  <c:v>0.70317560132054702</c:v>
                </c:pt>
                <c:pt idx="368">
                  <c:v>0.75291620814337301</c:v>
                </c:pt>
                <c:pt idx="369">
                  <c:v>0.73202326678195195</c:v>
                </c:pt>
                <c:pt idx="370">
                  <c:v>0.70808049048891597</c:v>
                </c:pt>
                <c:pt idx="371">
                  <c:v>0.68640150919666698</c:v>
                </c:pt>
                <c:pt idx="372">
                  <c:v>0.67572708693601602</c:v>
                </c:pt>
                <c:pt idx="373">
                  <c:v>0.69468637006759903</c:v>
                </c:pt>
                <c:pt idx="374">
                  <c:v>0.73548184247759696</c:v>
                </c:pt>
                <c:pt idx="375">
                  <c:v>0.72112875334066895</c:v>
                </c:pt>
                <c:pt idx="376">
                  <c:v>0.70947964156579102</c:v>
                </c:pt>
                <c:pt idx="377">
                  <c:v>0.74397107373054505</c:v>
                </c:pt>
                <c:pt idx="378">
                  <c:v>0.736833831158622</c:v>
                </c:pt>
                <c:pt idx="379">
                  <c:v>0.70977833673950597</c:v>
                </c:pt>
                <c:pt idx="380">
                  <c:v>0.73200754598333495</c:v>
                </c:pt>
                <c:pt idx="381">
                  <c:v>0.74618770633548104</c:v>
                </c:pt>
                <c:pt idx="382">
                  <c:v>0.75077817953152004</c:v>
                </c:pt>
                <c:pt idx="383">
                  <c:v>0.72347115233453796</c:v>
                </c:pt>
                <c:pt idx="384">
                  <c:v>0.76656186134255599</c:v>
                </c:pt>
                <c:pt idx="385">
                  <c:v>0.73351674265052602</c:v>
                </c:pt>
                <c:pt idx="386">
                  <c:v>0.71700990410312804</c:v>
                </c:pt>
                <c:pt idx="387">
                  <c:v>0.77454802703977299</c:v>
                </c:pt>
                <c:pt idx="388">
                  <c:v>0.72443012105014903</c:v>
                </c:pt>
                <c:pt idx="389">
                  <c:v>0.68698317874547998</c:v>
                </c:pt>
                <c:pt idx="390">
                  <c:v>0.72716554000943201</c:v>
                </c:pt>
                <c:pt idx="391">
                  <c:v>0.68866530419745298</c:v>
                </c:pt>
                <c:pt idx="392">
                  <c:v>0.72796730073887705</c:v>
                </c:pt>
                <c:pt idx="393">
                  <c:v>0.75772677252004395</c:v>
                </c:pt>
                <c:pt idx="394">
                  <c:v>0.69690300267253502</c:v>
                </c:pt>
                <c:pt idx="395">
                  <c:v>0.72729130639836503</c:v>
                </c:pt>
                <c:pt idx="396">
                  <c:v>0.72007545983335897</c:v>
                </c:pt>
                <c:pt idx="397">
                  <c:v>0.68703034114132899</c:v>
                </c:pt>
                <c:pt idx="398">
                  <c:v>0.758591416443955</c:v>
                </c:pt>
                <c:pt idx="399">
                  <c:v>0.73068699889954403</c:v>
                </c:pt>
                <c:pt idx="400">
                  <c:v>0.69091337839962197</c:v>
                </c:pt>
                <c:pt idx="401">
                  <c:v>0.74522873761987096</c:v>
                </c:pt>
                <c:pt idx="402">
                  <c:v>0.69561389718597599</c:v>
                </c:pt>
                <c:pt idx="403">
                  <c:v>0.72207200125766302</c:v>
                </c:pt>
                <c:pt idx="404">
                  <c:v>0.77033485301053195</c:v>
                </c:pt>
                <c:pt idx="405">
                  <c:v>0.71103600062883099</c:v>
                </c:pt>
                <c:pt idx="406">
                  <c:v>0.71746580726300901</c:v>
                </c:pt>
                <c:pt idx="407">
                  <c:v>0.76819682439867898</c:v>
                </c:pt>
                <c:pt idx="408">
                  <c:v>0.71295393806005303</c:v>
                </c:pt>
                <c:pt idx="409">
                  <c:v>0.74636063512026396</c:v>
                </c:pt>
                <c:pt idx="410">
                  <c:v>0.74533878321018698</c:v>
                </c:pt>
                <c:pt idx="411">
                  <c:v>0.74123565477126196</c:v>
                </c:pt>
                <c:pt idx="412">
                  <c:v>0.75069957553843703</c:v>
                </c:pt>
                <c:pt idx="413">
                  <c:v>0.76406225436252095</c:v>
                </c:pt>
                <c:pt idx="414">
                  <c:v>0.71960383587486199</c:v>
                </c:pt>
                <c:pt idx="415">
                  <c:v>0.774029240685426</c:v>
                </c:pt>
                <c:pt idx="416">
                  <c:v>0.74181732432007497</c:v>
                </c:pt>
                <c:pt idx="417">
                  <c:v>0.72814022952365898</c:v>
                </c:pt>
                <c:pt idx="418">
                  <c:v>0.73692815595032202</c:v>
                </c:pt>
                <c:pt idx="419">
                  <c:v>0.73211759157365097</c:v>
                </c:pt>
                <c:pt idx="420">
                  <c:v>0.73408269140072302</c:v>
                </c:pt>
                <c:pt idx="421">
                  <c:v>0.73604779122779396</c:v>
                </c:pt>
                <c:pt idx="422">
                  <c:v>0.73351674265052602</c:v>
                </c:pt>
                <c:pt idx="423">
                  <c:v>0.74801131897500295</c:v>
                </c:pt>
                <c:pt idx="424">
                  <c:v>0.73903474296494198</c:v>
                </c:pt>
                <c:pt idx="425">
                  <c:v>0.75327778651155397</c:v>
                </c:pt>
                <c:pt idx="426">
                  <c:v>0.75180003144159702</c:v>
                </c:pt>
                <c:pt idx="427">
                  <c:v>0.78495519572394201</c:v>
                </c:pt>
                <c:pt idx="428">
                  <c:v>0.73067127810092702</c:v>
                </c:pt>
                <c:pt idx="429">
                  <c:v>0.75076245873290304</c:v>
                </c:pt>
                <c:pt idx="430">
                  <c:v>0.76476969030026698</c:v>
                </c:pt>
                <c:pt idx="431">
                  <c:v>0.73955352931928897</c:v>
                </c:pt>
                <c:pt idx="432">
                  <c:v>0.72397421789026795</c:v>
                </c:pt>
                <c:pt idx="433">
                  <c:v>0.75720798616569696</c:v>
                </c:pt>
                <c:pt idx="434">
                  <c:v>0.70616255305769504</c:v>
                </c:pt>
                <c:pt idx="435">
                  <c:v>0.71782738563118997</c:v>
                </c:pt>
                <c:pt idx="436">
                  <c:v>0.74873447571136598</c:v>
                </c:pt>
                <c:pt idx="437">
                  <c:v>0.71589372740135204</c:v>
                </c:pt>
                <c:pt idx="438">
                  <c:v>0.73235340355290002</c:v>
                </c:pt>
                <c:pt idx="439">
                  <c:v>0.74345228737619795</c:v>
                </c:pt>
                <c:pt idx="440">
                  <c:v>0.73290363150448001</c:v>
                </c:pt>
                <c:pt idx="441">
                  <c:v>0.75200440182361195</c:v>
                </c:pt>
                <c:pt idx="442">
                  <c:v>0.75429963842163095</c:v>
                </c:pt>
                <c:pt idx="443">
                  <c:v>0.75321490331708796</c:v>
                </c:pt>
                <c:pt idx="444">
                  <c:v>0.71716711208929396</c:v>
                </c:pt>
                <c:pt idx="445">
                  <c:v>0.72787297594717804</c:v>
                </c:pt>
                <c:pt idx="446">
                  <c:v>0.72930356862128498</c:v>
                </c:pt>
                <c:pt idx="447">
                  <c:v>0.71482471309542495</c:v>
                </c:pt>
                <c:pt idx="448">
                  <c:v>0.75156421946234797</c:v>
                </c:pt>
                <c:pt idx="449">
                  <c:v>0.70268825656343303</c:v>
                </c:pt>
                <c:pt idx="450">
                  <c:v>0.71572079861656901</c:v>
                </c:pt>
                <c:pt idx="451">
                  <c:v>0.72510611539066105</c:v>
                </c:pt>
                <c:pt idx="452">
                  <c:v>0.67509825499135301</c:v>
                </c:pt>
                <c:pt idx="453">
                  <c:v>0.74285489702876895</c:v>
                </c:pt>
                <c:pt idx="454">
                  <c:v>0.73389404181732398</c:v>
                </c:pt>
                <c:pt idx="455">
                  <c:v>0.68941990253104801</c:v>
                </c:pt>
                <c:pt idx="456">
                  <c:v>0.71524917465807203</c:v>
                </c:pt>
                <c:pt idx="457">
                  <c:v>0.71815752240213804</c:v>
                </c:pt>
                <c:pt idx="458">
                  <c:v>0.69330293978934099</c:v>
                </c:pt>
                <c:pt idx="459">
                  <c:v>0.74129853796572798</c:v>
                </c:pt>
                <c:pt idx="460">
                  <c:v>0.73390976261593999</c:v>
                </c:pt>
                <c:pt idx="461">
                  <c:v>0.73430278258135495</c:v>
                </c:pt>
                <c:pt idx="462">
                  <c:v>0.72284232038987495</c:v>
                </c:pt>
                <c:pt idx="463">
                  <c:v>0.74634491432164696</c:v>
                </c:pt>
                <c:pt idx="464">
                  <c:v>0.70276686055651605</c:v>
                </c:pt>
                <c:pt idx="465">
                  <c:v>0.69231252947649702</c:v>
                </c:pt>
                <c:pt idx="466">
                  <c:v>0.71293821726143602</c:v>
                </c:pt>
                <c:pt idx="467">
                  <c:v>0.69380600534507098</c:v>
                </c:pt>
                <c:pt idx="468">
                  <c:v>0.73952208772205597</c:v>
                </c:pt>
                <c:pt idx="469">
                  <c:v>0.73697531834617203</c:v>
                </c:pt>
                <c:pt idx="470">
                  <c:v>0.73664518157522396</c:v>
                </c:pt>
                <c:pt idx="471">
                  <c:v>0.68662160037729902</c:v>
                </c:pt>
                <c:pt idx="472">
                  <c:v>0.71262380128910496</c:v>
                </c:pt>
                <c:pt idx="473">
                  <c:v>0.71479327149819205</c:v>
                </c:pt>
                <c:pt idx="474">
                  <c:v>0.75673636220719998</c:v>
                </c:pt>
                <c:pt idx="475">
                  <c:v>0.74477283445998999</c:v>
                </c:pt>
                <c:pt idx="476">
                  <c:v>0.74491432164753901</c:v>
                </c:pt>
                <c:pt idx="477">
                  <c:v>0.70877220562804499</c:v>
                </c:pt>
                <c:pt idx="478">
                  <c:v>0.74381386574437902</c:v>
                </c:pt>
                <c:pt idx="479">
                  <c:v>0.73240056594875003</c:v>
                </c:pt>
                <c:pt idx="480">
                  <c:v>0.71828328879106995</c:v>
                </c:pt>
                <c:pt idx="481">
                  <c:v>0.737997170256249</c:v>
                </c:pt>
                <c:pt idx="482">
                  <c:v>0.72788869674579404</c:v>
                </c:pt>
                <c:pt idx="483">
                  <c:v>0.71246659330293904</c:v>
                </c:pt>
                <c:pt idx="484">
                  <c:v>0.74692658387045996</c:v>
                </c:pt>
                <c:pt idx="485">
                  <c:v>0.73156736362207098</c:v>
                </c:pt>
                <c:pt idx="486">
                  <c:v>0.71251375569878905</c:v>
                </c:pt>
                <c:pt idx="487">
                  <c:v>0.72667819525231803</c:v>
                </c:pt>
                <c:pt idx="488">
                  <c:v>0.73538751768589805</c:v>
                </c:pt>
                <c:pt idx="489">
                  <c:v>0.705942461877063</c:v>
                </c:pt>
                <c:pt idx="490">
                  <c:v>0.73711680553372105</c:v>
                </c:pt>
                <c:pt idx="491">
                  <c:v>0.72097154535450403</c:v>
                </c:pt>
                <c:pt idx="492">
                  <c:v>0.724823141015563</c:v>
                </c:pt>
                <c:pt idx="493">
                  <c:v>0.72843892469737404</c:v>
                </c:pt>
                <c:pt idx="494">
                  <c:v>0.72164753969501605</c:v>
                </c:pt>
                <c:pt idx="495">
                  <c:v>0.73612639522087697</c:v>
                </c:pt>
                <c:pt idx="496">
                  <c:v>0.71476182990095805</c:v>
                </c:pt>
                <c:pt idx="497">
                  <c:v>0.71535922024838805</c:v>
                </c:pt>
                <c:pt idx="498">
                  <c:v>0.74044961484043303</c:v>
                </c:pt>
                <c:pt idx="499">
                  <c:v>0.711114604621914</c:v>
                </c:pt>
                <c:pt idx="500">
                  <c:v>0.71699418330451103</c:v>
                </c:pt>
                <c:pt idx="501">
                  <c:v>0.72834459990567502</c:v>
                </c:pt>
                <c:pt idx="502">
                  <c:v>0.71186920295551004</c:v>
                </c:pt>
                <c:pt idx="503">
                  <c:v>0.69764188020751405</c:v>
                </c:pt>
                <c:pt idx="504">
                  <c:v>0.77090080176072895</c:v>
                </c:pt>
                <c:pt idx="505">
                  <c:v>0.717387203269926</c:v>
                </c:pt>
                <c:pt idx="506">
                  <c:v>0.72073573337525498</c:v>
                </c:pt>
                <c:pt idx="507">
                  <c:v>0.73428706178273795</c:v>
                </c:pt>
                <c:pt idx="508">
                  <c:v>0.73725829272126997</c:v>
                </c:pt>
                <c:pt idx="509">
                  <c:v>0.70841062725986403</c:v>
                </c:pt>
                <c:pt idx="510">
                  <c:v>0.72314101556359001</c:v>
                </c:pt>
                <c:pt idx="511">
                  <c:v>0.72507467379342805</c:v>
                </c:pt>
                <c:pt idx="512">
                  <c:v>0.69070900801760704</c:v>
                </c:pt>
                <c:pt idx="513">
                  <c:v>0.71182204055966003</c:v>
                </c:pt>
                <c:pt idx="514">
                  <c:v>0.73810721584656502</c:v>
                </c:pt>
                <c:pt idx="515">
                  <c:v>0.70789184090551804</c:v>
                </c:pt>
                <c:pt idx="516">
                  <c:v>0.69809778336739503</c:v>
                </c:pt>
                <c:pt idx="517">
                  <c:v>0.73595346643609405</c:v>
                </c:pt>
                <c:pt idx="518">
                  <c:v>0.73975789970130401</c:v>
                </c:pt>
                <c:pt idx="519">
                  <c:v>0.70559660430749804</c:v>
                </c:pt>
                <c:pt idx="520">
                  <c:v>0.70342713409841195</c:v>
                </c:pt>
                <c:pt idx="521">
                  <c:v>0.75167426505266399</c:v>
                </c:pt>
                <c:pt idx="522">
                  <c:v>0.71499764188020698</c:v>
                </c:pt>
                <c:pt idx="523">
                  <c:v>0.74810564376670297</c:v>
                </c:pt>
                <c:pt idx="524">
                  <c:v>0.73889325577739295</c:v>
                </c:pt>
                <c:pt idx="525">
                  <c:v>0.75807263008960801</c:v>
                </c:pt>
                <c:pt idx="526">
                  <c:v>0.71309542524760205</c:v>
                </c:pt>
                <c:pt idx="527">
                  <c:v>0.71982392705549403</c:v>
                </c:pt>
                <c:pt idx="528">
                  <c:v>0.71932086149976404</c:v>
                </c:pt>
                <c:pt idx="529">
                  <c:v>0.70154063826442303</c:v>
                </c:pt>
                <c:pt idx="530">
                  <c:v>0.72661531205785201</c:v>
                </c:pt>
                <c:pt idx="531">
                  <c:v>0.70803332809306696</c:v>
                </c:pt>
                <c:pt idx="532">
                  <c:v>0.69155793114290198</c:v>
                </c:pt>
                <c:pt idx="533">
                  <c:v>0.73980506209715402</c:v>
                </c:pt>
                <c:pt idx="534">
                  <c:v>0.759707593145731</c:v>
                </c:pt>
                <c:pt idx="535">
                  <c:v>0.74442697689042603</c:v>
                </c:pt>
                <c:pt idx="536">
                  <c:v>0.73864172299952802</c:v>
                </c:pt>
                <c:pt idx="537">
                  <c:v>0.73639364879735802</c:v>
                </c:pt>
                <c:pt idx="538">
                  <c:v>0.74241471466750497</c:v>
                </c:pt>
                <c:pt idx="539">
                  <c:v>0.76272598648011303</c:v>
                </c:pt>
                <c:pt idx="540">
                  <c:v>0.720264109416758</c:v>
                </c:pt>
                <c:pt idx="541">
                  <c:v>0.72042131740292403</c:v>
                </c:pt>
                <c:pt idx="542">
                  <c:v>0.699103914478855</c:v>
                </c:pt>
                <c:pt idx="543">
                  <c:v>0.71884923754126695</c:v>
                </c:pt>
                <c:pt idx="544">
                  <c:v>0.70432321961955602</c:v>
                </c:pt>
                <c:pt idx="545">
                  <c:v>0.72411570507781697</c:v>
                </c:pt>
                <c:pt idx="546">
                  <c:v>0.70419745323062399</c:v>
                </c:pt>
                <c:pt idx="547">
                  <c:v>0.74727244144002503</c:v>
                </c:pt>
                <c:pt idx="548">
                  <c:v>0.71752869045747503</c:v>
                </c:pt>
                <c:pt idx="549">
                  <c:v>0.69775192579782996</c:v>
                </c:pt>
                <c:pt idx="550">
                  <c:v>0.75722370696431296</c:v>
                </c:pt>
                <c:pt idx="551">
                  <c:v>0.71570507781795301</c:v>
                </c:pt>
                <c:pt idx="552">
                  <c:v>0.71768589844363995</c:v>
                </c:pt>
                <c:pt idx="553">
                  <c:v>0.72664675365508502</c:v>
                </c:pt>
                <c:pt idx="554">
                  <c:v>0.73886181418015995</c:v>
                </c:pt>
                <c:pt idx="555">
                  <c:v>0.68412199339726398</c:v>
                </c:pt>
                <c:pt idx="556">
                  <c:v>0.71136613739977905</c:v>
                </c:pt>
                <c:pt idx="557">
                  <c:v>0.73092281087879196</c:v>
                </c:pt>
                <c:pt idx="558">
                  <c:v>0.68371325263323302</c:v>
                </c:pt>
                <c:pt idx="559">
                  <c:v>0.70427605722370701</c:v>
                </c:pt>
                <c:pt idx="560">
                  <c:v>0.696777236283603</c:v>
                </c:pt>
                <c:pt idx="561">
                  <c:v>0.735120264109416</c:v>
                </c:pt>
                <c:pt idx="562">
                  <c:v>0.704244615626473</c:v>
                </c:pt>
                <c:pt idx="563">
                  <c:v>0.74854582612796705</c:v>
                </c:pt>
                <c:pt idx="564">
                  <c:v>0.73985222449300403</c:v>
                </c:pt>
                <c:pt idx="565">
                  <c:v>0.703081276528847</c:v>
                </c:pt>
                <c:pt idx="566">
                  <c:v>0.74272913063983603</c:v>
                </c:pt>
                <c:pt idx="567">
                  <c:v>0.71768589844363995</c:v>
                </c:pt>
                <c:pt idx="568">
                  <c:v>0.71032856469108596</c:v>
                </c:pt>
                <c:pt idx="569">
                  <c:v>0.74444269768904203</c:v>
                </c:pt>
                <c:pt idx="570">
                  <c:v>0.74945763244772801</c:v>
                </c:pt>
                <c:pt idx="571">
                  <c:v>0.74131425876434498</c:v>
                </c:pt>
                <c:pt idx="572">
                  <c:v>0.72902059424618704</c:v>
                </c:pt>
                <c:pt idx="573">
                  <c:v>0.70944819996855801</c:v>
                </c:pt>
                <c:pt idx="574">
                  <c:v>0.70951108316302403</c:v>
                </c:pt>
                <c:pt idx="575">
                  <c:v>0.72078289577110499</c:v>
                </c:pt>
                <c:pt idx="576">
                  <c:v>0.72342398993868795</c:v>
                </c:pt>
                <c:pt idx="577">
                  <c:v>0.72345543153592196</c:v>
                </c:pt>
                <c:pt idx="578">
                  <c:v>0.73350102185191002</c:v>
                </c:pt>
                <c:pt idx="579">
                  <c:v>0.716223864172299</c:v>
                </c:pt>
                <c:pt idx="580">
                  <c:v>0.72686684483571695</c:v>
                </c:pt>
                <c:pt idx="581">
                  <c:v>0.72472881622386398</c:v>
                </c:pt>
                <c:pt idx="582">
                  <c:v>0.73695959754755502</c:v>
                </c:pt>
                <c:pt idx="583">
                  <c:v>0.72725986480113103</c:v>
                </c:pt>
                <c:pt idx="584">
                  <c:v>0.73631504480427601</c:v>
                </c:pt>
                <c:pt idx="585">
                  <c:v>0.74735104543310804</c:v>
                </c:pt>
                <c:pt idx="586">
                  <c:v>0.71713567049205995</c:v>
                </c:pt>
                <c:pt idx="587">
                  <c:v>0.72372268511240301</c:v>
                </c:pt>
                <c:pt idx="588">
                  <c:v>0.73309228108787905</c:v>
                </c:pt>
                <c:pt idx="589">
                  <c:v>0.70488916836975302</c:v>
                </c:pt>
                <c:pt idx="590">
                  <c:v>0.74002515327778595</c:v>
                </c:pt>
                <c:pt idx="591">
                  <c:v>0.70004716239584897</c:v>
                </c:pt>
                <c:pt idx="592">
                  <c:v>0.69542524760257796</c:v>
                </c:pt>
                <c:pt idx="593">
                  <c:v>0.73081276528847605</c:v>
                </c:pt>
                <c:pt idx="594">
                  <c:v>0.70685426819682395</c:v>
                </c:pt>
                <c:pt idx="595">
                  <c:v>0.73876748938846004</c:v>
                </c:pt>
                <c:pt idx="596">
                  <c:v>0.72573494733532395</c:v>
                </c:pt>
                <c:pt idx="597">
                  <c:v>0.72298380757742398</c:v>
                </c:pt>
                <c:pt idx="598">
                  <c:v>0.73208614997641797</c:v>
                </c:pt>
                <c:pt idx="599">
                  <c:v>0.73238484515013302</c:v>
                </c:pt>
                <c:pt idx="600">
                  <c:v>0.74274485143845304</c:v>
                </c:pt>
                <c:pt idx="601">
                  <c:v>0.73411413299795603</c:v>
                </c:pt>
                <c:pt idx="602">
                  <c:v>0.70587957868259699</c:v>
                </c:pt>
                <c:pt idx="603">
                  <c:v>0.73486873133155095</c:v>
                </c:pt>
                <c:pt idx="604">
                  <c:v>0.70578525389089697</c:v>
                </c:pt>
                <c:pt idx="605">
                  <c:v>0.70922810878792597</c:v>
                </c:pt>
                <c:pt idx="606">
                  <c:v>0.70773463291935201</c:v>
                </c:pt>
                <c:pt idx="607">
                  <c:v>0.69518943562332902</c:v>
                </c:pt>
                <c:pt idx="608">
                  <c:v>0.73559188806791298</c:v>
                </c:pt>
                <c:pt idx="609">
                  <c:v>0.71702562490174504</c:v>
                </c:pt>
                <c:pt idx="610">
                  <c:v>0.72763716396792899</c:v>
                </c:pt>
                <c:pt idx="611">
                  <c:v>0.73258921553214895</c:v>
                </c:pt>
                <c:pt idx="612">
                  <c:v>0.71476182990095805</c:v>
                </c:pt>
                <c:pt idx="613">
                  <c:v>0.73383115862285797</c:v>
                </c:pt>
                <c:pt idx="614">
                  <c:v>0.71913221191636501</c:v>
                </c:pt>
                <c:pt idx="615">
                  <c:v>0.74246187706335398</c:v>
                </c:pt>
                <c:pt idx="616">
                  <c:v>0.70842634805848104</c:v>
                </c:pt>
                <c:pt idx="617">
                  <c:v>0.73321804747681096</c:v>
                </c:pt>
                <c:pt idx="618">
                  <c:v>0.72509039459204505</c:v>
                </c:pt>
                <c:pt idx="619">
                  <c:v>0.75378085206728496</c:v>
                </c:pt>
                <c:pt idx="620">
                  <c:v>0.70738877534978695</c:v>
                </c:pt>
                <c:pt idx="621">
                  <c:v>0.71351988681024903</c:v>
                </c:pt>
                <c:pt idx="622">
                  <c:v>0.73556044647067997</c:v>
                </c:pt>
                <c:pt idx="623">
                  <c:v>0.71273384687942098</c:v>
                </c:pt>
                <c:pt idx="624">
                  <c:v>0.71834617198553596</c:v>
                </c:pt>
                <c:pt idx="625">
                  <c:v>0.69952837604150198</c:v>
                </c:pt>
                <c:pt idx="626">
                  <c:v>0.72455588743908095</c:v>
                </c:pt>
                <c:pt idx="627">
                  <c:v>0.71982392705549403</c:v>
                </c:pt>
                <c:pt idx="628">
                  <c:v>0.74375098254991301</c:v>
                </c:pt>
                <c:pt idx="629">
                  <c:v>0.745433108001886</c:v>
                </c:pt>
                <c:pt idx="630">
                  <c:v>0.73719540952680296</c:v>
                </c:pt>
                <c:pt idx="631">
                  <c:v>0.72861185348215596</c:v>
                </c:pt>
                <c:pt idx="632">
                  <c:v>0.74636063512026396</c:v>
                </c:pt>
                <c:pt idx="633">
                  <c:v>0.73071844049677703</c:v>
                </c:pt>
                <c:pt idx="634">
                  <c:v>0.700786039930828</c:v>
                </c:pt>
                <c:pt idx="635">
                  <c:v>0.72807734632919296</c:v>
                </c:pt>
                <c:pt idx="636">
                  <c:v>0.71870775035371703</c:v>
                </c:pt>
                <c:pt idx="637">
                  <c:v>0.68813079704448898</c:v>
                </c:pt>
                <c:pt idx="638">
                  <c:v>0.70897657601006103</c:v>
                </c:pt>
                <c:pt idx="639">
                  <c:v>0.74210029869517302</c:v>
                </c:pt>
                <c:pt idx="640">
                  <c:v>0.69429335010218496</c:v>
                </c:pt>
                <c:pt idx="641">
                  <c:v>0.70415029083477398</c:v>
                </c:pt>
                <c:pt idx="642">
                  <c:v>0.73956925011790497</c:v>
                </c:pt>
                <c:pt idx="643">
                  <c:v>0.69265838704606097</c:v>
                </c:pt>
                <c:pt idx="644">
                  <c:v>0.71370853639364795</c:v>
                </c:pt>
                <c:pt idx="645">
                  <c:v>0.76192422575066798</c:v>
                </c:pt>
                <c:pt idx="646">
                  <c:v>0.71667976733217997</c:v>
                </c:pt>
                <c:pt idx="647">
                  <c:v>0.71435308913692797</c:v>
                </c:pt>
                <c:pt idx="648">
                  <c:v>0.74040245244458402</c:v>
                </c:pt>
                <c:pt idx="649">
                  <c:v>0.70960540795472404</c:v>
                </c:pt>
                <c:pt idx="650">
                  <c:v>0.72279515799402605</c:v>
                </c:pt>
                <c:pt idx="651">
                  <c:v>0.71987108945134404</c:v>
                </c:pt>
                <c:pt idx="652">
                  <c:v>0.74227322747995494</c:v>
                </c:pt>
                <c:pt idx="653">
                  <c:v>0.72902059424618704</c:v>
                </c:pt>
                <c:pt idx="654">
                  <c:v>0.70811193208614898</c:v>
                </c:pt>
                <c:pt idx="655">
                  <c:v>0.73710108473510405</c:v>
                </c:pt>
                <c:pt idx="656">
                  <c:v>0.736252161609809</c:v>
                </c:pt>
                <c:pt idx="657">
                  <c:v>0.73881465178431005</c:v>
                </c:pt>
                <c:pt idx="658">
                  <c:v>0.71730859927684298</c:v>
                </c:pt>
                <c:pt idx="659">
                  <c:v>0.70454331080018795</c:v>
                </c:pt>
                <c:pt idx="660">
                  <c:v>0.75491274956767795</c:v>
                </c:pt>
                <c:pt idx="661">
                  <c:v>0.73387832101870698</c:v>
                </c:pt>
                <c:pt idx="662">
                  <c:v>0.73268354032384797</c:v>
                </c:pt>
                <c:pt idx="663">
                  <c:v>0.72716554000943201</c:v>
                </c:pt>
                <c:pt idx="664">
                  <c:v>0.74834145574595101</c:v>
                </c:pt>
                <c:pt idx="665">
                  <c:v>0.72571922653670795</c:v>
                </c:pt>
                <c:pt idx="666">
                  <c:v>0.74183304511869197</c:v>
                </c:pt>
                <c:pt idx="667">
                  <c:v>0.69959125923596899</c:v>
                </c:pt>
                <c:pt idx="668">
                  <c:v>0.73137871403867305</c:v>
                </c:pt>
                <c:pt idx="669">
                  <c:v>0.71946234868731296</c:v>
                </c:pt>
                <c:pt idx="670">
                  <c:v>0.74074831001414798</c:v>
                </c:pt>
                <c:pt idx="671">
                  <c:v>0.71867630875648403</c:v>
                </c:pt>
                <c:pt idx="672">
                  <c:v>0.72373840591102001</c:v>
                </c:pt>
                <c:pt idx="673">
                  <c:v>0.69465492847036603</c:v>
                </c:pt>
                <c:pt idx="674">
                  <c:v>0.74683225907876105</c:v>
                </c:pt>
                <c:pt idx="675">
                  <c:v>0.70826914007231501</c:v>
                </c:pt>
                <c:pt idx="676">
                  <c:v>0.73730545511711898</c:v>
                </c:pt>
                <c:pt idx="677">
                  <c:v>0.74788555258607103</c:v>
                </c:pt>
                <c:pt idx="678">
                  <c:v>0.71179059896242702</c:v>
                </c:pt>
                <c:pt idx="679">
                  <c:v>0.71869202955510103</c:v>
                </c:pt>
                <c:pt idx="680">
                  <c:v>0.71897500393019897</c:v>
                </c:pt>
                <c:pt idx="681">
                  <c:v>0.71861342556201802</c:v>
                </c:pt>
                <c:pt idx="682">
                  <c:v>0.71163339097626099</c:v>
                </c:pt>
                <c:pt idx="683">
                  <c:v>0.70944819996855801</c:v>
                </c:pt>
                <c:pt idx="684">
                  <c:v>0.729413614211602</c:v>
                </c:pt>
                <c:pt idx="685">
                  <c:v>0.69308284860870895</c:v>
                </c:pt>
                <c:pt idx="686">
                  <c:v>0.69419902531048505</c:v>
                </c:pt>
                <c:pt idx="687">
                  <c:v>0.74417544411255998</c:v>
                </c:pt>
                <c:pt idx="688">
                  <c:v>0.68297437509825398</c:v>
                </c:pt>
                <c:pt idx="689">
                  <c:v>0.74595189435623299</c:v>
                </c:pt>
                <c:pt idx="690">
                  <c:v>0.739679295708221</c:v>
                </c:pt>
                <c:pt idx="691">
                  <c:v>0.735717654456846</c:v>
                </c:pt>
                <c:pt idx="692">
                  <c:v>0.72087722056280401</c:v>
                </c:pt>
                <c:pt idx="693">
                  <c:v>0.73078132369124305</c:v>
                </c:pt>
                <c:pt idx="694">
                  <c:v>0.74686370067599395</c:v>
                </c:pt>
                <c:pt idx="695">
                  <c:v>0.72507467379342805</c:v>
                </c:pt>
                <c:pt idx="696">
                  <c:v>0.72609652570350502</c:v>
                </c:pt>
                <c:pt idx="697">
                  <c:v>0.74205313629932401</c:v>
                </c:pt>
                <c:pt idx="698">
                  <c:v>0.72982235497563197</c:v>
                </c:pt>
                <c:pt idx="699">
                  <c:v>0.71386574437981398</c:v>
                </c:pt>
                <c:pt idx="700">
                  <c:v>0.71243515170570604</c:v>
                </c:pt>
                <c:pt idx="701">
                  <c:v>0.67437509825499098</c:v>
                </c:pt>
                <c:pt idx="702">
                  <c:v>0.73274642351831398</c:v>
                </c:pt>
                <c:pt idx="703">
                  <c:v>0.76231724571608195</c:v>
                </c:pt>
                <c:pt idx="704">
                  <c:v>0.72538908976576</c:v>
                </c:pt>
                <c:pt idx="705">
                  <c:v>0.73085992768432595</c:v>
                </c:pt>
                <c:pt idx="706">
                  <c:v>0.70795472409998395</c:v>
                </c:pt>
                <c:pt idx="707">
                  <c:v>0.73758842949221803</c:v>
                </c:pt>
                <c:pt idx="708">
                  <c:v>0.71820468479798705</c:v>
                </c:pt>
                <c:pt idx="709">
                  <c:v>0.74618770633548104</c:v>
                </c:pt>
                <c:pt idx="710">
                  <c:v>0.74750825341927296</c:v>
                </c:pt>
                <c:pt idx="711">
                  <c:v>0.72191479327149799</c:v>
                </c:pt>
                <c:pt idx="712">
                  <c:v>0.72350259393177097</c:v>
                </c:pt>
                <c:pt idx="713">
                  <c:v>0.71186920295551004</c:v>
                </c:pt>
                <c:pt idx="714">
                  <c:v>0.72130168212545098</c:v>
                </c:pt>
                <c:pt idx="715">
                  <c:v>0.70933815437824199</c:v>
                </c:pt>
                <c:pt idx="716">
                  <c:v>0.72450872504323205</c:v>
                </c:pt>
                <c:pt idx="717">
                  <c:v>0.71043861028140198</c:v>
                </c:pt>
                <c:pt idx="718">
                  <c:v>0.73897185977047597</c:v>
                </c:pt>
                <c:pt idx="719">
                  <c:v>0.71702562490174504</c:v>
                </c:pt>
                <c:pt idx="720">
                  <c:v>0.72306241157050699</c:v>
                </c:pt>
                <c:pt idx="721">
                  <c:v>0.70051878635434595</c:v>
                </c:pt>
                <c:pt idx="722">
                  <c:v>0.72277943719540905</c:v>
                </c:pt>
                <c:pt idx="723">
                  <c:v>0.73527747209558203</c:v>
                </c:pt>
                <c:pt idx="724">
                  <c:v>0.70018864958339799</c:v>
                </c:pt>
                <c:pt idx="725">
                  <c:v>0.72218204684797904</c:v>
                </c:pt>
                <c:pt idx="726">
                  <c:v>0.73137871403867305</c:v>
                </c:pt>
                <c:pt idx="727">
                  <c:v>0.69762615940889705</c:v>
                </c:pt>
                <c:pt idx="728">
                  <c:v>0.71416443955352904</c:v>
                </c:pt>
                <c:pt idx="729">
                  <c:v>0.71713567049205995</c:v>
                </c:pt>
                <c:pt idx="730">
                  <c:v>0.70077031913221099</c:v>
                </c:pt>
                <c:pt idx="731">
                  <c:v>0.71356704920609904</c:v>
                </c:pt>
                <c:pt idx="732">
                  <c:v>0.70114761829900896</c:v>
                </c:pt>
                <c:pt idx="733">
                  <c:v>0.69858512812450801</c:v>
                </c:pt>
                <c:pt idx="734">
                  <c:v>0.71713567049205995</c:v>
                </c:pt>
                <c:pt idx="735">
                  <c:v>0.72735418959283105</c:v>
                </c:pt>
                <c:pt idx="736">
                  <c:v>0.72155321490331703</c:v>
                </c:pt>
                <c:pt idx="737">
                  <c:v>0.70187077503537099</c:v>
                </c:pt>
                <c:pt idx="738">
                  <c:v>0.71916365351359801</c:v>
                </c:pt>
                <c:pt idx="739">
                  <c:v>0.749441911649111</c:v>
                </c:pt>
                <c:pt idx="740">
                  <c:v>0.71347272441440002</c:v>
                </c:pt>
                <c:pt idx="741">
                  <c:v>0.68915264895456596</c:v>
                </c:pt>
                <c:pt idx="742">
                  <c:v>0.73158308442068798</c:v>
                </c:pt>
                <c:pt idx="743">
                  <c:v>0.68792642666247406</c:v>
                </c:pt>
                <c:pt idx="744">
                  <c:v>0.68794214746109095</c:v>
                </c:pt>
                <c:pt idx="745">
                  <c:v>0.748278572551485</c:v>
                </c:pt>
                <c:pt idx="746">
                  <c:v>0.641298537965728</c:v>
                </c:pt>
                <c:pt idx="747">
                  <c:v>0.69459204527590002</c:v>
                </c:pt>
                <c:pt idx="748">
                  <c:v>0.724823141015563</c:v>
                </c:pt>
                <c:pt idx="749">
                  <c:v>0.701351988681024</c:v>
                </c:pt>
                <c:pt idx="750">
                  <c:v>0.72803018393334296</c:v>
                </c:pt>
                <c:pt idx="751">
                  <c:v>0.709935544725672</c:v>
                </c:pt>
                <c:pt idx="752">
                  <c:v>0.69696588586700203</c:v>
                </c:pt>
                <c:pt idx="753">
                  <c:v>0.75060525074673701</c:v>
                </c:pt>
                <c:pt idx="754">
                  <c:v>0.72755855997484598</c:v>
                </c:pt>
                <c:pt idx="755">
                  <c:v>0.68049048891683594</c:v>
                </c:pt>
                <c:pt idx="756">
                  <c:v>0.71952523188177897</c:v>
                </c:pt>
                <c:pt idx="757">
                  <c:v>0.74467850966829097</c:v>
                </c:pt>
                <c:pt idx="758">
                  <c:v>0.70114761829900896</c:v>
                </c:pt>
                <c:pt idx="759">
                  <c:v>0.71229366451815701</c:v>
                </c:pt>
                <c:pt idx="760">
                  <c:v>0.73450715296336999</c:v>
                </c:pt>
                <c:pt idx="761">
                  <c:v>0.70110045590315895</c:v>
                </c:pt>
                <c:pt idx="762">
                  <c:v>0.70795472409998395</c:v>
                </c:pt>
                <c:pt idx="763">
                  <c:v>0.72013834302782498</c:v>
                </c:pt>
                <c:pt idx="764">
                  <c:v>0.699638421631818</c:v>
                </c:pt>
                <c:pt idx="765">
                  <c:v>0.688791070586385</c:v>
                </c:pt>
                <c:pt idx="766">
                  <c:v>0.74481999685583999</c:v>
                </c:pt>
                <c:pt idx="767">
                  <c:v>0.68354032384845098</c:v>
                </c:pt>
                <c:pt idx="768">
                  <c:v>0.69445055808834999</c:v>
                </c:pt>
                <c:pt idx="769">
                  <c:v>0.72612796730073803</c:v>
                </c:pt>
                <c:pt idx="770">
                  <c:v>0.72718126080804901</c:v>
                </c:pt>
                <c:pt idx="771">
                  <c:v>0.69600691715139096</c:v>
                </c:pt>
                <c:pt idx="772">
                  <c:v>0.741408583556044</c:v>
                </c:pt>
                <c:pt idx="773">
                  <c:v>0.70232667819525196</c:v>
                </c:pt>
                <c:pt idx="774">
                  <c:v>0.74043389404181703</c:v>
                </c:pt>
                <c:pt idx="775">
                  <c:v>0.70988838232982199</c:v>
                </c:pt>
                <c:pt idx="776">
                  <c:v>0.71983964785411103</c:v>
                </c:pt>
                <c:pt idx="777">
                  <c:v>0.69138500235811895</c:v>
                </c:pt>
                <c:pt idx="778">
                  <c:v>0.72123879893098497</c:v>
                </c:pt>
                <c:pt idx="779">
                  <c:v>0.686511554786983</c:v>
                </c:pt>
                <c:pt idx="780">
                  <c:v>0.74384530734161203</c:v>
                </c:pt>
                <c:pt idx="781">
                  <c:v>0.68891683697531803</c:v>
                </c:pt>
                <c:pt idx="782">
                  <c:v>0.71748152806162502</c:v>
                </c:pt>
                <c:pt idx="783">
                  <c:v>0.72696116962741697</c:v>
                </c:pt>
                <c:pt idx="784">
                  <c:v>0.70658701462034201</c:v>
                </c:pt>
                <c:pt idx="785">
                  <c:v>0.705926741078446</c:v>
                </c:pt>
                <c:pt idx="786">
                  <c:v>0.73373683383115795</c:v>
                </c:pt>
                <c:pt idx="787">
                  <c:v>0.70488916836975302</c:v>
                </c:pt>
                <c:pt idx="788">
                  <c:v>0.72603364250903901</c:v>
                </c:pt>
                <c:pt idx="789">
                  <c:v>0.70061311114604596</c:v>
                </c:pt>
                <c:pt idx="790">
                  <c:v>0.70916522559345996</c:v>
                </c:pt>
                <c:pt idx="791">
                  <c:v>0.72164753969501605</c:v>
                </c:pt>
                <c:pt idx="792">
                  <c:v>0.69951265524288597</c:v>
                </c:pt>
                <c:pt idx="793">
                  <c:v>0.71042288948278498</c:v>
                </c:pt>
                <c:pt idx="794">
                  <c:v>0.72757428077346298</c:v>
                </c:pt>
                <c:pt idx="795">
                  <c:v>0.68495519572394203</c:v>
                </c:pt>
                <c:pt idx="796">
                  <c:v>0.69610124194308998</c:v>
                </c:pt>
                <c:pt idx="797">
                  <c:v>0.71375569878949796</c:v>
                </c:pt>
                <c:pt idx="798">
                  <c:v>0.71844049677723598</c:v>
                </c:pt>
                <c:pt idx="799">
                  <c:v>0.66954881307970404</c:v>
                </c:pt>
                <c:pt idx="800">
                  <c:v>0.72391133469580204</c:v>
                </c:pt>
                <c:pt idx="801">
                  <c:v>0.71729287847822598</c:v>
                </c:pt>
                <c:pt idx="802">
                  <c:v>0.67085363936487896</c:v>
                </c:pt>
                <c:pt idx="803">
                  <c:v>0.74868731331551597</c:v>
                </c:pt>
                <c:pt idx="804">
                  <c:v>0.70804904889168296</c:v>
                </c:pt>
                <c:pt idx="805">
                  <c:v>0.74337368338311505</c:v>
                </c:pt>
                <c:pt idx="806">
                  <c:v>0.727668605565162</c:v>
                </c:pt>
                <c:pt idx="807">
                  <c:v>0.72235497563276196</c:v>
                </c:pt>
                <c:pt idx="808">
                  <c:v>0.70034585756956402</c:v>
                </c:pt>
                <c:pt idx="809">
                  <c:v>0.72757428077346298</c:v>
                </c:pt>
                <c:pt idx="810">
                  <c:v>0.71677409212387899</c:v>
                </c:pt>
                <c:pt idx="811">
                  <c:v>0.71848765917308499</c:v>
                </c:pt>
                <c:pt idx="812">
                  <c:v>0.72144316931300101</c:v>
                </c:pt>
                <c:pt idx="813">
                  <c:v>0.72205628045904702</c:v>
                </c:pt>
                <c:pt idx="814">
                  <c:v>0.69740606822826601</c:v>
                </c:pt>
                <c:pt idx="815">
                  <c:v>0.72424147146675</c:v>
                </c:pt>
                <c:pt idx="816">
                  <c:v>0.706524131425876</c:v>
                </c:pt>
                <c:pt idx="817">
                  <c:v>0.72040559660430703</c:v>
                </c:pt>
                <c:pt idx="818">
                  <c:v>0.75018078918409004</c:v>
                </c:pt>
                <c:pt idx="819">
                  <c:v>0.71762301524917405</c:v>
                </c:pt>
                <c:pt idx="820">
                  <c:v>0.70817481528061599</c:v>
                </c:pt>
                <c:pt idx="821">
                  <c:v>0.72244930042446098</c:v>
                </c:pt>
                <c:pt idx="822">
                  <c:v>0.72337682754283905</c:v>
                </c:pt>
                <c:pt idx="823">
                  <c:v>0.71499764188020698</c:v>
                </c:pt>
                <c:pt idx="824">
                  <c:v>0.71847193837446899</c:v>
                </c:pt>
                <c:pt idx="825">
                  <c:v>0.71048577267725099</c:v>
                </c:pt>
                <c:pt idx="826">
                  <c:v>0.67723628360320698</c:v>
                </c:pt>
                <c:pt idx="827">
                  <c:v>0.74214746109102303</c:v>
                </c:pt>
                <c:pt idx="828">
                  <c:v>0.70064455274327897</c:v>
                </c:pt>
                <c:pt idx="829">
                  <c:v>0.70743593774563696</c:v>
                </c:pt>
                <c:pt idx="830">
                  <c:v>0.69454488288005001</c:v>
                </c:pt>
                <c:pt idx="831">
                  <c:v>0.69360163496305605</c:v>
                </c:pt>
                <c:pt idx="832">
                  <c:v>0.69885238170098996</c:v>
                </c:pt>
                <c:pt idx="833">
                  <c:v>0.736283603207042</c:v>
                </c:pt>
                <c:pt idx="834">
                  <c:v>0.70325420531362903</c:v>
                </c:pt>
                <c:pt idx="835">
                  <c:v>0.69092909919823897</c:v>
                </c:pt>
                <c:pt idx="836">
                  <c:v>0.724272913063983</c:v>
                </c:pt>
                <c:pt idx="837">
                  <c:v>0.68805219305140597</c:v>
                </c:pt>
                <c:pt idx="838">
                  <c:v>0.73551328407482996</c:v>
                </c:pt>
                <c:pt idx="839">
                  <c:v>0.73059267410784401</c:v>
                </c:pt>
                <c:pt idx="840">
                  <c:v>0.73420845778965504</c:v>
                </c:pt>
                <c:pt idx="841">
                  <c:v>0.70804904889168296</c:v>
                </c:pt>
                <c:pt idx="842">
                  <c:v>0.70724728816223803</c:v>
                </c:pt>
                <c:pt idx="843">
                  <c:v>0.69949693444426897</c:v>
                </c:pt>
                <c:pt idx="844">
                  <c:v>0.70226379500078595</c:v>
                </c:pt>
                <c:pt idx="845">
                  <c:v>0.70061311114604596</c:v>
                </c:pt>
                <c:pt idx="846">
                  <c:v>0.66143688099355402</c:v>
                </c:pt>
                <c:pt idx="847">
                  <c:v>0.72507467379342805</c:v>
                </c:pt>
                <c:pt idx="848">
                  <c:v>0.72395849709165205</c:v>
                </c:pt>
                <c:pt idx="849">
                  <c:v>0.71691557931142902</c:v>
                </c:pt>
                <c:pt idx="850">
                  <c:v>0.74455274327935805</c:v>
                </c:pt>
                <c:pt idx="851">
                  <c:v>0.74390819053607904</c:v>
                </c:pt>
                <c:pt idx="852">
                  <c:v>0.73177173400408702</c:v>
                </c:pt>
                <c:pt idx="853">
                  <c:v>0.73258921553214895</c:v>
                </c:pt>
                <c:pt idx="854">
                  <c:v>0.74225750668133905</c:v>
                </c:pt>
                <c:pt idx="855">
                  <c:v>0.71293821726143602</c:v>
                </c:pt>
                <c:pt idx="856">
                  <c:v>0.71932086149976404</c:v>
                </c:pt>
                <c:pt idx="857">
                  <c:v>0.73452287376198699</c:v>
                </c:pt>
                <c:pt idx="858">
                  <c:v>0.70040874076403004</c:v>
                </c:pt>
                <c:pt idx="859">
                  <c:v>0.70559660430749804</c:v>
                </c:pt>
                <c:pt idx="860">
                  <c:v>0.711114604621914</c:v>
                </c:pt>
                <c:pt idx="861">
                  <c:v>0.692233925483414</c:v>
                </c:pt>
                <c:pt idx="862">
                  <c:v>0.73221191636535099</c:v>
                </c:pt>
                <c:pt idx="863">
                  <c:v>0.70977833673950597</c:v>
                </c:pt>
                <c:pt idx="864">
                  <c:v>0.73175601320547001</c:v>
                </c:pt>
                <c:pt idx="865">
                  <c:v>0.74994497720484099</c:v>
                </c:pt>
                <c:pt idx="866">
                  <c:v>0.72518471938374396</c:v>
                </c:pt>
                <c:pt idx="867">
                  <c:v>0.72108159094482005</c:v>
                </c:pt>
                <c:pt idx="868">
                  <c:v>0.72792013834302705</c:v>
                </c:pt>
                <c:pt idx="869">
                  <c:v>0.72886338626002201</c:v>
                </c:pt>
                <c:pt idx="870">
                  <c:v>0.68970287690614596</c:v>
                </c:pt>
                <c:pt idx="871">
                  <c:v>0.69399465492847001</c:v>
                </c:pt>
                <c:pt idx="872">
                  <c:v>0.698522244930042</c:v>
                </c:pt>
                <c:pt idx="873">
                  <c:v>0.693365822983807</c:v>
                </c:pt>
                <c:pt idx="874">
                  <c:v>0.68619713881465105</c:v>
                </c:pt>
                <c:pt idx="875">
                  <c:v>0.71397578997013</c:v>
                </c:pt>
                <c:pt idx="876">
                  <c:v>0.69412042131740204</c:v>
                </c:pt>
                <c:pt idx="877">
                  <c:v>0.677927998742336</c:v>
                </c:pt>
                <c:pt idx="878">
                  <c:v>0.69732746423518299</c:v>
                </c:pt>
                <c:pt idx="879">
                  <c:v>0.69333438138657399</c:v>
                </c:pt>
                <c:pt idx="880">
                  <c:v>0.74889168369753101</c:v>
                </c:pt>
                <c:pt idx="881">
                  <c:v>0.72880050306555499</c:v>
                </c:pt>
                <c:pt idx="882">
                  <c:v>0.71990253104857704</c:v>
                </c:pt>
                <c:pt idx="883">
                  <c:v>0.71664832573494697</c:v>
                </c:pt>
                <c:pt idx="884">
                  <c:v>0.71102027983021499</c:v>
                </c:pt>
                <c:pt idx="885">
                  <c:v>0.72428863386260001</c:v>
                </c:pt>
                <c:pt idx="886">
                  <c:v>0.69264266624744497</c:v>
                </c:pt>
                <c:pt idx="887">
                  <c:v>0.69968558402766801</c:v>
                </c:pt>
                <c:pt idx="888">
                  <c:v>0.70591102027982999</c:v>
                </c:pt>
                <c:pt idx="889">
                  <c:v>0.66535135984908</c:v>
                </c:pt>
                <c:pt idx="890">
                  <c:v>0.66598019179374301</c:v>
                </c:pt>
                <c:pt idx="891">
                  <c:v>0.69022166326049295</c:v>
                </c:pt>
                <c:pt idx="892">
                  <c:v>0.68113504166011596</c:v>
                </c:pt>
                <c:pt idx="893">
                  <c:v>0.68086778808363402</c:v>
                </c:pt>
                <c:pt idx="894">
                  <c:v>0.68786354346800804</c:v>
                </c:pt>
                <c:pt idx="895">
                  <c:v>0.71620814337368299</c:v>
                </c:pt>
                <c:pt idx="896">
                  <c:v>0.73823298223549705</c:v>
                </c:pt>
                <c:pt idx="897">
                  <c:v>0.67877692186762995</c:v>
                </c:pt>
                <c:pt idx="898">
                  <c:v>0.72623801289105405</c:v>
                </c:pt>
                <c:pt idx="899">
                  <c:v>0.71468322590787603</c:v>
                </c:pt>
                <c:pt idx="900">
                  <c:v>0.71285961326835401</c:v>
                </c:pt>
                <c:pt idx="901">
                  <c:v>0.73180317560132002</c:v>
                </c:pt>
                <c:pt idx="902">
                  <c:v>0.732840748310014</c:v>
                </c:pt>
                <c:pt idx="903">
                  <c:v>0.70619399465492805</c:v>
                </c:pt>
                <c:pt idx="904">
                  <c:v>0.71983964785411103</c:v>
                </c:pt>
                <c:pt idx="905">
                  <c:v>0.72068857097940497</c:v>
                </c:pt>
                <c:pt idx="906">
                  <c:v>0.70587957868259699</c:v>
                </c:pt>
                <c:pt idx="907">
                  <c:v>0.73780852067284997</c:v>
                </c:pt>
                <c:pt idx="908">
                  <c:v>0.73700675994340503</c:v>
                </c:pt>
                <c:pt idx="909">
                  <c:v>0.73024681653828005</c:v>
                </c:pt>
                <c:pt idx="910">
                  <c:v>0.70248388618141699</c:v>
                </c:pt>
                <c:pt idx="911">
                  <c:v>0.719666719069328</c:v>
                </c:pt>
                <c:pt idx="912">
                  <c:v>0.74205313629932401</c:v>
                </c:pt>
                <c:pt idx="913">
                  <c:v>0.75653199182518405</c:v>
                </c:pt>
                <c:pt idx="914">
                  <c:v>0.723706964313787</c:v>
                </c:pt>
                <c:pt idx="915">
                  <c:v>0.74890740449614801</c:v>
                </c:pt>
                <c:pt idx="916">
                  <c:v>0.72524760257820997</c:v>
                </c:pt>
                <c:pt idx="917">
                  <c:v>0.68874390819053599</c:v>
                </c:pt>
                <c:pt idx="918">
                  <c:v>0.72109731174343605</c:v>
                </c:pt>
                <c:pt idx="919">
                  <c:v>0.70720012576638802</c:v>
                </c:pt>
                <c:pt idx="920">
                  <c:v>0.68366609023738401</c:v>
                </c:pt>
                <c:pt idx="921">
                  <c:v>0.72485458261279601</c:v>
                </c:pt>
                <c:pt idx="922">
                  <c:v>0.72114447413928595</c:v>
                </c:pt>
                <c:pt idx="923">
                  <c:v>0.72906775664203705</c:v>
                </c:pt>
                <c:pt idx="924">
                  <c:v>0.71526489545668903</c:v>
                </c:pt>
                <c:pt idx="925">
                  <c:v>0.72466593302939697</c:v>
                </c:pt>
                <c:pt idx="926">
                  <c:v>0.69415186291463604</c:v>
                </c:pt>
                <c:pt idx="927">
                  <c:v>0.71502908347743999</c:v>
                </c:pt>
                <c:pt idx="928">
                  <c:v>0.74797987737777005</c:v>
                </c:pt>
                <c:pt idx="929">
                  <c:v>0.73755698789498503</c:v>
                </c:pt>
                <c:pt idx="930">
                  <c:v>0.72432007545983301</c:v>
                </c:pt>
                <c:pt idx="931">
                  <c:v>0.70499921396006904</c:v>
                </c:pt>
                <c:pt idx="932">
                  <c:v>0.74062254362521596</c:v>
                </c:pt>
                <c:pt idx="933">
                  <c:v>0.69375884294922097</c:v>
                </c:pt>
                <c:pt idx="934">
                  <c:v>0.73081276528847605</c:v>
                </c:pt>
                <c:pt idx="935">
                  <c:v>0.71179059896242702</c:v>
                </c:pt>
                <c:pt idx="936">
                  <c:v>0.696777236283603</c:v>
                </c:pt>
                <c:pt idx="937">
                  <c:v>0.74096840119478002</c:v>
                </c:pt>
                <c:pt idx="938">
                  <c:v>0.75351359849080302</c:v>
                </c:pt>
                <c:pt idx="939">
                  <c:v>0.71062725986480102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09-4E8E-A18E-8959A87C13E9}"/>
            </c:ext>
          </c:extLst>
        </c:ser>
        <c:ser>
          <c:idx val="3"/>
          <c:order val="3"/>
          <c:tx>
            <c:strRef>
              <c:f>Sheet1!$I$1</c:f>
              <c:strCache>
                <c:ptCount val="1"/>
                <c:pt idx="0">
                  <c:v>avg sparsity q_size=4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Sheet1!$I$2:$I$941</c:f>
              <c:numCache>
                <c:formatCode>General</c:formatCode>
                <c:ptCount val="940"/>
                <c:pt idx="0">
                  <c:v>0.24515854193239794</c:v>
                </c:pt>
                <c:pt idx="1">
                  <c:v>0.36023696588010201</c:v>
                </c:pt>
                <c:pt idx="2">
                  <c:v>0.4263552295918368</c:v>
                </c:pt>
                <c:pt idx="3">
                  <c:v>0.45084652024872446</c:v>
                </c:pt>
                <c:pt idx="4">
                  <c:v>0.52647530691964284</c:v>
                </c:pt>
                <c:pt idx="5">
                  <c:v>0.45157844387755108</c:v>
                </c:pt>
                <c:pt idx="6">
                  <c:v>0.48712432238520409</c:v>
                </c:pt>
                <c:pt idx="7">
                  <c:v>0.49200364716198985</c:v>
                </c:pt>
                <c:pt idx="8">
                  <c:v>0.5666488958864796</c:v>
                </c:pt>
                <c:pt idx="9">
                  <c:v>0.52713050063775513</c:v>
                </c:pt>
                <c:pt idx="10">
                  <c:v>0.5845409159757653</c:v>
                </c:pt>
                <c:pt idx="11">
                  <c:v>0.57265525350765312</c:v>
                </c:pt>
                <c:pt idx="12">
                  <c:v>0.52214754065688773</c:v>
                </c:pt>
                <c:pt idx="13">
                  <c:v>0.5730837452168368</c:v>
                </c:pt>
                <c:pt idx="14">
                  <c:v>0.54375149473852047</c:v>
                </c:pt>
                <c:pt idx="15">
                  <c:v>0.55980100047831638</c:v>
                </c:pt>
                <c:pt idx="16">
                  <c:v>0.56292400749362248</c:v>
                </c:pt>
                <c:pt idx="17">
                  <c:v>0.64073810188137748</c:v>
                </c:pt>
                <c:pt idx="18">
                  <c:v>0.57934321189413263</c:v>
                </c:pt>
                <c:pt idx="19">
                  <c:v>0.59056819993622445</c:v>
                </c:pt>
                <c:pt idx="20">
                  <c:v>0.61250996492346932</c:v>
                </c:pt>
                <c:pt idx="21">
                  <c:v>0.56751335299744898</c:v>
                </c:pt>
                <c:pt idx="22">
                  <c:v>0.56770517777423468</c:v>
                </c:pt>
                <c:pt idx="23">
                  <c:v>0.56665985730229596</c:v>
                </c:pt>
                <c:pt idx="24">
                  <c:v>0.51644760443239801</c:v>
                </c:pt>
                <c:pt idx="25">
                  <c:v>0.60392319036989794</c:v>
                </c:pt>
                <c:pt idx="26">
                  <c:v>0.56069585060586735</c:v>
                </c:pt>
                <c:pt idx="27">
                  <c:v>0.53766691246811227</c:v>
                </c:pt>
                <c:pt idx="28">
                  <c:v>0.59653071189413265</c:v>
                </c:pt>
                <c:pt idx="29">
                  <c:v>0.56533701371173473</c:v>
                </c:pt>
                <c:pt idx="30">
                  <c:v>0.58549206792091846</c:v>
                </c:pt>
                <c:pt idx="31">
                  <c:v>0.56010742187500007</c:v>
                </c:pt>
                <c:pt idx="32">
                  <c:v>0.57697454958545924</c:v>
                </c:pt>
                <c:pt idx="33">
                  <c:v>0.61364945392219383</c:v>
                </c:pt>
                <c:pt idx="34">
                  <c:v>0.52633330676020407</c:v>
                </c:pt>
                <c:pt idx="35">
                  <c:v>0.61954719387755097</c:v>
                </c:pt>
                <c:pt idx="36">
                  <c:v>0.6350780253507653</c:v>
                </c:pt>
                <c:pt idx="37">
                  <c:v>0.58326540577168373</c:v>
                </c:pt>
                <c:pt idx="38">
                  <c:v>0.58094656808035716</c:v>
                </c:pt>
                <c:pt idx="39">
                  <c:v>0.59180584343112252</c:v>
                </c:pt>
                <c:pt idx="40">
                  <c:v>0.56001524633290811</c:v>
                </c:pt>
                <c:pt idx="41">
                  <c:v>0.53220563616071437</c:v>
                </c:pt>
                <c:pt idx="42">
                  <c:v>0.54377341757015307</c:v>
                </c:pt>
                <c:pt idx="43">
                  <c:v>0.60921556122448983</c:v>
                </c:pt>
                <c:pt idx="44">
                  <c:v>0.58964295679209189</c:v>
                </c:pt>
                <c:pt idx="45">
                  <c:v>0.5478341238839286</c:v>
                </c:pt>
                <c:pt idx="46">
                  <c:v>0.57924206792091848</c:v>
                </c:pt>
                <c:pt idx="47">
                  <c:v>0.58839435188137756</c:v>
                </c:pt>
                <c:pt idx="48">
                  <c:v>0.61803800621811222</c:v>
                </c:pt>
                <c:pt idx="49">
                  <c:v>0.55787926498724494</c:v>
                </c:pt>
                <c:pt idx="50">
                  <c:v>0.58235511001275508</c:v>
                </c:pt>
                <c:pt idx="51">
                  <c:v>0.58392059948979602</c:v>
                </c:pt>
                <c:pt idx="52">
                  <c:v>0.60525849011479593</c:v>
                </c:pt>
                <c:pt idx="53">
                  <c:v>0.58866240832270411</c:v>
                </c:pt>
                <c:pt idx="54">
                  <c:v>0.58149214764030621</c:v>
                </c:pt>
                <c:pt idx="55">
                  <c:v>0.5633006816007653</c:v>
                </c:pt>
                <c:pt idx="56">
                  <c:v>0.56250049824617354</c:v>
                </c:pt>
                <c:pt idx="57">
                  <c:v>0.56705596301020411</c:v>
                </c:pt>
                <c:pt idx="58">
                  <c:v>0.55953493702168366</c:v>
                </c:pt>
                <c:pt idx="59">
                  <c:v>0.61699866470025511</c:v>
                </c:pt>
                <c:pt idx="60">
                  <c:v>0.58853037308673473</c:v>
                </c:pt>
                <c:pt idx="61">
                  <c:v>0.57981804049744901</c:v>
                </c:pt>
                <c:pt idx="62">
                  <c:v>0.61346659757653066</c:v>
                </c:pt>
                <c:pt idx="63">
                  <c:v>0.56911521444515312</c:v>
                </c:pt>
                <c:pt idx="64">
                  <c:v>0.62882852359693875</c:v>
                </c:pt>
                <c:pt idx="65">
                  <c:v>0.61896125637755106</c:v>
                </c:pt>
                <c:pt idx="66">
                  <c:v>0.61247907366071419</c:v>
                </c:pt>
                <c:pt idx="67">
                  <c:v>0.57736467633928568</c:v>
                </c:pt>
                <c:pt idx="68">
                  <c:v>0.59885453204719385</c:v>
                </c:pt>
                <c:pt idx="69">
                  <c:v>0.53307756696428577</c:v>
                </c:pt>
                <c:pt idx="70">
                  <c:v>0.5546860052614796</c:v>
                </c:pt>
                <c:pt idx="71">
                  <c:v>0.57803581393494896</c:v>
                </c:pt>
                <c:pt idx="72">
                  <c:v>0.53508051658163258</c:v>
                </c:pt>
                <c:pt idx="73">
                  <c:v>0.58937240911989797</c:v>
                </c:pt>
                <c:pt idx="74">
                  <c:v>0.6369120695153061</c:v>
                </c:pt>
                <c:pt idx="75">
                  <c:v>0.60018933354591841</c:v>
                </c:pt>
                <c:pt idx="76">
                  <c:v>0.5764523875956632</c:v>
                </c:pt>
                <c:pt idx="77">
                  <c:v>0.57853555484693875</c:v>
                </c:pt>
                <c:pt idx="78">
                  <c:v>0.62850466358418366</c:v>
                </c:pt>
                <c:pt idx="79">
                  <c:v>0.65135323660714284</c:v>
                </c:pt>
                <c:pt idx="80">
                  <c:v>0.60523706552933687</c:v>
                </c:pt>
                <c:pt idx="81">
                  <c:v>0.57348284040178565</c:v>
                </c:pt>
                <c:pt idx="82">
                  <c:v>0.56450444435586744</c:v>
                </c:pt>
                <c:pt idx="83">
                  <c:v>0.59151486766581629</c:v>
                </c:pt>
                <c:pt idx="84">
                  <c:v>0.59690041055484699</c:v>
                </c:pt>
                <c:pt idx="85">
                  <c:v>0.55522161989795926</c:v>
                </c:pt>
                <c:pt idx="86">
                  <c:v>0.56042928890306121</c:v>
                </c:pt>
                <c:pt idx="87">
                  <c:v>0.54879723373724498</c:v>
                </c:pt>
                <c:pt idx="88">
                  <c:v>0.64473852040816315</c:v>
                </c:pt>
                <c:pt idx="89">
                  <c:v>0.62853954081632646</c:v>
                </c:pt>
                <c:pt idx="90">
                  <c:v>0.64551428970025504</c:v>
                </c:pt>
                <c:pt idx="91">
                  <c:v>0.56354233099489803</c:v>
                </c:pt>
                <c:pt idx="92">
                  <c:v>0.61589654416454076</c:v>
                </c:pt>
                <c:pt idx="93">
                  <c:v>0.56865334024234693</c:v>
                </c:pt>
                <c:pt idx="94">
                  <c:v>0.59819435586734704</c:v>
                </c:pt>
                <c:pt idx="95">
                  <c:v>0.65045788823341832</c:v>
                </c:pt>
                <c:pt idx="96">
                  <c:v>0.59036342075892867</c:v>
                </c:pt>
                <c:pt idx="97">
                  <c:v>0.59391790896045926</c:v>
                </c:pt>
                <c:pt idx="98">
                  <c:v>0.65661521444515303</c:v>
                </c:pt>
                <c:pt idx="99">
                  <c:v>0.5322469905931122</c:v>
                </c:pt>
                <c:pt idx="100">
                  <c:v>0.61388263313137759</c:v>
                </c:pt>
                <c:pt idx="101">
                  <c:v>0.60174535634566317</c:v>
                </c:pt>
                <c:pt idx="102">
                  <c:v>0.58308504065688782</c:v>
                </c:pt>
                <c:pt idx="103">
                  <c:v>0.54209881218112244</c:v>
                </c:pt>
                <c:pt idx="104">
                  <c:v>0.60358787069515318</c:v>
                </c:pt>
                <c:pt idx="105">
                  <c:v>0.52988928970025506</c:v>
                </c:pt>
                <c:pt idx="106">
                  <c:v>0.59732989875637754</c:v>
                </c:pt>
                <c:pt idx="107">
                  <c:v>0.55359534438775504</c:v>
                </c:pt>
                <c:pt idx="108">
                  <c:v>0.57816834741709189</c:v>
                </c:pt>
                <c:pt idx="109">
                  <c:v>0.54970852598852049</c:v>
                </c:pt>
                <c:pt idx="110">
                  <c:v>0.59814004703443868</c:v>
                </c:pt>
                <c:pt idx="111">
                  <c:v>0.5999028419961735</c:v>
                </c:pt>
                <c:pt idx="112">
                  <c:v>0.62530941087372449</c:v>
                </c:pt>
                <c:pt idx="113">
                  <c:v>0.55344188456632659</c:v>
                </c:pt>
                <c:pt idx="114">
                  <c:v>0.6127391581632653</c:v>
                </c:pt>
                <c:pt idx="115">
                  <c:v>0.61482780612244892</c:v>
                </c:pt>
                <c:pt idx="116">
                  <c:v>0.57581812021683676</c:v>
                </c:pt>
                <c:pt idx="117">
                  <c:v>0.59903788663903068</c:v>
                </c:pt>
                <c:pt idx="118">
                  <c:v>0.52449976084183669</c:v>
                </c:pt>
                <c:pt idx="119">
                  <c:v>0.60326251594387759</c:v>
                </c:pt>
                <c:pt idx="120">
                  <c:v>0.60045141103316335</c:v>
                </c:pt>
                <c:pt idx="121">
                  <c:v>0.52357651068239797</c:v>
                </c:pt>
                <c:pt idx="122">
                  <c:v>0.5986427774234695</c:v>
                </c:pt>
                <c:pt idx="123">
                  <c:v>0.58051458864795924</c:v>
                </c:pt>
                <c:pt idx="124">
                  <c:v>0.55446627869897958</c:v>
                </c:pt>
                <c:pt idx="125">
                  <c:v>0.64851173867984691</c:v>
                </c:pt>
                <c:pt idx="126">
                  <c:v>0.60850506218112255</c:v>
                </c:pt>
                <c:pt idx="127">
                  <c:v>0.58260622608418366</c:v>
                </c:pt>
                <c:pt idx="128">
                  <c:v>0.58877102598852049</c:v>
                </c:pt>
                <c:pt idx="129">
                  <c:v>0.59536780532525513</c:v>
                </c:pt>
                <c:pt idx="130">
                  <c:v>0.53750149473852038</c:v>
                </c:pt>
                <c:pt idx="131">
                  <c:v>0.58221809231505106</c:v>
                </c:pt>
                <c:pt idx="132">
                  <c:v>0.60999880420918373</c:v>
                </c:pt>
                <c:pt idx="133">
                  <c:v>0.63006467235331631</c:v>
                </c:pt>
                <c:pt idx="134">
                  <c:v>0.57447783801020413</c:v>
                </c:pt>
                <c:pt idx="135">
                  <c:v>0.67145248724489803</c:v>
                </c:pt>
                <c:pt idx="136">
                  <c:v>0.59528061224489803</c:v>
                </c:pt>
                <c:pt idx="137">
                  <c:v>0.56458516023596939</c:v>
                </c:pt>
                <c:pt idx="138">
                  <c:v>0.58939134247448988</c:v>
                </c:pt>
                <c:pt idx="139">
                  <c:v>0.57762725207270404</c:v>
                </c:pt>
                <c:pt idx="140">
                  <c:v>0.66706393494897953</c:v>
                </c:pt>
                <c:pt idx="141">
                  <c:v>0.58181202168367352</c:v>
                </c:pt>
                <c:pt idx="142">
                  <c:v>0.59677385602678568</c:v>
                </c:pt>
                <c:pt idx="143">
                  <c:v>0.61641322544642863</c:v>
                </c:pt>
                <c:pt idx="144">
                  <c:v>0.58269740513392865</c:v>
                </c:pt>
                <c:pt idx="145">
                  <c:v>0.59300761320153061</c:v>
                </c:pt>
                <c:pt idx="146">
                  <c:v>0.57431441326530619</c:v>
                </c:pt>
                <c:pt idx="147">
                  <c:v>0.55246432557397951</c:v>
                </c:pt>
                <c:pt idx="148">
                  <c:v>0.69364636479591835</c:v>
                </c:pt>
                <c:pt idx="149">
                  <c:v>0.56230418925382653</c:v>
                </c:pt>
                <c:pt idx="150">
                  <c:v>0.58954480229591844</c:v>
                </c:pt>
                <c:pt idx="151">
                  <c:v>0.56007354113520413</c:v>
                </c:pt>
                <c:pt idx="152">
                  <c:v>0.59873196348852042</c:v>
                </c:pt>
                <c:pt idx="153">
                  <c:v>0.56264100366709191</c:v>
                </c:pt>
                <c:pt idx="154">
                  <c:v>0.62824956154336742</c:v>
                </c:pt>
                <c:pt idx="155">
                  <c:v>0.53514379384566324</c:v>
                </c:pt>
                <c:pt idx="156">
                  <c:v>0.5888656927614796</c:v>
                </c:pt>
                <c:pt idx="157">
                  <c:v>0.59012476084183674</c:v>
                </c:pt>
                <c:pt idx="158">
                  <c:v>0.55250667649872442</c:v>
                </c:pt>
                <c:pt idx="159">
                  <c:v>0.61026935188137754</c:v>
                </c:pt>
                <c:pt idx="160">
                  <c:v>0.5799181879783164</c:v>
                </c:pt>
                <c:pt idx="161">
                  <c:v>0.58890754544005108</c:v>
                </c:pt>
                <c:pt idx="162">
                  <c:v>0.59275948660714284</c:v>
                </c:pt>
                <c:pt idx="163">
                  <c:v>0.54583864795918369</c:v>
                </c:pt>
                <c:pt idx="164">
                  <c:v>0.59788743622448992</c:v>
                </c:pt>
                <c:pt idx="165">
                  <c:v>0.54786949936224494</c:v>
                </c:pt>
                <c:pt idx="166">
                  <c:v>0.57719577088647966</c:v>
                </c:pt>
                <c:pt idx="167">
                  <c:v>0.56448102678571432</c:v>
                </c:pt>
                <c:pt idx="168">
                  <c:v>0.55446926817602038</c:v>
                </c:pt>
                <c:pt idx="169">
                  <c:v>0.56939522879464288</c:v>
                </c:pt>
                <c:pt idx="170">
                  <c:v>0.60228396045918375</c:v>
                </c:pt>
                <c:pt idx="171">
                  <c:v>0.60404974489795926</c:v>
                </c:pt>
                <c:pt idx="172">
                  <c:v>0.56203862404336735</c:v>
                </c:pt>
                <c:pt idx="173">
                  <c:v>0.58599280532525511</c:v>
                </c:pt>
                <c:pt idx="174">
                  <c:v>0.58077367665816326</c:v>
                </c:pt>
                <c:pt idx="175">
                  <c:v>0.69339873644770411</c:v>
                </c:pt>
                <c:pt idx="176">
                  <c:v>0.61995575573979589</c:v>
                </c:pt>
                <c:pt idx="177">
                  <c:v>0.57206184231505108</c:v>
                </c:pt>
                <c:pt idx="178">
                  <c:v>0.57497857541454078</c:v>
                </c:pt>
                <c:pt idx="179">
                  <c:v>0.59430255500637763</c:v>
                </c:pt>
                <c:pt idx="180">
                  <c:v>0.61476004464285716</c:v>
                </c:pt>
                <c:pt idx="181">
                  <c:v>0.65784339126275504</c:v>
                </c:pt>
                <c:pt idx="182">
                  <c:v>0.61226981026785721</c:v>
                </c:pt>
                <c:pt idx="183">
                  <c:v>0.63353296396683678</c:v>
                </c:pt>
                <c:pt idx="184">
                  <c:v>0.57489437181122449</c:v>
                </c:pt>
                <c:pt idx="185">
                  <c:v>0.53789012675382653</c:v>
                </c:pt>
                <c:pt idx="186">
                  <c:v>0.67075843032525506</c:v>
                </c:pt>
                <c:pt idx="187">
                  <c:v>0.61930753746811218</c:v>
                </c:pt>
                <c:pt idx="188">
                  <c:v>0.56397929288903059</c:v>
                </c:pt>
                <c:pt idx="189">
                  <c:v>0.62403788663903059</c:v>
                </c:pt>
                <c:pt idx="190">
                  <c:v>0.66101771763392858</c:v>
                </c:pt>
                <c:pt idx="191">
                  <c:v>0.57355558434311227</c:v>
                </c:pt>
                <c:pt idx="192">
                  <c:v>0.60539700255102047</c:v>
                </c:pt>
                <c:pt idx="193">
                  <c:v>0.57311363998724496</c:v>
                </c:pt>
                <c:pt idx="194">
                  <c:v>0.60760423309948985</c:v>
                </c:pt>
                <c:pt idx="195">
                  <c:v>0.55541892538265314</c:v>
                </c:pt>
                <c:pt idx="196">
                  <c:v>0.58545370296556121</c:v>
                </c:pt>
                <c:pt idx="197">
                  <c:v>0.60726492745535721</c:v>
                </c:pt>
                <c:pt idx="198">
                  <c:v>0.60593560666454083</c:v>
                </c:pt>
                <c:pt idx="199">
                  <c:v>0.59554966517857144</c:v>
                </c:pt>
                <c:pt idx="200">
                  <c:v>0.61851532605229587</c:v>
                </c:pt>
                <c:pt idx="201">
                  <c:v>0.66510333625637752</c:v>
                </c:pt>
                <c:pt idx="202">
                  <c:v>0.64358508051658159</c:v>
                </c:pt>
                <c:pt idx="203">
                  <c:v>0.63137505978954067</c:v>
                </c:pt>
                <c:pt idx="204">
                  <c:v>0.63217225366709173</c:v>
                </c:pt>
                <c:pt idx="205">
                  <c:v>0.56128029336734697</c:v>
                </c:pt>
                <c:pt idx="206">
                  <c:v>0.64724868463010199</c:v>
                </c:pt>
                <c:pt idx="207">
                  <c:v>0.58415278220663269</c:v>
                </c:pt>
                <c:pt idx="208">
                  <c:v>0.56065848214285718</c:v>
                </c:pt>
                <c:pt idx="209">
                  <c:v>0.59592334980867356</c:v>
                </c:pt>
                <c:pt idx="210">
                  <c:v>0.6004434390943878</c:v>
                </c:pt>
                <c:pt idx="211">
                  <c:v>0.57304039779974492</c:v>
                </c:pt>
                <c:pt idx="212">
                  <c:v>0.60616380341198983</c:v>
                </c:pt>
                <c:pt idx="213">
                  <c:v>0.58580845424107142</c:v>
                </c:pt>
                <c:pt idx="214">
                  <c:v>0.60171047911352049</c:v>
                </c:pt>
                <c:pt idx="215">
                  <c:v>0.60655492665816335</c:v>
                </c:pt>
                <c:pt idx="216">
                  <c:v>0.62819724569515301</c:v>
                </c:pt>
                <c:pt idx="217">
                  <c:v>0.56995575573979596</c:v>
                </c:pt>
                <c:pt idx="218">
                  <c:v>0.6188775510204082</c:v>
                </c:pt>
                <c:pt idx="219">
                  <c:v>0.63294553172831636</c:v>
                </c:pt>
                <c:pt idx="220">
                  <c:v>0.64216856664540811</c:v>
                </c:pt>
                <c:pt idx="221">
                  <c:v>0.61784468670280612</c:v>
                </c:pt>
                <c:pt idx="222">
                  <c:v>0.60732670998086746</c:v>
                </c:pt>
                <c:pt idx="223">
                  <c:v>0.55203433912627553</c:v>
                </c:pt>
                <c:pt idx="224">
                  <c:v>0.59812958386479598</c:v>
                </c:pt>
                <c:pt idx="225">
                  <c:v>0.64045709103954074</c:v>
                </c:pt>
                <c:pt idx="226">
                  <c:v>0.60293666294642867</c:v>
                </c:pt>
                <c:pt idx="227">
                  <c:v>0.63800970583545924</c:v>
                </c:pt>
                <c:pt idx="228">
                  <c:v>0.57277881855867352</c:v>
                </c:pt>
                <c:pt idx="229">
                  <c:v>0.6144292091836735</c:v>
                </c:pt>
                <c:pt idx="230">
                  <c:v>0.58060078523596947</c:v>
                </c:pt>
                <c:pt idx="231">
                  <c:v>0.60208266900510199</c:v>
                </c:pt>
                <c:pt idx="232">
                  <c:v>0.60607959980867354</c:v>
                </c:pt>
                <c:pt idx="233">
                  <c:v>0.63037308673469383</c:v>
                </c:pt>
                <c:pt idx="234">
                  <c:v>0.56232910156250004</c:v>
                </c:pt>
                <c:pt idx="235">
                  <c:v>0.57882304288903064</c:v>
                </c:pt>
                <c:pt idx="236">
                  <c:v>0.61276456871811225</c:v>
                </c:pt>
                <c:pt idx="237">
                  <c:v>0.64154825015943873</c:v>
                </c:pt>
                <c:pt idx="238">
                  <c:v>0.61905741788903068</c:v>
                </c:pt>
                <c:pt idx="239">
                  <c:v>0.60036969866071432</c:v>
                </c:pt>
                <c:pt idx="240">
                  <c:v>0.63108258928571426</c:v>
                </c:pt>
                <c:pt idx="241">
                  <c:v>0.60849808673469385</c:v>
                </c:pt>
                <c:pt idx="242">
                  <c:v>0.64701650191326532</c:v>
                </c:pt>
                <c:pt idx="243">
                  <c:v>0.65838647959183672</c:v>
                </c:pt>
                <c:pt idx="244">
                  <c:v>0.63778898278061225</c:v>
                </c:pt>
                <c:pt idx="245">
                  <c:v>0.60507164779974498</c:v>
                </c:pt>
                <c:pt idx="246">
                  <c:v>0.56506297831632657</c:v>
                </c:pt>
                <c:pt idx="247">
                  <c:v>0.67331841916454072</c:v>
                </c:pt>
                <c:pt idx="248">
                  <c:v>0.53142837213010208</c:v>
                </c:pt>
                <c:pt idx="249">
                  <c:v>0.58867586096938773</c:v>
                </c:pt>
                <c:pt idx="250">
                  <c:v>0.59511369977678574</c:v>
                </c:pt>
                <c:pt idx="251">
                  <c:v>0.59687450175382661</c:v>
                </c:pt>
                <c:pt idx="252">
                  <c:v>0.63842873086734686</c:v>
                </c:pt>
                <c:pt idx="253">
                  <c:v>0.58633808992346947</c:v>
                </c:pt>
                <c:pt idx="254">
                  <c:v>0.62040118781887754</c:v>
                </c:pt>
                <c:pt idx="255">
                  <c:v>0.58852489237882655</c:v>
                </c:pt>
                <c:pt idx="256">
                  <c:v>0.66739427216198977</c:v>
                </c:pt>
                <c:pt idx="257">
                  <c:v>0.63670778858418364</c:v>
                </c:pt>
                <c:pt idx="258">
                  <c:v>0.5501185825892857</c:v>
                </c:pt>
                <c:pt idx="259">
                  <c:v>0.6507393973214286</c:v>
                </c:pt>
                <c:pt idx="260">
                  <c:v>0.63671227279974485</c:v>
                </c:pt>
                <c:pt idx="261">
                  <c:v>0.53757922114158163</c:v>
                </c:pt>
                <c:pt idx="262">
                  <c:v>0.56897221779336737</c:v>
                </c:pt>
                <c:pt idx="263">
                  <c:v>0.64685855787627555</c:v>
                </c:pt>
                <c:pt idx="264">
                  <c:v>0.70626793686224498</c:v>
                </c:pt>
                <c:pt idx="265">
                  <c:v>0.59076450892857146</c:v>
                </c:pt>
                <c:pt idx="266">
                  <c:v>0.5941336495535714</c:v>
                </c:pt>
                <c:pt idx="267">
                  <c:v>0.60565210459183683</c:v>
                </c:pt>
                <c:pt idx="268">
                  <c:v>0.61822833625637752</c:v>
                </c:pt>
                <c:pt idx="269">
                  <c:v>0.60891661352040827</c:v>
                </c:pt>
                <c:pt idx="270">
                  <c:v>0.6487543845663265</c:v>
                </c:pt>
                <c:pt idx="271">
                  <c:v>0.6010522959183674</c:v>
                </c:pt>
                <c:pt idx="272">
                  <c:v>0.60230389030612252</c:v>
                </c:pt>
                <c:pt idx="273">
                  <c:v>0.65551707987882646</c:v>
                </c:pt>
                <c:pt idx="274">
                  <c:v>0.58951141980229593</c:v>
                </c:pt>
                <c:pt idx="275">
                  <c:v>0.59069027024872445</c:v>
                </c:pt>
                <c:pt idx="276">
                  <c:v>0.64420589524872451</c:v>
                </c:pt>
                <c:pt idx="277">
                  <c:v>0.58700573979591841</c:v>
                </c:pt>
                <c:pt idx="278">
                  <c:v>0.53034119897959187</c:v>
                </c:pt>
                <c:pt idx="279">
                  <c:v>0.64848782286352036</c:v>
                </c:pt>
                <c:pt idx="280">
                  <c:v>0.64619489397321428</c:v>
                </c:pt>
                <c:pt idx="281">
                  <c:v>0.6247020487882653</c:v>
                </c:pt>
                <c:pt idx="282">
                  <c:v>0.5481290856186225</c:v>
                </c:pt>
                <c:pt idx="283">
                  <c:v>0.61907435825892865</c:v>
                </c:pt>
                <c:pt idx="284">
                  <c:v>0.63501923230229584</c:v>
                </c:pt>
                <c:pt idx="285">
                  <c:v>0.56361706792091837</c:v>
                </c:pt>
                <c:pt idx="286">
                  <c:v>0.63339196029974487</c:v>
                </c:pt>
                <c:pt idx="287">
                  <c:v>0.60677913743622458</c:v>
                </c:pt>
                <c:pt idx="288">
                  <c:v>0.64244359853316313</c:v>
                </c:pt>
                <c:pt idx="289">
                  <c:v>0.61893385283801017</c:v>
                </c:pt>
                <c:pt idx="290">
                  <c:v>0.59533492107780617</c:v>
                </c:pt>
                <c:pt idx="291">
                  <c:v>0.64982411910076532</c:v>
                </c:pt>
                <c:pt idx="292">
                  <c:v>0.60666802853954083</c:v>
                </c:pt>
                <c:pt idx="293">
                  <c:v>0.58776456871811222</c:v>
                </c:pt>
                <c:pt idx="294">
                  <c:v>0.60855737802933685</c:v>
                </c:pt>
                <c:pt idx="295">
                  <c:v>0.58574816645408168</c:v>
                </c:pt>
                <c:pt idx="296">
                  <c:v>0.57203742825255111</c:v>
                </c:pt>
                <c:pt idx="297">
                  <c:v>0.53651795679209191</c:v>
                </c:pt>
                <c:pt idx="298">
                  <c:v>0.55060237962372449</c:v>
                </c:pt>
                <c:pt idx="299">
                  <c:v>0.66260911591198979</c:v>
                </c:pt>
                <c:pt idx="300">
                  <c:v>0.67598951690051012</c:v>
                </c:pt>
                <c:pt idx="301">
                  <c:v>0.61417410714285714</c:v>
                </c:pt>
                <c:pt idx="302">
                  <c:v>0.59995266661352042</c:v>
                </c:pt>
                <c:pt idx="303">
                  <c:v>0.59230010363520413</c:v>
                </c:pt>
                <c:pt idx="304">
                  <c:v>0.60661521444515309</c:v>
                </c:pt>
                <c:pt idx="305">
                  <c:v>0.58715770487882646</c:v>
                </c:pt>
                <c:pt idx="306">
                  <c:v>0.64970404177295915</c:v>
                </c:pt>
                <c:pt idx="307">
                  <c:v>0.58420310507015316</c:v>
                </c:pt>
                <c:pt idx="308">
                  <c:v>0.5830426897321429</c:v>
                </c:pt>
                <c:pt idx="309">
                  <c:v>0.53914421237244892</c:v>
                </c:pt>
                <c:pt idx="310">
                  <c:v>0.56566386320153061</c:v>
                </c:pt>
                <c:pt idx="311">
                  <c:v>0.58864845742984695</c:v>
                </c:pt>
                <c:pt idx="312">
                  <c:v>0.62510911591198992</c:v>
                </c:pt>
                <c:pt idx="313">
                  <c:v>0.65331533003826525</c:v>
                </c:pt>
                <c:pt idx="314">
                  <c:v>0.5985092474489796</c:v>
                </c:pt>
                <c:pt idx="315">
                  <c:v>0.6315569196428571</c:v>
                </c:pt>
                <c:pt idx="316">
                  <c:v>0.58206214126275513</c:v>
                </c:pt>
                <c:pt idx="317">
                  <c:v>0.62619429607780608</c:v>
                </c:pt>
                <c:pt idx="318">
                  <c:v>0.6405218630420918</c:v>
                </c:pt>
                <c:pt idx="319">
                  <c:v>0.60987523915816322</c:v>
                </c:pt>
                <c:pt idx="320">
                  <c:v>0.5618213887117347</c:v>
                </c:pt>
                <c:pt idx="321">
                  <c:v>0.65756636639030608</c:v>
                </c:pt>
                <c:pt idx="322">
                  <c:v>0.61494887994260194</c:v>
                </c:pt>
                <c:pt idx="323">
                  <c:v>0.57476682079081631</c:v>
                </c:pt>
                <c:pt idx="324">
                  <c:v>0.54561144770408165</c:v>
                </c:pt>
                <c:pt idx="325">
                  <c:v>0.61591697225765296</c:v>
                </c:pt>
                <c:pt idx="326">
                  <c:v>0.60345733019770409</c:v>
                </c:pt>
                <c:pt idx="327">
                  <c:v>0.60160235969387754</c:v>
                </c:pt>
                <c:pt idx="328">
                  <c:v>0.58546715561224494</c:v>
                </c:pt>
                <c:pt idx="329">
                  <c:v>0.57227907764668373</c:v>
                </c:pt>
                <c:pt idx="330">
                  <c:v>0.59154924665178565</c:v>
                </c:pt>
                <c:pt idx="331">
                  <c:v>0.64915746572066313</c:v>
                </c:pt>
                <c:pt idx="332">
                  <c:v>0.6443583585778061</c:v>
                </c:pt>
                <c:pt idx="333">
                  <c:v>0.59749631297831629</c:v>
                </c:pt>
                <c:pt idx="334">
                  <c:v>0.56797223772321437</c:v>
                </c:pt>
                <c:pt idx="335">
                  <c:v>0.60499940210459191</c:v>
                </c:pt>
                <c:pt idx="336">
                  <c:v>0.57274892378826536</c:v>
                </c:pt>
                <c:pt idx="337">
                  <c:v>0.62372349330357146</c:v>
                </c:pt>
                <c:pt idx="338">
                  <c:v>0.64195930325255102</c:v>
                </c:pt>
                <c:pt idx="339">
                  <c:v>0.61596081792091839</c:v>
                </c:pt>
                <c:pt idx="340">
                  <c:v>0.57552066725127549</c:v>
                </c:pt>
                <c:pt idx="341">
                  <c:v>0.57718829719387754</c:v>
                </c:pt>
                <c:pt idx="342">
                  <c:v>0.6307547433035714</c:v>
                </c:pt>
                <c:pt idx="343">
                  <c:v>0.63296446508290827</c:v>
                </c:pt>
                <c:pt idx="344">
                  <c:v>0.59254175302933687</c:v>
                </c:pt>
                <c:pt idx="345">
                  <c:v>0.63710887675382644</c:v>
                </c:pt>
                <c:pt idx="346">
                  <c:v>0.60705367107780617</c:v>
                </c:pt>
                <c:pt idx="347">
                  <c:v>0.57257702885841844</c:v>
                </c:pt>
                <c:pt idx="348">
                  <c:v>0.61375906808035718</c:v>
                </c:pt>
                <c:pt idx="349">
                  <c:v>0.59217703683035716</c:v>
                </c:pt>
                <c:pt idx="350">
                  <c:v>0.55578663105867354</c:v>
                </c:pt>
                <c:pt idx="351">
                  <c:v>0.59265983737244898</c:v>
                </c:pt>
                <c:pt idx="352">
                  <c:v>0.5376484773596939</c:v>
                </c:pt>
                <c:pt idx="353">
                  <c:v>0.67064682318239799</c:v>
                </c:pt>
                <c:pt idx="354">
                  <c:v>0.61134905133928574</c:v>
                </c:pt>
                <c:pt idx="355">
                  <c:v>0.61820790816326532</c:v>
                </c:pt>
                <c:pt idx="356">
                  <c:v>0.59386210538903061</c:v>
                </c:pt>
                <c:pt idx="357">
                  <c:v>0.58200633769132659</c:v>
                </c:pt>
                <c:pt idx="358">
                  <c:v>0.64484315210459175</c:v>
                </c:pt>
                <c:pt idx="359">
                  <c:v>0.62299455915178581</c:v>
                </c:pt>
                <c:pt idx="360">
                  <c:v>0.59363540338010201</c:v>
                </c:pt>
                <c:pt idx="361">
                  <c:v>0.61865981744260212</c:v>
                </c:pt>
                <c:pt idx="362">
                  <c:v>0.66444963727678574</c:v>
                </c:pt>
                <c:pt idx="363">
                  <c:v>0.62377032844387759</c:v>
                </c:pt>
                <c:pt idx="364">
                  <c:v>0.52594517299107135</c:v>
                </c:pt>
                <c:pt idx="365">
                  <c:v>0.67842942841198983</c:v>
                </c:pt>
                <c:pt idx="366">
                  <c:v>0.66103565449617341</c:v>
                </c:pt>
                <c:pt idx="367">
                  <c:v>0.63098792251275504</c:v>
                </c:pt>
                <c:pt idx="368">
                  <c:v>0.62533980389030619</c:v>
                </c:pt>
                <c:pt idx="369">
                  <c:v>0.62700145487882653</c:v>
                </c:pt>
                <c:pt idx="370">
                  <c:v>0.54507284359056118</c:v>
                </c:pt>
                <c:pt idx="371">
                  <c:v>0.62198511240433674</c:v>
                </c:pt>
                <c:pt idx="372">
                  <c:v>0.55572235730229591</c:v>
                </c:pt>
                <c:pt idx="373">
                  <c:v>0.57132144850127553</c:v>
                </c:pt>
                <c:pt idx="374">
                  <c:v>0.63368542729591837</c:v>
                </c:pt>
                <c:pt idx="375">
                  <c:v>0.5903609295280613</c:v>
                </c:pt>
                <c:pt idx="376">
                  <c:v>0.56137894610969385</c:v>
                </c:pt>
                <c:pt idx="377">
                  <c:v>0.62589285714285714</c:v>
                </c:pt>
                <c:pt idx="378">
                  <c:v>0.61163006218112248</c:v>
                </c:pt>
                <c:pt idx="379">
                  <c:v>0.59130062181122445</c:v>
                </c:pt>
                <c:pt idx="380">
                  <c:v>0.54607531489158156</c:v>
                </c:pt>
                <c:pt idx="381">
                  <c:v>0.58228585379464282</c:v>
                </c:pt>
                <c:pt idx="382">
                  <c:v>0.54827507174744894</c:v>
                </c:pt>
                <c:pt idx="383">
                  <c:v>0.60642936862244901</c:v>
                </c:pt>
                <c:pt idx="384">
                  <c:v>0.65890316087372436</c:v>
                </c:pt>
                <c:pt idx="385">
                  <c:v>0.59960439253826536</c:v>
                </c:pt>
                <c:pt idx="386">
                  <c:v>0.65668845663265307</c:v>
                </c:pt>
                <c:pt idx="387">
                  <c:v>0.60188636001275508</c:v>
                </c:pt>
                <c:pt idx="388">
                  <c:v>0.63489018654336737</c:v>
                </c:pt>
                <c:pt idx="389">
                  <c:v>0.55222466916454072</c:v>
                </c:pt>
                <c:pt idx="390">
                  <c:v>0.71959502551020404</c:v>
                </c:pt>
                <c:pt idx="391">
                  <c:v>0.61801658163265305</c:v>
                </c:pt>
                <c:pt idx="392">
                  <c:v>0.62519431600765296</c:v>
                </c:pt>
                <c:pt idx="393">
                  <c:v>0.61636290258290827</c:v>
                </c:pt>
                <c:pt idx="394">
                  <c:v>0.61545360331632648</c:v>
                </c:pt>
                <c:pt idx="395">
                  <c:v>0.5876449896364796</c:v>
                </c:pt>
                <c:pt idx="396">
                  <c:v>0.58313087930484697</c:v>
                </c:pt>
                <c:pt idx="397">
                  <c:v>0.64717544244260206</c:v>
                </c:pt>
                <c:pt idx="398">
                  <c:v>0.65364915497448983</c:v>
                </c:pt>
                <c:pt idx="399">
                  <c:v>0.61014479033801017</c:v>
                </c:pt>
                <c:pt idx="400">
                  <c:v>0.59055275430484699</c:v>
                </c:pt>
                <c:pt idx="401">
                  <c:v>0.61525679607780615</c:v>
                </c:pt>
                <c:pt idx="402">
                  <c:v>0.55859275350765303</c:v>
                </c:pt>
                <c:pt idx="403">
                  <c:v>0.57710160235969388</c:v>
                </c:pt>
                <c:pt idx="404">
                  <c:v>0.62530243542729602</c:v>
                </c:pt>
                <c:pt idx="405">
                  <c:v>0.59916394292091846</c:v>
                </c:pt>
                <c:pt idx="406">
                  <c:v>0.60261728714923479</c:v>
                </c:pt>
                <c:pt idx="407">
                  <c:v>0.64698860012755099</c:v>
                </c:pt>
                <c:pt idx="408">
                  <c:v>0.53329878826530619</c:v>
                </c:pt>
                <c:pt idx="409">
                  <c:v>0.66227977519132653</c:v>
                </c:pt>
                <c:pt idx="410">
                  <c:v>0.58650749362244892</c:v>
                </c:pt>
                <c:pt idx="411">
                  <c:v>0.62851612324617345</c:v>
                </c:pt>
                <c:pt idx="412">
                  <c:v>0.6007937061543368</c:v>
                </c:pt>
                <c:pt idx="413">
                  <c:v>0.61559062101403073</c:v>
                </c:pt>
                <c:pt idx="414">
                  <c:v>0.55279217155612248</c:v>
                </c:pt>
                <c:pt idx="415">
                  <c:v>0.66505600286989797</c:v>
                </c:pt>
                <c:pt idx="416">
                  <c:v>0.65464614556760192</c:v>
                </c:pt>
                <c:pt idx="417">
                  <c:v>0.60100396603954076</c:v>
                </c:pt>
                <c:pt idx="418">
                  <c:v>0.5533477160395408</c:v>
                </c:pt>
                <c:pt idx="419">
                  <c:v>0.58609195631377553</c:v>
                </c:pt>
                <c:pt idx="420">
                  <c:v>0.62046795280612255</c:v>
                </c:pt>
                <c:pt idx="421">
                  <c:v>0.68156887755102047</c:v>
                </c:pt>
                <c:pt idx="422">
                  <c:v>0.6352902782206632</c:v>
                </c:pt>
                <c:pt idx="423">
                  <c:v>0.58178312340561222</c:v>
                </c:pt>
                <c:pt idx="424">
                  <c:v>0.55505919164540818</c:v>
                </c:pt>
                <c:pt idx="425">
                  <c:v>0.61635891661352049</c:v>
                </c:pt>
                <c:pt idx="426">
                  <c:v>0.59313366948341839</c:v>
                </c:pt>
                <c:pt idx="427">
                  <c:v>0.64637426259566322</c:v>
                </c:pt>
                <c:pt idx="428">
                  <c:v>0.62115702726403055</c:v>
                </c:pt>
                <c:pt idx="429">
                  <c:v>0.60566057477678581</c:v>
                </c:pt>
                <c:pt idx="430">
                  <c:v>0.60970434072066326</c:v>
                </c:pt>
                <c:pt idx="431">
                  <c:v>0.58925880899234695</c:v>
                </c:pt>
                <c:pt idx="432">
                  <c:v>0.65568498883928561</c:v>
                </c:pt>
                <c:pt idx="433">
                  <c:v>0.67430096061862244</c:v>
                </c:pt>
                <c:pt idx="434">
                  <c:v>0.59573301977040827</c:v>
                </c:pt>
                <c:pt idx="435">
                  <c:v>0.57639658402423477</c:v>
                </c:pt>
                <c:pt idx="436">
                  <c:v>0.69450932716836733</c:v>
                </c:pt>
                <c:pt idx="437">
                  <c:v>0.59100117586096934</c:v>
                </c:pt>
                <c:pt idx="438">
                  <c:v>0.59185417330994894</c:v>
                </c:pt>
                <c:pt idx="439">
                  <c:v>0.66466438137755102</c:v>
                </c:pt>
                <c:pt idx="440">
                  <c:v>0.60500438456632655</c:v>
                </c:pt>
                <c:pt idx="441">
                  <c:v>0.67724858498086737</c:v>
                </c:pt>
                <c:pt idx="442">
                  <c:v>0.73866390306122454</c:v>
                </c:pt>
                <c:pt idx="443">
                  <c:v>0.6047173947704082</c:v>
                </c:pt>
                <c:pt idx="444">
                  <c:v>0.58329679528061229</c:v>
                </c:pt>
                <c:pt idx="445">
                  <c:v>0.55306271922831629</c:v>
                </c:pt>
                <c:pt idx="446">
                  <c:v>0.5782759685905613</c:v>
                </c:pt>
                <c:pt idx="447">
                  <c:v>0.62082868303571426</c:v>
                </c:pt>
                <c:pt idx="448">
                  <c:v>0.64392737563775504</c:v>
                </c:pt>
                <c:pt idx="449">
                  <c:v>0.61421247209821428</c:v>
                </c:pt>
                <c:pt idx="450">
                  <c:v>0.60733567841198988</c:v>
                </c:pt>
                <c:pt idx="451">
                  <c:v>0.64112872688137756</c:v>
                </c:pt>
                <c:pt idx="452">
                  <c:v>0.60871731505102034</c:v>
                </c:pt>
                <c:pt idx="453">
                  <c:v>0.59164789939413265</c:v>
                </c:pt>
                <c:pt idx="454">
                  <c:v>0.63891501913265303</c:v>
                </c:pt>
                <c:pt idx="455">
                  <c:v>0.54052036830357142</c:v>
                </c:pt>
                <c:pt idx="456">
                  <c:v>0.58943618463010206</c:v>
                </c:pt>
                <c:pt idx="457">
                  <c:v>0.61393744021045926</c:v>
                </c:pt>
                <c:pt idx="458">
                  <c:v>0.59877032844387756</c:v>
                </c:pt>
                <c:pt idx="459">
                  <c:v>0.58253796635841837</c:v>
                </c:pt>
                <c:pt idx="460">
                  <c:v>0.60357940051020409</c:v>
                </c:pt>
                <c:pt idx="461">
                  <c:v>0.62132892219387748</c:v>
                </c:pt>
                <c:pt idx="462">
                  <c:v>0.6183065609056122</c:v>
                </c:pt>
                <c:pt idx="463">
                  <c:v>0.63624890385841837</c:v>
                </c:pt>
                <c:pt idx="464">
                  <c:v>0.60279715401785716</c:v>
                </c:pt>
                <c:pt idx="465">
                  <c:v>0.53693150111607135</c:v>
                </c:pt>
                <c:pt idx="466">
                  <c:v>0.60933314732142863</c:v>
                </c:pt>
                <c:pt idx="467">
                  <c:v>0.58249013472576527</c:v>
                </c:pt>
                <c:pt idx="468">
                  <c:v>0.59620087292729596</c:v>
                </c:pt>
                <c:pt idx="469">
                  <c:v>0.66853276466836731</c:v>
                </c:pt>
                <c:pt idx="470">
                  <c:v>0.64173309948979584</c:v>
                </c:pt>
                <c:pt idx="471">
                  <c:v>0.59395876514668378</c:v>
                </c:pt>
                <c:pt idx="472">
                  <c:v>0.55293666294642863</c:v>
                </c:pt>
                <c:pt idx="473">
                  <c:v>0.57837412308673475</c:v>
                </c:pt>
                <c:pt idx="474">
                  <c:v>0.65409857302295915</c:v>
                </c:pt>
                <c:pt idx="475">
                  <c:v>0.60046586017219394</c:v>
                </c:pt>
                <c:pt idx="476">
                  <c:v>0.60660126355229593</c:v>
                </c:pt>
                <c:pt idx="477">
                  <c:v>0.6362987284757653</c:v>
                </c:pt>
                <c:pt idx="478">
                  <c:v>0.5695118183992347</c:v>
                </c:pt>
                <c:pt idx="479">
                  <c:v>0.59104053730867345</c:v>
                </c:pt>
                <c:pt idx="480">
                  <c:v>0.56596928810586744</c:v>
                </c:pt>
                <c:pt idx="481">
                  <c:v>0.67907116948341839</c:v>
                </c:pt>
                <c:pt idx="482">
                  <c:v>0.60767946827168373</c:v>
                </c:pt>
                <c:pt idx="483">
                  <c:v>0.62605080117984691</c:v>
                </c:pt>
                <c:pt idx="484">
                  <c:v>0.61901606345663263</c:v>
                </c:pt>
                <c:pt idx="485">
                  <c:v>0.60602927694515318</c:v>
                </c:pt>
                <c:pt idx="486">
                  <c:v>0.58213488520408163</c:v>
                </c:pt>
                <c:pt idx="487">
                  <c:v>0.60106873804209182</c:v>
                </c:pt>
                <c:pt idx="488">
                  <c:v>0.58885522959183678</c:v>
                </c:pt>
                <c:pt idx="489">
                  <c:v>0.59885154257015305</c:v>
                </c:pt>
                <c:pt idx="490">
                  <c:v>0.55911591198979593</c:v>
                </c:pt>
                <c:pt idx="491">
                  <c:v>0.61459163743622436</c:v>
                </c:pt>
                <c:pt idx="492">
                  <c:v>0.68177415497448979</c:v>
                </c:pt>
                <c:pt idx="493">
                  <c:v>0.58738739636479598</c:v>
                </c:pt>
                <c:pt idx="494">
                  <c:v>0.62311413823341832</c:v>
                </c:pt>
                <c:pt idx="495">
                  <c:v>0.67204888791454076</c:v>
                </c:pt>
                <c:pt idx="496">
                  <c:v>0.65713488520408159</c:v>
                </c:pt>
                <c:pt idx="497">
                  <c:v>0.57795858577806125</c:v>
                </c:pt>
                <c:pt idx="498">
                  <c:v>0.62744190449617343</c:v>
                </c:pt>
                <c:pt idx="499">
                  <c:v>0.64656459263392863</c:v>
                </c:pt>
                <c:pt idx="500">
                  <c:v>0.59500508211096936</c:v>
                </c:pt>
                <c:pt idx="501">
                  <c:v>0.63525839046556121</c:v>
                </c:pt>
                <c:pt idx="502">
                  <c:v>0.58840232382015312</c:v>
                </c:pt>
                <c:pt idx="503">
                  <c:v>0.6553431919642857</c:v>
                </c:pt>
                <c:pt idx="504">
                  <c:v>0.59091796875000002</c:v>
                </c:pt>
                <c:pt idx="505">
                  <c:v>0.58384586256377558</c:v>
                </c:pt>
                <c:pt idx="506">
                  <c:v>0.56931002869897951</c:v>
                </c:pt>
                <c:pt idx="507">
                  <c:v>0.61998913823341839</c:v>
                </c:pt>
                <c:pt idx="508">
                  <c:v>0.56377102598852047</c:v>
                </c:pt>
                <c:pt idx="509">
                  <c:v>0.58946358816964284</c:v>
                </c:pt>
                <c:pt idx="510">
                  <c:v>0.60582449776785718</c:v>
                </c:pt>
                <c:pt idx="511">
                  <c:v>0.60338907047193879</c:v>
                </c:pt>
                <c:pt idx="512">
                  <c:v>0.58871522241709195</c:v>
                </c:pt>
                <c:pt idx="513">
                  <c:v>0.61494539221938782</c:v>
                </c:pt>
                <c:pt idx="514">
                  <c:v>0.61764837771045933</c:v>
                </c:pt>
                <c:pt idx="515">
                  <c:v>0.58448760363520413</c:v>
                </c:pt>
                <c:pt idx="516">
                  <c:v>0.5907286352040817</c:v>
                </c:pt>
                <c:pt idx="517">
                  <c:v>0.63235610650510199</c:v>
                </c:pt>
                <c:pt idx="518">
                  <c:v>0.66173319913903061</c:v>
                </c:pt>
                <c:pt idx="519">
                  <c:v>0.632119439572704</c:v>
                </c:pt>
                <c:pt idx="520">
                  <c:v>0.60326500717474496</c:v>
                </c:pt>
                <c:pt idx="521">
                  <c:v>0.58737942442602054</c:v>
                </c:pt>
                <c:pt idx="522">
                  <c:v>0.61163853236607135</c:v>
                </c:pt>
                <c:pt idx="523">
                  <c:v>0.63305115991709182</c:v>
                </c:pt>
                <c:pt idx="524">
                  <c:v>0.59084821428571432</c:v>
                </c:pt>
                <c:pt idx="525">
                  <c:v>0.61585170200892869</c:v>
                </c:pt>
                <c:pt idx="526">
                  <c:v>0.55410156249999998</c:v>
                </c:pt>
                <c:pt idx="527">
                  <c:v>0.62669403698979587</c:v>
                </c:pt>
                <c:pt idx="528">
                  <c:v>0.67552216198979587</c:v>
                </c:pt>
                <c:pt idx="529">
                  <c:v>0.57593022560586737</c:v>
                </c:pt>
                <c:pt idx="530">
                  <c:v>0.64712462133290805</c:v>
                </c:pt>
                <c:pt idx="531">
                  <c:v>0.62225964604591832</c:v>
                </c:pt>
                <c:pt idx="532">
                  <c:v>0.54819435586734699</c:v>
                </c:pt>
                <c:pt idx="533">
                  <c:v>0.63772470902423462</c:v>
                </c:pt>
                <c:pt idx="534">
                  <c:v>0.59443558673469388</c:v>
                </c:pt>
                <c:pt idx="535">
                  <c:v>0.59681969467474494</c:v>
                </c:pt>
                <c:pt idx="536">
                  <c:v>0.60634217554209191</c:v>
                </c:pt>
                <c:pt idx="537">
                  <c:v>0.6458246970663265</c:v>
                </c:pt>
                <c:pt idx="538">
                  <c:v>0.65516332509566322</c:v>
                </c:pt>
                <c:pt idx="539">
                  <c:v>0.65338956871811216</c:v>
                </c:pt>
                <c:pt idx="540">
                  <c:v>0.58447963169642858</c:v>
                </c:pt>
                <c:pt idx="541">
                  <c:v>0.64712163185586735</c:v>
                </c:pt>
                <c:pt idx="542">
                  <c:v>0.5551234654017857</c:v>
                </c:pt>
                <c:pt idx="543">
                  <c:v>0.60844078842474492</c:v>
                </c:pt>
                <c:pt idx="544">
                  <c:v>0.63062968351403059</c:v>
                </c:pt>
                <c:pt idx="545">
                  <c:v>0.60259785554846945</c:v>
                </c:pt>
                <c:pt idx="546">
                  <c:v>0.63996283083545924</c:v>
                </c:pt>
                <c:pt idx="547">
                  <c:v>0.6234539421237244</c:v>
                </c:pt>
                <c:pt idx="548">
                  <c:v>0.65253358179209175</c:v>
                </c:pt>
                <c:pt idx="549">
                  <c:v>0.6155990911989796</c:v>
                </c:pt>
                <c:pt idx="550">
                  <c:v>0.60338757573341839</c:v>
                </c:pt>
                <c:pt idx="551">
                  <c:v>0.65114995216836735</c:v>
                </c:pt>
                <c:pt idx="552">
                  <c:v>0.58126793686224498</c:v>
                </c:pt>
                <c:pt idx="553">
                  <c:v>0.58875856983418373</c:v>
                </c:pt>
                <c:pt idx="554">
                  <c:v>0.72171705596301017</c:v>
                </c:pt>
                <c:pt idx="555">
                  <c:v>0.59012824856505108</c:v>
                </c:pt>
                <c:pt idx="556">
                  <c:v>0.62358846859056116</c:v>
                </c:pt>
                <c:pt idx="557">
                  <c:v>0.6878836495535714</c:v>
                </c:pt>
                <c:pt idx="558">
                  <c:v>0.56875797193877553</c:v>
                </c:pt>
                <c:pt idx="559">
                  <c:v>0.63367396763392858</c:v>
                </c:pt>
                <c:pt idx="560">
                  <c:v>0.62045350366709173</c:v>
                </c:pt>
                <c:pt idx="561">
                  <c:v>0.6745794802295918</c:v>
                </c:pt>
                <c:pt idx="562">
                  <c:v>0.61551887356505097</c:v>
                </c:pt>
                <c:pt idx="563">
                  <c:v>0.57676329320790809</c:v>
                </c:pt>
                <c:pt idx="564">
                  <c:v>0.63796934789540805</c:v>
                </c:pt>
                <c:pt idx="565">
                  <c:v>0.56088667889030619</c:v>
                </c:pt>
                <c:pt idx="566">
                  <c:v>0.62004693478954076</c:v>
                </c:pt>
                <c:pt idx="567">
                  <c:v>0.62766412228954072</c:v>
                </c:pt>
                <c:pt idx="568">
                  <c:v>0.61020159040178568</c:v>
                </c:pt>
                <c:pt idx="569">
                  <c:v>0.57735022720025508</c:v>
                </c:pt>
                <c:pt idx="570">
                  <c:v>0.6591303611288265</c:v>
                </c:pt>
                <c:pt idx="571">
                  <c:v>0.63340341996173466</c:v>
                </c:pt>
                <c:pt idx="572">
                  <c:v>0.63157934072066313</c:v>
                </c:pt>
                <c:pt idx="573">
                  <c:v>0.57068618463010201</c:v>
                </c:pt>
                <c:pt idx="574">
                  <c:v>0.56880430883290811</c:v>
                </c:pt>
                <c:pt idx="575">
                  <c:v>0.55380261479591841</c:v>
                </c:pt>
                <c:pt idx="576">
                  <c:v>0.63474420041454072</c:v>
                </c:pt>
                <c:pt idx="577">
                  <c:v>0.63226791693239792</c:v>
                </c:pt>
                <c:pt idx="578">
                  <c:v>0.63088030133928563</c:v>
                </c:pt>
                <c:pt idx="579">
                  <c:v>0.62528997927295915</c:v>
                </c:pt>
                <c:pt idx="580">
                  <c:v>0.60051269531250007</c:v>
                </c:pt>
                <c:pt idx="581">
                  <c:v>0.62059201610331627</c:v>
                </c:pt>
                <c:pt idx="582">
                  <c:v>0.60708555883290827</c:v>
                </c:pt>
                <c:pt idx="583">
                  <c:v>0.62850566007653064</c:v>
                </c:pt>
                <c:pt idx="584">
                  <c:v>0.60879255022321432</c:v>
                </c:pt>
                <c:pt idx="585">
                  <c:v>0.62733577806122454</c:v>
                </c:pt>
                <c:pt idx="586">
                  <c:v>0.6715611049107143</c:v>
                </c:pt>
                <c:pt idx="587">
                  <c:v>0.67815340003188773</c:v>
                </c:pt>
                <c:pt idx="588">
                  <c:v>0.68087183115433669</c:v>
                </c:pt>
                <c:pt idx="589">
                  <c:v>0.64933932557397955</c:v>
                </c:pt>
                <c:pt idx="590">
                  <c:v>0.56562101403061227</c:v>
                </c:pt>
                <c:pt idx="591">
                  <c:v>0.60952945631377564</c:v>
                </c:pt>
                <c:pt idx="592">
                  <c:v>0.55476672114158165</c:v>
                </c:pt>
                <c:pt idx="593">
                  <c:v>0.58143185985331636</c:v>
                </c:pt>
                <c:pt idx="594">
                  <c:v>0.60981694435586742</c:v>
                </c:pt>
                <c:pt idx="595">
                  <c:v>0.59979372608418369</c:v>
                </c:pt>
                <c:pt idx="596">
                  <c:v>0.60396653778698983</c:v>
                </c:pt>
                <c:pt idx="597">
                  <c:v>0.56980877311862244</c:v>
                </c:pt>
                <c:pt idx="598">
                  <c:v>0.62163982780612237</c:v>
                </c:pt>
                <c:pt idx="599">
                  <c:v>0.65718221859056125</c:v>
                </c:pt>
                <c:pt idx="600">
                  <c:v>0.65738600127551017</c:v>
                </c:pt>
                <c:pt idx="601">
                  <c:v>0.60469945790816326</c:v>
                </c:pt>
                <c:pt idx="602">
                  <c:v>0.60966497927295926</c:v>
                </c:pt>
                <c:pt idx="603">
                  <c:v>0.61938077965561233</c:v>
                </c:pt>
                <c:pt idx="604">
                  <c:v>0.62761330117984682</c:v>
                </c:pt>
                <c:pt idx="605">
                  <c:v>0.60513343032525513</c:v>
                </c:pt>
                <c:pt idx="606">
                  <c:v>0.6644067881058674</c:v>
                </c:pt>
                <c:pt idx="607">
                  <c:v>0.58367895009566328</c:v>
                </c:pt>
                <c:pt idx="608">
                  <c:v>0.64329111527423466</c:v>
                </c:pt>
                <c:pt idx="609">
                  <c:v>0.60620167012117354</c:v>
                </c:pt>
                <c:pt idx="610">
                  <c:v>0.61490104830994896</c:v>
                </c:pt>
                <c:pt idx="611">
                  <c:v>0.62396065848214288</c:v>
                </c:pt>
                <c:pt idx="612">
                  <c:v>0.59166085379464284</c:v>
                </c:pt>
                <c:pt idx="613">
                  <c:v>0.60583296795280617</c:v>
                </c:pt>
                <c:pt idx="614">
                  <c:v>0.59636379942602047</c:v>
                </c:pt>
                <c:pt idx="615">
                  <c:v>0.598876953125</c:v>
                </c:pt>
                <c:pt idx="616">
                  <c:v>0.64861637037627551</c:v>
                </c:pt>
                <c:pt idx="617">
                  <c:v>0.55797941246811222</c:v>
                </c:pt>
                <c:pt idx="618">
                  <c:v>0.62722417091836735</c:v>
                </c:pt>
                <c:pt idx="619">
                  <c:v>0.59898357780612244</c:v>
                </c:pt>
                <c:pt idx="620">
                  <c:v>0.60632124920280617</c:v>
                </c:pt>
                <c:pt idx="621">
                  <c:v>0.58505809550382659</c:v>
                </c:pt>
                <c:pt idx="622">
                  <c:v>0.63575613839285716</c:v>
                </c:pt>
                <c:pt idx="623">
                  <c:v>0.64909468670280612</c:v>
                </c:pt>
                <c:pt idx="624">
                  <c:v>0.64621781329719385</c:v>
                </c:pt>
                <c:pt idx="625">
                  <c:v>0.59484215561224496</c:v>
                </c:pt>
                <c:pt idx="626">
                  <c:v>0.63972716039540811</c:v>
                </c:pt>
                <c:pt idx="627">
                  <c:v>0.60830576371173473</c:v>
                </c:pt>
                <c:pt idx="628">
                  <c:v>0.69036491549744894</c:v>
                </c:pt>
                <c:pt idx="629">
                  <c:v>0.60661172672193886</c:v>
                </c:pt>
                <c:pt idx="630">
                  <c:v>0.62270208864795928</c:v>
                </c:pt>
                <c:pt idx="631">
                  <c:v>0.63897829639668369</c:v>
                </c:pt>
                <c:pt idx="632">
                  <c:v>0.63444226323341835</c:v>
                </c:pt>
                <c:pt idx="633">
                  <c:v>0.58467544244260206</c:v>
                </c:pt>
                <c:pt idx="634">
                  <c:v>0.59299366230867356</c:v>
                </c:pt>
                <c:pt idx="635">
                  <c:v>0.6499038384885204</c:v>
                </c:pt>
                <c:pt idx="636">
                  <c:v>0.60347825653698983</c:v>
                </c:pt>
                <c:pt idx="637">
                  <c:v>0.58043985172193879</c:v>
                </c:pt>
                <c:pt idx="638">
                  <c:v>0.60932019292091844</c:v>
                </c:pt>
                <c:pt idx="639">
                  <c:v>0.61467584103954076</c:v>
                </c:pt>
                <c:pt idx="640">
                  <c:v>0.55453752790178568</c:v>
                </c:pt>
                <c:pt idx="641">
                  <c:v>0.65390575175382648</c:v>
                </c:pt>
                <c:pt idx="642">
                  <c:v>0.63509596221301012</c:v>
                </c:pt>
                <c:pt idx="643">
                  <c:v>0.6208859813456632</c:v>
                </c:pt>
                <c:pt idx="644">
                  <c:v>0.62990423708545917</c:v>
                </c:pt>
                <c:pt idx="645">
                  <c:v>0.68212193080357142</c:v>
                </c:pt>
                <c:pt idx="646">
                  <c:v>0.55929278938137761</c:v>
                </c:pt>
                <c:pt idx="647">
                  <c:v>0.62923459422831629</c:v>
                </c:pt>
                <c:pt idx="648">
                  <c:v>0.61520099250637761</c:v>
                </c:pt>
                <c:pt idx="649">
                  <c:v>0.62646285076530617</c:v>
                </c:pt>
                <c:pt idx="650">
                  <c:v>0.60154805086096941</c:v>
                </c:pt>
                <c:pt idx="651">
                  <c:v>0.61635194116709191</c:v>
                </c:pt>
                <c:pt idx="652">
                  <c:v>0.61476054288903059</c:v>
                </c:pt>
                <c:pt idx="653">
                  <c:v>0.66449099170918369</c:v>
                </c:pt>
                <c:pt idx="654">
                  <c:v>0.60103685028698983</c:v>
                </c:pt>
                <c:pt idx="655">
                  <c:v>0.61586864237882655</c:v>
                </c:pt>
                <c:pt idx="656">
                  <c:v>0.64283571827168362</c:v>
                </c:pt>
                <c:pt idx="657">
                  <c:v>0.66124242665816324</c:v>
                </c:pt>
                <c:pt idx="658">
                  <c:v>0.55650560028698981</c:v>
                </c:pt>
                <c:pt idx="659">
                  <c:v>0.56482730787627555</c:v>
                </c:pt>
                <c:pt idx="660">
                  <c:v>0.59637525908801015</c:v>
                </c:pt>
                <c:pt idx="661">
                  <c:v>0.64278788663903064</c:v>
                </c:pt>
                <c:pt idx="662">
                  <c:v>0.60259436782525511</c:v>
                </c:pt>
                <c:pt idx="663">
                  <c:v>0.59596121651785716</c:v>
                </c:pt>
                <c:pt idx="664">
                  <c:v>0.6118453045280613</c:v>
                </c:pt>
                <c:pt idx="665">
                  <c:v>0.62215700733418378</c:v>
                </c:pt>
                <c:pt idx="666">
                  <c:v>0.64332150829081625</c:v>
                </c:pt>
                <c:pt idx="667">
                  <c:v>0.60551359215561229</c:v>
                </c:pt>
                <c:pt idx="668">
                  <c:v>0.60763612085459195</c:v>
                </c:pt>
                <c:pt idx="669">
                  <c:v>0.56599868463010194</c:v>
                </c:pt>
                <c:pt idx="670">
                  <c:v>0.61010642538265314</c:v>
                </c:pt>
                <c:pt idx="671">
                  <c:v>0.60909747688137761</c:v>
                </c:pt>
                <c:pt idx="672">
                  <c:v>0.5978814572704082</c:v>
                </c:pt>
                <c:pt idx="673">
                  <c:v>0.57460588727678574</c:v>
                </c:pt>
                <c:pt idx="674">
                  <c:v>0.7188356983418368</c:v>
                </c:pt>
                <c:pt idx="675">
                  <c:v>0.61271324936224492</c:v>
                </c:pt>
                <c:pt idx="676">
                  <c:v>0.6628432916135204</c:v>
                </c:pt>
                <c:pt idx="677">
                  <c:v>0.63761758609693875</c:v>
                </c:pt>
                <c:pt idx="678">
                  <c:v>0.6259272361288265</c:v>
                </c:pt>
                <c:pt idx="679">
                  <c:v>0.6327791175063775</c:v>
                </c:pt>
                <c:pt idx="680">
                  <c:v>0.64086017219387748</c:v>
                </c:pt>
                <c:pt idx="681">
                  <c:v>0.60877112563775515</c:v>
                </c:pt>
                <c:pt idx="682">
                  <c:v>0.57180125956632655</c:v>
                </c:pt>
                <c:pt idx="683">
                  <c:v>0.6715815330038265</c:v>
                </c:pt>
                <c:pt idx="684">
                  <c:v>0.61512924505739797</c:v>
                </c:pt>
                <c:pt idx="685">
                  <c:v>0.6016133211096939</c:v>
                </c:pt>
                <c:pt idx="686">
                  <c:v>0.54989138233418366</c:v>
                </c:pt>
                <c:pt idx="687">
                  <c:v>0.6491191007653061</c:v>
                </c:pt>
                <c:pt idx="688">
                  <c:v>0.67902283960459187</c:v>
                </c:pt>
                <c:pt idx="689">
                  <c:v>0.6076251594387756</c:v>
                </c:pt>
                <c:pt idx="690">
                  <c:v>0.61784219547193886</c:v>
                </c:pt>
                <c:pt idx="691">
                  <c:v>0.64200015943877542</c:v>
                </c:pt>
                <c:pt idx="692">
                  <c:v>0.59615902024872447</c:v>
                </c:pt>
                <c:pt idx="693">
                  <c:v>0.70359634088010203</c:v>
                </c:pt>
                <c:pt idx="694">
                  <c:v>0.64848084741709178</c:v>
                </c:pt>
                <c:pt idx="695">
                  <c:v>0.5921805245535714</c:v>
                </c:pt>
                <c:pt idx="696">
                  <c:v>0.59174854512117347</c:v>
                </c:pt>
                <c:pt idx="697">
                  <c:v>0.66160016741071426</c:v>
                </c:pt>
                <c:pt idx="698">
                  <c:v>0.66148058832908163</c:v>
                </c:pt>
                <c:pt idx="699">
                  <c:v>0.59007194674744901</c:v>
                </c:pt>
                <c:pt idx="700">
                  <c:v>0.61617307079081629</c:v>
                </c:pt>
                <c:pt idx="701">
                  <c:v>0.62964415258290818</c:v>
                </c:pt>
                <c:pt idx="702">
                  <c:v>0.61896025988520409</c:v>
                </c:pt>
                <c:pt idx="703">
                  <c:v>0.66525629783163265</c:v>
                </c:pt>
                <c:pt idx="704">
                  <c:v>0.63532017299107135</c:v>
                </c:pt>
                <c:pt idx="705">
                  <c:v>0.61258968431122451</c:v>
                </c:pt>
                <c:pt idx="706">
                  <c:v>0.65566804846938775</c:v>
                </c:pt>
                <c:pt idx="707">
                  <c:v>0.6245042450573981</c:v>
                </c:pt>
                <c:pt idx="708">
                  <c:v>0.5975371691645408</c:v>
                </c:pt>
                <c:pt idx="709">
                  <c:v>0.60732670998086735</c:v>
                </c:pt>
                <c:pt idx="710">
                  <c:v>0.58632663026147958</c:v>
                </c:pt>
                <c:pt idx="711">
                  <c:v>0.62966308593749998</c:v>
                </c:pt>
                <c:pt idx="712">
                  <c:v>0.58651845503826527</c:v>
                </c:pt>
                <c:pt idx="713">
                  <c:v>0.62888133769132648</c:v>
                </c:pt>
                <c:pt idx="714">
                  <c:v>0.58392857142857146</c:v>
                </c:pt>
                <c:pt idx="715">
                  <c:v>0.6401541573660714</c:v>
                </c:pt>
                <c:pt idx="716">
                  <c:v>0.56387814891581634</c:v>
                </c:pt>
                <c:pt idx="717">
                  <c:v>0.58699328364158165</c:v>
                </c:pt>
                <c:pt idx="718">
                  <c:v>0.6524120097257653</c:v>
                </c:pt>
                <c:pt idx="719">
                  <c:v>0.64213119818239794</c:v>
                </c:pt>
                <c:pt idx="720">
                  <c:v>0.57869449537627549</c:v>
                </c:pt>
                <c:pt idx="721">
                  <c:v>0.56105857382015312</c:v>
                </c:pt>
                <c:pt idx="722">
                  <c:v>0.6859100964604592</c:v>
                </c:pt>
                <c:pt idx="723">
                  <c:v>0.61536342075892869</c:v>
                </c:pt>
                <c:pt idx="724">
                  <c:v>0.55384297273596939</c:v>
                </c:pt>
                <c:pt idx="725">
                  <c:v>0.57098413584183672</c:v>
                </c:pt>
                <c:pt idx="726">
                  <c:v>0.6432990872130101</c:v>
                </c:pt>
                <c:pt idx="727">
                  <c:v>0.54912757095025511</c:v>
                </c:pt>
                <c:pt idx="728">
                  <c:v>0.66274713010204078</c:v>
                </c:pt>
                <c:pt idx="729">
                  <c:v>0.63356285873724483</c:v>
                </c:pt>
                <c:pt idx="730">
                  <c:v>0.65438655931122447</c:v>
                </c:pt>
                <c:pt idx="731">
                  <c:v>0.63398288026147953</c:v>
                </c:pt>
                <c:pt idx="732">
                  <c:v>0.53809042171556121</c:v>
                </c:pt>
                <c:pt idx="733">
                  <c:v>0.59683414381377564</c:v>
                </c:pt>
                <c:pt idx="734">
                  <c:v>0.58916862643494894</c:v>
                </c:pt>
                <c:pt idx="735">
                  <c:v>0.64226472815688773</c:v>
                </c:pt>
                <c:pt idx="736">
                  <c:v>0.59923120615433678</c:v>
                </c:pt>
                <c:pt idx="737">
                  <c:v>0.59239128268494901</c:v>
                </c:pt>
                <c:pt idx="738">
                  <c:v>0.57200005978954083</c:v>
                </c:pt>
                <c:pt idx="739">
                  <c:v>0.59811662946428579</c:v>
                </c:pt>
                <c:pt idx="740">
                  <c:v>0.60297054368622449</c:v>
                </c:pt>
                <c:pt idx="741">
                  <c:v>0.61105658083545933</c:v>
                </c:pt>
                <c:pt idx="742">
                  <c:v>0.60018983179209184</c:v>
                </c:pt>
                <c:pt idx="743">
                  <c:v>0.63642279177295924</c:v>
                </c:pt>
                <c:pt idx="744">
                  <c:v>0.59718889508928574</c:v>
                </c:pt>
                <c:pt idx="745">
                  <c:v>0.66472765864158156</c:v>
                </c:pt>
                <c:pt idx="746">
                  <c:v>0.65761619100765301</c:v>
                </c:pt>
                <c:pt idx="747">
                  <c:v>0.54755012356505106</c:v>
                </c:pt>
                <c:pt idx="748">
                  <c:v>0.62890575175382657</c:v>
                </c:pt>
                <c:pt idx="749">
                  <c:v>0.66644062898596934</c:v>
                </c:pt>
                <c:pt idx="750">
                  <c:v>0.63704011878188771</c:v>
                </c:pt>
                <c:pt idx="751">
                  <c:v>0.63204420440051012</c:v>
                </c:pt>
                <c:pt idx="752">
                  <c:v>0.60597297512755111</c:v>
                </c:pt>
                <c:pt idx="753">
                  <c:v>0.65700085698341837</c:v>
                </c:pt>
                <c:pt idx="754">
                  <c:v>0.61024344308035716</c:v>
                </c:pt>
                <c:pt idx="755">
                  <c:v>0.54765724649234693</c:v>
                </c:pt>
                <c:pt idx="756">
                  <c:v>0.66541822783801019</c:v>
                </c:pt>
                <c:pt idx="757">
                  <c:v>0.62703384088010206</c:v>
                </c:pt>
                <c:pt idx="758">
                  <c:v>0.59125079719387752</c:v>
                </c:pt>
                <c:pt idx="759">
                  <c:v>0.62094178491709173</c:v>
                </c:pt>
                <c:pt idx="760">
                  <c:v>0.59615652901785721</c:v>
                </c:pt>
                <c:pt idx="761">
                  <c:v>0.59544901945153061</c:v>
                </c:pt>
                <c:pt idx="762">
                  <c:v>0.55668895487882653</c:v>
                </c:pt>
                <c:pt idx="763">
                  <c:v>0.6716846699617347</c:v>
                </c:pt>
                <c:pt idx="764">
                  <c:v>0.60542241310586742</c:v>
                </c:pt>
                <c:pt idx="765">
                  <c:v>0.65128896285076532</c:v>
                </c:pt>
                <c:pt idx="766">
                  <c:v>0.59161202566964288</c:v>
                </c:pt>
                <c:pt idx="767">
                  <c:v>0.56651337292729598</c:v>
                </c:pt>
                <c:pt idx="768">
                  <c:v>0.57143355389030615</c:v>
                </c:pt>
                <c:pt idx="769">
                  <c:v>0.67463478555484691</c:v>
                </c:pt>
                <c:pt idx="770">
                  <c:v>0.63686722735969381</c:v>
                </c:pt>
                <c:pt idx="771">
                  <c:v>0.59701401068239801</c:v>
                </c:pt>
                <c:pt idx="772">
                  <c:v>0.55973373724489806</c:v>
                </c:pt>
                <c:pt idx="773">
                  <c:v>0.58952038823341846</c:v>
                </c:pt>
                <c:pt idx="774">
                  <c:v>0.62626056281887754</c:v>
                </c:pt>
                <c:pt idx="775">
                  <c:v>0.60545978156887759</c:v>
                </c:pt>
                <c:pt idx="776">
                  <c:v>0.60409508529974498</c:v>
                </c:pt>
                <c:pt idx="777">
                  <c:v>0.55857232541454083</c:v>
                </c:pt>
                <c:pt idx="778">
                  <c:v>0.62309321189413269</c:v>
                </c:pt>
                <c:pt idx="779">
                  <c:v>0.60179318797831638</c:v>
                </c:pt>
                <c:pt idx="780">
                  <c:v>0.69280731823979591</c:v>
                </c:pt>
                <c:pt idx="781">
                  <c:v>0.59183274872448988</c:v>
                </c:pt>
                <c:pt idx="782">
                  <c:v>0.65423210299744894</c:v>
                </c:pt>
                <c:pt idx="783">
                  <c:v>0.56374611367984695</c:v>
                </c:pt>
                <c:pt idx="784">
                  <c:v>0.57584103954081634</c:v>
                </c:pt>
                <c:pt idx="785">
                  <c:v>0.61998814174107131</c:v>
                </c:pt>
                <c:pt idx="786">
                  <c:v>0.62001504703443877</c:v>
                </c:pt>
                <c:pt idx="787">
                  <c:v>0.5769406688456632</c:v>
                </c:pt>
                <c:pt idx="788">
                  <c:v>0.6050851004464286</c:v>
                </c:pt>
                <c:pt idx="789">
                  <c:v>0.56931750239158163</c:v>
                </c:pt>
                <c:pt idx="790">
                  <c:v>0.64050093670280617</c:v>
                </c:pt>
                <c:pt idx="791">
                  <c:v>0.63254195232780608</c:v>
                </c:pt>
                <c:pt idx="792">
                  <c:v>0.56499770806760197</c:v>
                </c:pt>
                <c:pt idx="793">
                  <c:v>0.69083775111607137</c:v>
                </c:pt>
                <c:pt idx="794">
                  <c:v>0.66574557557397951</c:v>
                </c:pt>
                <c:pt idx="795">
                  <c:v>0.55261878188775504</c:v>
                </c:pt>
                <c:pt idx="796">
                  <c:v>0.64888641980229589</c:v>
                </c:pt>
                <c:pt idx="797">
                  <c:v>0.65109813456632648</c:v>
                </c:pt>
                <c:pt idx="798">
                  <c:v>0.6107162786989796</c:v>
                </c:pt>
                <c:pt idx="799">
                  <c:v>0.59888592155612252</c:v>
                </c:pt>
                <c:pt idx="800">
                  <c:v>0.60814532844387759</c:v>
                </c:pt>
                <c:pt idx="801">
                  <c:v>0.57546984614158159</c:v>
                </c:pt>
                <c:pt idx="802">
                  <c:v>0.60258340640943886</c:v>
                </c:pt>
                <c:pt idx="803">
                  <c:v>0.62989526865433687</c:v>
                </c:pt>
                <c:pt idx="804">
                  <c:v>0.65117336973852036</c:v>
                </c:pt>
                <c:pt idx="805">
                  <c:v>0.65030293367346936</c:v>
                </c:pt>
                <c:pt idx="806">
                  <c:v>0.6543651347257653</c:v>
                </c:pt>
                <c:pt idx="807">
                  <c:v>0.62969547193877551</c:v>
                </c:pt>
                <c:pt idx="808">
                  <c:v>0.60735809948979602</c:v>
                </c:pt>
                <c:pt idx="809">
                  <c:v>0.64350984534438771</c:v>
                </c:pt>
                <c:pt idx="810">
                  <c:v>0.64129215162627551</c:v>
                </c:pt>
                <c:pt idx="811">
                  <c:v>0.63086435746173464</c:v>
                </c:pt>
                <c:pt idx="812">
                  <c:v>0.61564393335459189</c:v>
                </c:pt>
                <c:pt idx="813">
                  <c:v>0.66452287946428568</c:v>
                </c:pt>
                <c:pt idx="814">
                  <c:v>0.60370994100765318</c:v>
                </c:pt>
                <c:pt idx="815">
                  <c:v>0.65788574218749996</c:v>
                </c:pt>
                <c:pt idx="816">
                  <c:v>0.65881646603954069</c:v>
                </c:pt>
                <c:pt idx="817">
                  <c:v>0.6361811423788265</c:v>
                </c:pt>
                <c:pt idx="818">
                  <c:v>0.61257423867984695</c:v>
                </c:pt>
                <c:pt idx="819">
                  <c:v>0.70820760921556125</c:v>
                </c:pt>
                <c:pt idx="820">
                  <c:v>0.65836505500637754</c:v>
                </c:pt>
                <c:pt idx="821">
                  <c:v>0.62419084821428572</c:v>
                </c:pt>
                <c:pt idx="822">
                  <c:v>0.5925103635204082</c:v>
                </c:pt>
                <c:pt idx="823">
                  <c:v>0.61136947943239806</c:v>
                </c:pt>
                <c:pt idx="824">
                  <c:v>0.58386728714923475</c:v>
                </c:pt>
                <c:pt idx="825">
                  <c:v>0.55769740513392863</c:v>
                </c:pt>
                <c:pt idx="826">
                  <c:v>0.55220872528698983</c:v>
                </c:pt>
                <c:pt idx="827">
                  <c:v>0.6399100167410714</c:v>
                </c:pt>
                <c:pt idx="828">
                  <c:v>0.60441147161989806</c:v>
                </c:pt>
                <c:pt idx="829">
                  <c:v>0.61533801020408163</c:v>
                </c:pt>
                <c:pt idx="830">
                  <c:v>0.58710090481505106</c:v>
                </c:pt>
                <c:pt idx="831">
                  <c:v>0.62755052216198981</c:v>
                </c:pt>
                <c:pt idx="832">
                  <c:v>0.58318020567602047</c:v>
                </c:pt>
                <c:pt idx="833">
                  <c:v>0.59695970184948988</c:v>
                </c:pt>
                <c:pt idx="834">
                  <c:v>0.63150560028698977</c:v>
                </c:pt>
                <c:pt idx="835">
                  <c:v>0.62325265066964275</c:v>
                </c:pt>
                <c:pt idx="836">
                  <c:v>0.59647989078443886</c:v>
                </c:pt>
                <c:pt idx="837">
                  <c:v>0.6706717354910714</c:v>
                </c:pt>
                <c:pt idx="838">
                  <c:v>0.61362055564413265</c:v>
                </c:pt>
                <c:pt idx="839">
                  <c:v>0.63697783801020402</c:v>
                </c:pt>
                <c:pt idx="840">
                  <c:v>0.64170569595025506</c:v>
                </c:pt>
                <c:pt idx="841">
                  <c:v>0.5797816685267857</c:v>
                </c:pt>
                <c:pt idx="842">
                  <c:v>0.60236916055484691</c:v>
                </c:pt>
                <c:pt idx="843">
                  <c:v>0.56825573979591837</c:v>
                </c:pt>
                <c:pt idx="844">
                  <c:v>0.61299824617346943</c:v>
                </c:pt>
                <c:pt idx="845">
                  <c:v>0.60817621970663271</c:v>
                </c:pt>
                <c:pt idx="846">
                  <c:v>0.53560267857142863</c:v>
                </c:pt>
                <c:pt idx="847">
                  <c:v>0.61728067203443882</c:v>
                </c:pt>
                <c:pt idx="848">
                  <c:v>0.58499980070153057</c:v>
                </c:pt>
                <c:pt idx="849">
                  <c:v>0.67559739716198985</c:v>
                </c:pt>
                <c:pt idx="850">
                  <c:v>0.59896763392857144</c:v>
                </c:pt>
                <c:pt idx="851">
                  <c:v>0.71094945790816333</c:v>
                </c:pt>
                <c:pt idx="852">
                  <c:v>0.64321787308673462</c:v>
                </c:pt>
                <c:pt idx="853">
                  <c:v>0.59039680325255106</c:v>
                </c:pt>
                <c:pt idx="854">
                  <c:v>0.64607631138392851</c:v>
                </c:pt>
                <c:pt idx="855">
                  <c:v>0.59026576450892865</c:v>
                </c:pt>
                <c:pt idx="856">
                  <c:v>0.60958027742346943</c:v>
                </c:pt>
                <c:pt idx="857">
                  <c:v>0.66350695551658156</c:v>
                </c:pt>
                <c:pt idx="858">
                  <c:v>0.61119758450255113</c:v>
                </c:pt>
                <c:pt idx="859">
                  <c:v>0.5913449657206632</c:v>
                </c:pt>
                <c:pt idx="860">
                  <c:v>0.57654157366071423</c:v>
                </c:pt>
                <c:pt idx="861">
                  <c:v>0.6162398357780613</c:v>
                </c:pt>
                <c:pt idx="862">
                  <c:v>0.57788135762117354</c:v>
                </c:pt>
                <c:pt idx="863">
                  <c:v>0.6022077287946429</c:v>
                </c:pt>
                <c:pt idx="864">
                  <c:v>0.62861726721938782</c:v>
                </c:pt>
                <c:pt idx="865">
                  <c:v>0.63352150430484699</c:v>
                </c:pt>
                <c:pt idx="866">
                  <c:v>0.61463299186862252</c:v>
                </c:pt>
                <c:pt idx="867">
                  <c:v>0.60216587611607142</c:v>
                </c:pt>
                <c:pt idx="868">
                  <c:v>0.65201042330994885</c:v>
                </c:pt>
                <c:pt idx="869">
                  <c:v>0.69262794961734686</c:v>
                </c:pt>
                <c:pt idx="870">
                  <c:v>0.65362175143494894</c:v>
                </c:pt>
                <c:pt idx="871">
                  <c:v>0.63300781249999993</c:v>
                </c:pt>
                <c:pt idx="872">
                  <c:v>0.6141168088329082</c:v>
                </c:pt>
                <c:pt idx="873">
                  <c:v>0.60374980070153073</c:v>
                </c:pt>
                <c:pt idx="874">
                  <c:v>0.58544373804209193</c:v>
                </c:pt>
                <c:pt idx="875">
                  <c:v>0.58453095105229591</c:v>
                </c:pt>
                <c:pt idx="876">
                  <c:v>0.59692432637117354</c:v>
                </c:pt>
                <c:pt idx="877">
                  <c:v>0.6217070910395408</c:v>
                </c:pt>
                <c:pt idx="878">
                  <c:v>0.59002012914540825</c:v>
                </c:pt>
                <c:pt idx="879">
                  <c:v>0.6093211894132653</c:v>
                </c:pt>
                <c:pt idx="880">
                  <c:v>0.65244439572704072</c:v>
                </c:pt>
                <c:pt idx="881">
                  <c:v>0.65815628985969388</c:v>
                </c:pt>
                <c:pt idx="882">
                  <c:v>0.60057896205357142</c:v>
                </c:pt>
                <c:pt idx="883">
                  <c:v>0.62045848612882659</c:v>
                </c:pt>
                <c:pt idx="884">
                  <c:v>0.62266472018494901</c:v>
                </c:pt>
                <c:pt idx="885">
                  <c:v>0.65130440848214277</c:v>
                </c:pt>
                <c:pt idx="886">
                  <c:v>0.53764249840561229</c:v>
                </c:pt>
                <c:pt idx="887">
                  <c:v>0.5835977359693878</c:v>
                </c:pt>
                <c:pt idx="888">
                  <c:v>0.62520477917729589</c:v>
                </c:pt>
                <c:pt idx="889">
                  <c:v>0.62188645966198974</c:v>
                </c:pt>
                <c:pt idx="890">
                  <c:v>0.5892842195471939</c:v>
                </c:pt>
                <c:pt idx="891">
                  <c:v>0.61058872767857142</c:v>
                </c:pt>
                <c:pt idx="892">
                  <c:v>0.55087691326530619</c:v>
                </c:pt>
                <c:pt idx="893">
                  <c:v>0.56539082429846943</c:v>
                </c:pt>
                <c:pt idx="894">
                  <c:v>0.59029117506377549</c:v>
                </c:pt>
                <c:pt idx="895">
                  <c:v>0.66092554209183674</c:v>
                </c:pt>
                <c:pt idx="896">
                  <c:v>0.60903021364795928</c:v>
                </c:pt>
                <c:pt idx="897">
                  <c:v>0.61945452008928581</c:v>
                </c:pt>
                <c:pt idx="898">
                  <c:v>0.61530811543367347</c:v>
                </c:pt>
                <c:pt idx="899">
                  <c:v>0.60709502551020411</c:v>
                </c:pt>
                <c:pt idx="900">
                  <c:v>0.59012326610331634</c:v>
                </c:pt>
                <c:pt idx="901">
                  <c:v>0.63963249362244889</c:v>
                </c:pt>
                <c:pt idx="902">
                  <c:v>0.64726662149234682</c:v>
                </c:pt>
                <c:pt idx="903">
                  <c:v>0.60955536511479602</c:v>
                </c:pt>
                <c:pt idx="904">
                  <c:v>0.58662607621173468</c:v>
                </c:pt>
                <c:pt idx="905">
                  <c:v>0.60319475446428572</c:v>
                </c:pt>
                <c:pt idx="906">
                  <c:v>0.63910385443239792</c:v>
                </c:pt>
                <c:pt idx="907">
                  <c:v>0.57161939971301012</c:v>
                </c:pt>
                <c:pt idx="908">
                  <c:v>0.63932906170280612</c:v>
                </c:pt>
                <c:pt idx="909">
                  <c:v>0.59546894929846939</c:v>
                </c:pt>
                <c:pt idx="910">
                  <c:v>0.58296346859056125</c:v>
                </c:pt>
                <c:pt idx="911">
                  <c:v>0.65423559072066317</c:v>
                </c:pt>
                <c:pt idx="912">
                  <c:v>0.61426727917729596</c:v>
                </c:pt>
                <c:pt idx="913">
                  <c:v>0.67507722815688775</c:v>
                </c:pt>
                <c:pt idx="914">
                  <c:v>0.6469188456632653</c:v>
                </c:pt>
                <c:pt idx="915">
                  <c:v>0.6371053890306122</c:v>
                </c:pt>
                <c:pt idx="916">
                  <c:v>0.63167350924744892</c:v>
                </c:pt>
                <c:pt idx="917">
                  <c:v>0.63845065369897958</c:v>
                </c:pt>
                <c:pt idx="918">
                  <c:v>0.61814961336096941</c:v>
                </c:pt>
                <c:pt idx="919">
                  <c:v>0.59784458705357146</c:v>
                </c:pt>
                <c:pt idx="920">
                  <c:v>0.58139200015943882</c:v>
                </c:pt>
                <c:pt idx="921">
                  <c:v>0.58125747369260194</c:v>
                </c:pt>
                <c:pt idx="922">
                  <c:v>0.5834786551339286</c:v>
                </c:pt>
                <c:pt idx="923">
                  <c:v>0.6342424665178571</c:v>
                </c:pt>
                <c:pt idx="924">
                  <c:v>0.65277871890943873</c:v>
                </c:pt>
                <c:pt idx="925">
                  <c:v>0.61433055644132661</c:v>
                </c:pt>
                <c:pt idx="926">
                  <c:v>0.60528639190051026</c:v>
                </c:pt>
                <c:pt idx="927">
                  <c:v>0.58728774713010201</c:v>
                </c:pt>
                <c:pt idx="928">
                  <c:v>0.6300542091836735</c:v>
                </c:pt>
                <c:pt idx="929">
                  <c:v>0.59885901626275506</c:v>
                </c:pt>
                <c:pt idx="930">
                  <c:v>0.65472038424744894</c:v>
                </c:pt>
                <c:pt idx="931">
                  <c:v>0.63056889748086742</c:v>
                </c:pt>
                <c:pt idx="932">
                  <c:v>0.64210628587372442</c:v>
                </c:pt>
                <c:pt idx="933">
                  <c:v>0.59908422353316326</c:v>
                </c:pt>
                <c:pt idx="934">
                  <c:v>0.64845742984693877</c:v>
                </c:pt>
                <c:pt idx="935">
                  <c:v>0.60206572863520413</c:v>
                </c:pt>
                <c:pt idx="936">
                  <c:v>0.61532206632653064</c:v>
                </c:pt>
                <c:pt idx="937">
                  <c:v>0.67325564014668371</c:v>
                </c:pt>
                <c:pt idx="938">
                  <c:v>0.64631796077806114</c:v>
                </c:pt>
                <c:pt idx="939">
                  <c:v>0.65634865274234688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09-4E8E-A18E-8959A87C13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3134095"/>
        <c:axId val="1243134575"/>
      </c:lineChart>
      <c:catAx>
        <c:axId val="1243134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3134575"/>
        <c:crosses val="autoZero"/>
        <c:auto val="1"/>
        <c:lblAlgn val="ctr"/>
        <c:lblOffset val="100"/>
        <c:noMultiLvlLbl val="0"/>
      </c:catAx>
      <c:valAx>
        <c:axId val="1243134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3134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Skip</a:t>
            </a:r>
            <a:r>
              <a:rPr lang="en-US" altLang="ko-KR" baseline="0" dirty="0"/>
              <a:t> Ratio vs Iteration Time per Mini-Batch</a:t>
            </a:r>
          </a:p>
          <a:p>
            <a:pPr>
              <a:defRPr/>
            </a:pPr>
            <a:r>
              <a:rPr lang="en-US" altLang="ko-KR" baseline="0" dirty="0" err="1"/>
              <a:t>q_size</a:t>
            </a:r>
            <a:r>
              <a:rPr lang="en-US" altLang="ko-KR" baseline="0" dirty="0"/>
              <a:t>=8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skip ratio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Sheet1!$B$2:$B$941</c:f>
              <c:numCache>
                <c:formatCode>0.00E+00</c:formatCode>
                <c:ptCount val="940"/>
                <c:pt idx="0">
                  <c:v>5.8905832416286698E-2</c:v>
                </c:pt>
                <c:pt idx="1">
                  <c:v>6.10753026253733E-2</c:v>
                </c:pt>
                <c:pt idx="2">
                  <c:v>7.4092123879893002E-2</c:v>
                </c:pt>
                <c:pt idx="3">
                  <c:v>9.4151862914635995E-2</c:v>
                </c:pt>
                <c:pt idx="4">
                  <c:v>9.6242729130639804E-2</c:v>
                </c:pt>
                <c:pt idx="5">
                  <c:v>8.6747366766231696E-2</c:v>
                </c:pt>
                <c:pt idx="6">
                  <c:v>7.9704448986008397E-2</c:v>
                </c:pt>
                <c:pt idx="7">
                  <c:v>9.6494261908504894E-2</c:v>
                </c:pt>
                <c:pt idx="8">
                  <c:v>0.112120735733375</c:v>
                </c:pt>
                <c:pt idx="9">
                  <c:v>0.123439710737305</c:v>
                </c:pt>
                <c:pt idx="10">
                  <c:v>0.127574280773463</c:v>
                </c:pt>
                <c:pt idx="11">
                  <c:v>0.114698946706492</c:v>
                </c:pt>
                <c:pt idx="12">
                  <c:v>0.12016978462505799</c:v>
                </c:pt>
                <c:pt idx="13">
                  <c:v>0.123361106744222</c:v>
                </c:pt>
                <c:pt idx="14">
                  <c:v>0.13021537494104701</c:v>
                </c:pt>
                <c:pt idx="15">
                  <c:v>0.12529476497406</c:v>
                </c:pt>
                <c:pt idx="16">
                  <c:v>0.123376827542839</c:v>
                </c:pt>
                <c:pt idx="17">
                  <c:v>0.12274799559817599</c:v>
                </c:pt>
                <c:pt idx="18">
                  <c:v>0.124225750668133</c:v>
                </c:pt>
                <c:pt idx="19">
                  <c:v>0.12691400723156701</c:v>
                </c:pt>
                <c:pt idx="20">
                  <c:v>0.13818581983964701</c:v>
                </c:pt>
                <c:pt idx="21">
                  <c:v>0.13535607608866501</c:v>
                </c:pt>
                <c:pt idx="22">
                  <c:v>0.12738563119006399</c:v>
                </c:pt>
                <c:pt idx="23">
                  <c:v>0.13719540952680301</c:v>
                </c:pt>
                <c:pt idx="24">
                  <c:v>0.13290363150448001</c:v>
                </c:pt>
                <c:pt idx="25">
                  <c:v>0.13791856626316601</c:v>
                </c:pt>
                <c:pt idx="26">
                  <c:v>0.13754126709636799</c:v>
                </c:pt>
                <c:pt idx="27">
                  <c:v>0.143468008174815</c:v>
                </c:pt>
                <c:pt idx="28">
                  <c:v>0.13735261751296901</c:v>
                </c:pt>
                <c:pt idx="29">
                  <c:v>0.15063669234397101</c:v>
                </c:pt>
                <c:pt idx="30">
                  <c:v>0.159157365194151</c:v>
                </c:pt>
                <c:pt idx="31">
                  <c:v>0.14678509668291101</c:v>
                </c:pt>
                <c:pt idx="32">
                  <c:v>0.15392233925483401</c:v>
                </c:pt>
                <c:pt idx="33">
                  <c:v>0.15327778651155399</c:v>
                </c:pt>
                <c:pt idx="34">
                  <c:v>0.146046219147932</c:v>
                </c:pt>
                <c:pt idx="35">
                  <c:v>0.15008646439239101</c:v>
                </c:pt>
                <c:pt idx="36">
                  <c:v>0.153309228108787</c:v>
                </c:pt>
                <c:pt idx="37">
                  <c:v>0.15723942776293001</c:v>
                </c:pt>
                <c:pt idx="38">
                  <c:v>0.149190378871246</c:v>
                </c:pt>
                <c:pt idx="39">
                  <c:v>0.14848294293350101</c:v>
                </c:pt>
                <c:pt idx="40">
                  <c:v>0.14695802546769299</c:v>
                </c:pt>
                <c:pt idx="41">
                  <c:v>0.15434680081748101</c:v>
                </c:pt>
                <c:pt idx="42">
                  <c:v>0.15135984908033301</c:v>
                </c:pt>
                <c:pt idx="43">
                  <c:v>0.14897028769061399</c:v>
                </c:pt>
                <c:pt idx="44">
                  <c:v>0.15881150762458701</c:v>
                </c:pt>
                <c:pt idx="45">
                  <c:v>0.15964470995126501</c:v>
                </c:pt>
                <c:pt idx="46">
                  <c:v>0.15385945606036699</c:v>
                </c:pt>
                <c:pt idx="47">
                  <c:v>0.162615940889797</c:v>
                </c:pt>
                <c:pt idx="48">
                  <c:v>0.15351359849080301</c:v>
                </c:pt>
                <c:pt idx="49">
                  <c:v>0.16513126866844799</c:v>
                </c:pt>
                <c:pt idx="50">
                  <c:v>0.15555730231095699</c:v>
                </c:pt>
                <c:pt idx="51">
                  <c:v>0.14570036157836799</c:v>
                </c:pt>
                <c:pt idx="52">
                  <c:v>0.16898286432950699</c:v>
                </c:pt>
                <c:pt idx="53">
                  <c:v>0.15651627102656801</c:v>
                </c:pt>
                <c:pt idx="54">
                  <c:v>0.150432321961955</c:v>
                </c:pt>
                <c:pt idx="55">
                  <c:v>0.15635906304040201</c:v>
                </c:pt>
                <c:pt idx="56">
                  <c:v>0.152617512969658</c:v>
                </c:pt>
                <c:pt idx="57">
                  <c:v>0.158591416443955</c:v>
                </c:pt>
                <c:pt idx="58">
                  <c:v>0.163889325577739</c:v>
                </c:pt>
                <c:pt idx="59">
                  <c:v>0.15813551328407399</c:v>
                </c:pt>
                <c:pt idx="60">
                  <c:v>0.15983335953466399</c:v>
                </c:pt>
                <c:pt idx="61">
                  <c:v>0.15018078918409</c:v>
                </c:pt>
                <c:pt idx="62">
                  <c:v>0.14371954095268</c:v>
                </c:pt>
                <c:pt idx="63">
                  <c:v>0.149331866058795</c:v>
                </c:pt>
                <c:pt idx="64">
                  <c:v>0.14764974060682201</c:v>
                </c:pt>
                <c:pt idx="65">
                  <c:v>0.16370067599433999</c:v>
                </c:pt>
                <c:pt idx="66">
                  <c:v>0.160619399465492</c:v>
                </c:pt>
                <c:pt idx="67">
                  <c:v>0.16212859613268299</c:v>
                </c:pt>
                <c:pt idx="68">
                  <c:v>0.16851124037101001</c:v>
                </c:pt>
                <c:pt idx="69">
                  <c:v>0.151862914636063</c:v>
                </c:pt>
                <c:pt idx="70">
                  <c:v>0.15650055022795101</c:v>
                </c:pt>
                <c:pt idx="71">
                  <c:v>0.15173714824713</c:v>
                </c:pt>
                <c:pt idx="72">
                  <c:v>0.149457632447728</c:v>
                </c:pt>
                <c:pt idx="73">
                  <c:v>0.14810564376670299</c:v>
                </c:pt>
                <c:pt idx="74">
                  <c:v>0.171026568149661</c:v>
                </c:pt>
                <c:pt idx="75">
                  <c:v>0.15142273227479899</c:v>
                </c:pt>
                <c:pt idx="76">
                  <c:v>0.157459518943562</c:v>
                </c:pt>
                <c:pt idx="77">
                  <c:v>0.17085363936487899</c:v>
                </c:pt>
                <c:pt idx="78">
                  <c:v>0.160745165854425</c:v>
                </c:pt>
                <c:pt idx="79">
                  <c:v>0.17599434051249799</c:v>
                </c:pt>
                <c:pt idx="80">
                  <c:v>0.15937745637478301</c:v>
                </c:pt>
                <c:pt idx="81">
                  <c:v>0.162034271340984</c:v>
                </c:pt>
                <c:pt idx="82">
                  <c:v>0.15165854425404801</c:v>
                </c:pt>
                <c:pt idx="83">
                  <c:v>0.16038358748624401</c:v>
                </c:pt>
                <c:pt idx="84">
                  <c:v>0.15524288633862601</c:v>
                </c:pt>
                <c:pt idx="85">
                  <c:v>0.15228737619870999</c:v>
                </c:pt>
                <c:pt idx="86">
                  <c:v>0.17126238012891001</c:v>
                </c:pt>
                <c:pt idx="87">
                  <c:v>0.16565005502279501</c:v>
                </c:pt>
                <c:pt idx="88">
                  <c:v>0.16357490960540699</c:v>
                </c:pt>
                <c:pt idx="89">
                  <c:v>0.15868574123565399</c:v>
                </c:pt>
                <c:pt idx="90">
                  <c:v>0.153890897657601</c:v>
                </c:pt>
                <c:pt idx="91">
                  <c:v>0.157883980506209</c:v>
                </c:pt>
                <c:pt idx="92">
                  <c:v>0.17354189592831301</c:v>
                </c:pt>
                <c:pt idx="93">
                  <c:v>0.15984908033327999</c:v>
                </c:pt>
                <c:pt idx="94">
                  <c:v>0.16855840276685999</c:v>
                </c:pt>
                <c:pt idx="95">
                  <c:v>0.16294607766074501</c:v>
                </c:pt>
                <c:pt idx="96">
                  <c:v>0.16370067599433999</c:v>
                </c:pt>
                <c:pt idx="97">
                  <c:v>0.157050778179531</c:v>
                </c:pt>
                <c:pt idx="98">
                  <c:v>0.15939317717340001</c:v>
                </c:pt>
                <c:pt idx="99">
                  <c:v>0.17096368495519501</c:v>
                </c:pt>
                <c:pt idx="100">
                  <c:v>0.157333752554629</c:v>
                </c:pt>
                <c:pt idx="101">
                  <c:v>0.152177330608394</c:v>
                </c:pt>
                <c:pt idx="102">
                  <c:v>0.15829272127023999</c:v>
                </c:pt>
                <c:pt idx="103">
                  <c:v>0.168919981135041</c:v>
                </c:pt>
                <c:pt idx="104">
                  <c:v>0.16766231724571601</c:v>
                </c:pt>
                <c:pt idx="105">
                  <c:v>0.166043074988209</c:v>
                </c:pt>
                <c:pt idx="106">
                  <c:v>0.166734790127338</c:v>
                </c:pt>
                <c:pt idx="107">
                  <c:v>0.16071372425719199</c:v>
                </c:pt>
                <c:pt idx="108">
                  <c:v>0.150306555573023</c:v>
                </c:pt>
                <c:pt idx="109">
                  <c:v>0.153183461719855</c:v>
                </c:pt>
                <c:pt idx="110">
                  <c:v>0.14535450400880301</c:v>
                </c:pt>
                <c:pt idx="111">
                  <c:v>0.154158151234082</c:v>
                </c:pt>
                <c:pt idx="112">
                  <c:v>0.16668762773148799</c:v>
                </c:pt>
                <c:pt idx="113">
                  <c:v>0.150039301996541</c:v>
                </c:pt>
                <c:pt idx="114">
                  <c:v>0.16337053922339201</c:v>
                </c:pt>
                <c:pt idx="115">
                  <c:v>0.153576481685269</c:v>
                </c:pt>
                <c:pt idx="116">
                  <c:v>0.16542996384216299</c:v>
                </c:pt>
                <c:pt idx="117">
                  <c:v>0.15323062411570501</c:v>
                </c:pt>
                <c:pt idx="118">
                  <c:v>0.154048105643766</c:v>
                </c:pt>
                <c:pt idx="119">
                  <c:v>0.15414243043546599</c:v>
                </c:pt>
                <c:pt idx="120">
                  <c:v>0.16197138814651699</c:v>
                </c:pt>
                <c:pt idx="121">
                  <c:v>0.159047319603835</c:v>
                </c:pt>
                <c:pt idx="122">
                  <c:v>0.15756956453387799</c:v>
                </c:pt>
                <c:pt idx="123">
                  <c:v>0.14897028769061399</c:v>
                </c:pt>
                <c:pt idx="124">
                  <c:v>0.17055494419116399</c:v>
                </c:pt>
                <c:pt idx="125">
                  <c:v>0.15926741078446699</c:v>
                </c:pt>
                <c:pt idx="126">
                  <c:v>0.16898286432950699</c:v>
                </c:pt>
                <c:pt idx="127">
                  <c:v>0.16140543939632099</c:v>
                </c:pt>
                <c:pt idx="128">
                  <c:v>0.16167269297280301</c:v>
                </c:pt>
                <c:pt idx="129">
                  <c:v>0.15291620814337301</c:v>
                </c:pt>
                <c:pt idx="130">
                  <c:v>0.16961169627417</c:v>
                </c:pt>
                <c:pt idx="131">
                  <c:v>0.16256877849394699</c:v>
                </c:pt>
                <c:pt idx="132">
                  <c:v>0.15835560446470601</c:v>
                </c:pt>
                <c:pt idx="133">
                  <c:v>0.16698632290520299</c:v>
                </c:pt>
                <c:pt idx="134">
                  <c:v>0.163763559188806</c:v>
                </c:pt>
                <c:pt idx="135">
                  <c:v>0.17857255148561499</c:v>
                </c:pt>
                <c:pt idx="136">
                  <c:v>0.15382801446313399</c:v>
                </c:pt>
                <c:pt idx="137">
                  <c:v>0.17294450558088301</c:v>
                </c:pt>
                <c:pt idx="138">
                  <c:v>0.16039930828485999</c:v>
                </c:pt>
                <c:pt idx="139">
                  <c:v>0.164062254362521</c:v>
                </c:pt>
                <c:pt idx="140">
                  <c:v>0.17440653985222401</c:v>
                </c:pt>
                <c:pt idx="141">
                  <c:v>0.168181103600062</c:v>
                </c:pt>
                <c:pt idx="142">
                  <c:v>0.16068228265995901</c:v>
                </c:pt>
                <c:pt idx="143">
                  <c:v>0.159613268354032</c:v>
                </c:pt>
                <c:pt idx="144">
                  <c:v>0.16101241943090699</c:v>
                </c:pt>
                <c:pt idx="145">
                  <c:v>0.170067599434051</c:v>
                </c:pt>
                <c:pt idx="146">
                  <c:v>0.16182990095896799</c:v>
                </c:pt>
                <c:pt idx="147">
                  <c:v>0.172598648011318</c:v>
                </c:pt>
                <c:pt idx="148">
                  <c:v>0.151454173872032</c:v>
                </c:pt>
                <c:pt idx="149">
                  <c:v>0.16443955352931899</c:v>
                </c:pt>
                <c:pt idx="150">
                  <c:v>0.163496305612325</c:v>
                </c:pt>
                <c:pt idx="151">
                  <c:v>0.15785253890897599</c:v>
                </c:pt>
                <c:pt idx="152">
                  <c:v>0.17068071058009701</c:v>
                </c:pt>
                <c:pt idx="153">
                  <c:v>0.15912592359691799</c:v>
                </c:pt>
                <c:pt idx="154">
                  <c:v>0.17083791856626299</c:v>
                </c:pt>
                <c:pt idx="155">
                  <c:v>0.16164125137556901</c:v>
                </c:pt>
                <c:pt idx="156">
                  <c:v>0.15241314258764299</c:v>
                </c:pt>
                <c:pt idx="157">
                  <c:v>0.155745951894356</c:v>
                </c:pt>
                <c:pt idx="158">
                  <c:v>0.15411098883823199</c:v>
                </c:pt>
                <c:pt idx="159">
                  <c:v>0.15370224807420199</c:v>
                </c:pt>
                <c:pt idx="160">
                  <c:v>0.16555573023109499</c:v>
                </c:pt>
                <c:pt idx="161">
                  <c:v>0.16384216318188899</c:v>
                </c:pt>
                <c:pt idx="162">
                  <c:v>0.164455274327935</c:v>
                </c:pt>
                <c:pt idx="163">
                  <c:v>0.15855997484672199</c:v>
                </c:pt>
                <c:pt idx="164">
                  <c:v>0.15741235654771199</c:v>
                </c:pt>
                <c:pt idx="165">
                  <c:v>0.15480270397736201</c:v>
                </c:pt>
                <c:pt idx="166">
                  <c:v>0.16554000943247901</c:v>
                </c:pt>
                <c:pt idx="167">
                  <c:v>0.16558717182832799</c:v>
                </c:pt>
                <c:pt idx="168">
                  <c:v>0.16500550227951499</c:v>
                </c:pt>
                <c:pt idx="169">
                  <c:v>0.15253890897657599</c:v>
                </c:pt>
                <c:pt idx="170">
                  <c:v>0.154331080018864</c:v>
                </c:pt>
                <c:pt idx="171">
                  <c:v>0.165036943876748</c:v>
                </c:pt>
                <c:pt idx="172">
                  <c:v>0.15456689199811299</c:v>
                </c:pt>
                <c:pt idx="173">
                  <c:v>0.16480113189750001</c:v>
                </c:pt>
                <c:pt idx="174">
                  <c:v>0.14426976890425999</c:v>
                </c:pt>
                <c:pt idx="175">
                  <c:v>0.16310328564691001</c:v>
                </c:pt>
                <c:pt idx="176">
                  <c:v>0.163779279987423</c:v>
                </c:pt>
                <c:pt idx="177">
                  <c:v>0.16440811193208599</c:v>
                </c:pt>
                <c:pt idx="178">
                  <c:v>0.15852853324948901</c:v>
                </c:pt>
                <c:pt idx="179">
                  <c:v>0.16649897814808901</c:v>
                </c:pt>
                <c:pt idx="180">
                  <c:v>0.17145102971230899</c:v>
                </c:pt>
                <c:pt idx="181">
                  <c:v>0.17615154849866299</c:v>
                </c:pt>
                <c:pt idx="182">
                  <c:v>0.16997327464235101</c:v>
                </c:pt>
                <c:pt idx="183">
                  <c:v>0.17415500707435899</c:v>
                </c:pt>
                <c:pt idx="184">
                  <c:v>0.15771105172142699</c:v>
                </c:pt>
                <c:pt idx="185">
                  <c:v>0.161452601792171</c:v>
                </c:pt>
                <c:pt idx="186">
                  <c:v>0.18228265995912499</c:v>
                </c:pt>
                <c:pt idx="187">
                  <c:v>0.16324477283445901</c:v>
                </c:pt>
                <c:pt idx="188">
                  <c:v>0.16887281873919099</c:v>
                </c:pt>
                <c:pt idx="189">
                  <c:v>0.164612482314101</c:v>
                </c:pt>
                <c:pt idx="190">
                  <c:v>0.16998899544096799</c:v>
                </c:pt>
                <c:pt idx="191">
                  <c:v>0.16322905203584301</c:v>
                </c:pt>
                <c:pt idx="192">
                  <c:v>0.157035057380914</c:v>
                </c:pt>
                <c:pt idx="193">
                  <c:v>0.177786511554786</c:v>
                </c:pt>
                <c:pt idx="194">
                  <c:v>0.16423518314730301</c:v>
                </c:pt>
                <c:pt idx="195">
                  <c:v>0.16599591259235899</c:v>
                </c:pt>
                <c:pt idx="196">
                  <c:v>0.16208143373683301</c:v>
                </c:pt>
                <c:pt idx="197">
                  <c:v>0.15727086936016299</c:v>
                </c:pt>
                <c:pt idx="198">
                  <c:v>0.180616255305769</c:v>
                </c:pt>
                <c:pt idx="199">
                  <c:v>0.14708379185662601</c:v>
                </c:pt>
                <c:pt idx="200">
                  <c:v>0.16626316616884099</c:v>
                </c:pt>
                <c:pt idx="201">
                  <c:v>0.16382644238327301</c:v>
                </c:pt>
                <c:pt idx="202">
                  <c:v>0.156028926269454</c:v>
                </c:pt>
                <c:pt idx="203">
                  <c:v>0.155321490331708</c:v>
                </c:pt>
                <c:pt idx="204">
                  <c:v>0.17285018078918399</c:v>
                </c:pt>
                <c:pt idx="205">
                  <c:v>0.15110831630246799</c:v>
                </c:pt>
                <c:pt idx="206">
                  <c:v>0.174893884609338</c:v>
                </c:pt>
                <c:pt idx="207">
                  <c:v>0.17255148561546901</c:v>
                </c:pt>
                <c:pt idx="208">
                  <c:v>0.161326835403238</c:v>
                </c:pt>
                <c:pt idx="209">
                  <c:v>0.161892784153434</c:v>
                </c:pt>
                <c:pt idx="210">
                  <c:v>0.163166168841377</c:v>
                </c:pt>
                <c:pt idx="211">
                  <c:v>0.172630089608552</c:v>
                </c:pt>
                <c:pt idx="212">
                  <c:v>0.15524288633862601</c:v>
                </c:pt>
                <c:pt idx="213">
                  <c:v>0.16410941675837101</c:v>
                </c:pt>
                <c:pt idx="214">
                  <c:v>0.16153120578525301</c:v>
                </c:pt>
                <c:pt idx="215">
                  <c:v>0.16454959911963499</c:v>
                </c:pt>
                <c:pt idx="216">
                  <c:v>0.16010061311114601</c:v>
                </c:pt>
                <c:pt idx="217">
                  <c:v>0.16638893255777301</c:v>
                </c:pt>
                <c:pt idx="218">
                  <c:v>0.17885552586071299</c:v>
                </c:pt>
                <c:pt idx="219">
                  <c:v>0.168495519572394</c:v>
                </c:pt>
                <c:pt idx="220">
                  <c:v>0.169454488288005</c:v>
                </c:pt>
                <c:pt idx="221">
                  <c:v>0.15838704606193901</c:v>
                </c:pt>
                <c:pt idx="222">
                  <c:v>0.16986322905203499</c:v>
                </c:pt>
                <c:pt idx="223">
                  <c:v>0.15922024838861801</c:v>
                </c:pt>
                <c:pt idx="224">
                  <c:v>0.17479955981763801</c:v>
                </c:pt>
                <c:pt idx="225">
                  <c:v>0.16211287533406599</c:v>
                </c:pt>
                <c:pt idx="226">
                  <c:v>0.161484043389404</c:v>
                </c:pt>
                <c:pt idx="227">
                  <c:v>0.16442383273070199</c:v>
                </c:pt>
                <c:pt idx="228">
                  <c:v>0.165634334224178</c:v>
                </c:pt>
                <c:pt idx="229">
                  <c:v>0.180333280930671</c:v>
                </c:pt>
                <c:pt idx="230">
                  <c:v>0.16811822040559599</c:v>
                </c:pt>
                <c:pt idx="231">
                  <c:v>0.163905046376355</c:v>
                </c:pt>
                <c:pt idx="232">
                  <c:v>0.16854268196824301</c:v>
                </c:pt>
                <c:pt idx="233">
                  <c:v>0.169313001100455</c:v>
                </c:pt>
                <c:pt idx="234">
                  <c:v>0.17167112089294101</c:v>
                </c:pt>
                <c:pt idx="235">
                  <c:v>0.170743593774563</c:v>
                </c:pt>
                <c:pt idx="236">
                  <c:v>0.17324320075459801</c:v>
                </c:pt>
                <c:pt idx="237">
                  <c:v>0.15807263008960801</c:v>
                </c:pt>
                <c:pt idx="238">
                  <c:v>0.16838547398207801</c:v>
                </c:pt>
                <c:pt idx="239">
                  <c:v>0.16969030026725301</c:v>
                </c:pt>
                <c:pt idx="240">
                  <c:v>0.169313001100455</c:v>
                </c:pt>
                <c:pt idx="241">
                  <c:v>0.167190693287218</c:v>
                </c:pt>
                <c:pt idx="242">
                  <c:v>0.161908504952051</c:v>
                </c:pt>
                <c:pt idx="243">
                  <c:v>0.15555730231095699</c:v>
                </c:pt>
                <c:pt idx="244">
                  <c:v>0.166766231724571</c:v>
                </c:pt>
                <c:pt idx="245">
                  <c:v>0.175192579783052</c:v>
                </c:pt>
                <c:pt idx="246">
                  <c:v>0.15711366137399699</c:v>
                </c:pt>
                <c:pt idx="247">
                  <c:v>0.16307184404967701</c:v>
                </c:pt>
                <c:pt idx="248">
                  <c:v>0.16149976418802001</c:v>
                </c:pt>
                <c:pt idx="249">
                  <c:v>0.163480584813708</c:v>
                </c:pt>
                <c:pt idx="250">
                  <c:v>0.15483414557459499</c:v>
                </c:pt>
                <c:pt idx="251">
                  <c:v>0.138170099041031</c:v>
                </c:pt>
                <c:pt idx="252">
                  <c:v>0.15896871561075299</c:v>
                </c:pt>
                <c:pt idx="253">
                  <c:v>0.15535293192894101</c:v>
                </c:pt>
                <c:pt idx="254">
                  <c:v>0.171183776135827</c:v>
                </c:pt>
                <c:pt idx="255">
                  <c:v>0.17755069957553801</c:v>
                </c:pt>
                <c:pt idx="256">
                  <c:v>0.16851124037101001</c:v>
                </c:pt>
                <c:pt idx="257">
                  <c:v>0.16450243672378501</c:v>
                </c:pt>
                <c:pt idx="258">
                  <c:v>0.15942461877063299</c:v>
                </c:pt>
                <c:pt idx="259">
                  <c:v>0.162631661688413</c:v>
                </c:pt>
                <c:pt idx="260">
                  <c:v>0.172032699261122</c:v>
                </c:pt>
                <c:pt idx="261">
                  <c:v>0.153309228108787</c:v>
                </c:pt>
                <c:pt idx="262">
                  <c:v>0.168495519572394</c:v>
                </c:pt>
                <c:pt idx="263">
                  <c:v>0.158198396478541</c:v>
                </c:pt>
                <c:pt idx="264">
                  <c:v>0.16607451658544201</c:v>
                </c:pt>
                <c:pt idx="265">
                  <c:v>0.184499292564062</c:v>
                </c:pt>
                <c:pt idx="266">
                  <c:v>0.17366766231724501</c:v>
                </c:pt>
                <c:pt idx="267">
                  <c:v>0.15497563276214399</c:v>
                </c:pt>
                <c:pt idx="268">
                  <c:v>0.16453387832101801</c:v>
                </c:pt>
                <c:pt idx="269">
                  <c:v>0.16550856783524601</c:v>
                </c:pt>
                <c:pt idx="270">
                  <c:v>0.15700361578368099</c:v>
                </c:pt>
                <c:pt idx="271">
                  <c:v>0.176780380443326</c:v>
                </c:pt>
                <c:pt idx="272">
                  <c:v>0.16171985536865199</c:v>
                </c:pt>
                <c:pt idx="273">
                  <c:v>0.16168841377141899</c:v>
                </c:pt>
                <c:pt idx="274">
                  <c:v>0.17443798144945699</c:v>
                </c:pt>
                <c:pt idx="275">
                  <c:v>0.17225279044175401</c:v>
                </c:pt>
                <c:pt idx="276">
                  <c:v>0.17843106429806599</c:v>
                </c:pt>
                <c:pt idx="277">
                  <c:v>0.159314573180317</c:v>
                </c:pt>
                <c:pt idx="278">
                  <c:v>0.16539852224493001</c:v>
                </c:pt>
                <c:pt idx="279">
                  <c:v>0.16728501807891799</c:v>
                </c:pt>
                <c:pt idx="280">
                  <c:v>0.181339412042131</c:v>
                </c:pt>
                <c:pt idx="281">
                  <c:v>0.17168684169155701</c:v>
                </c:pt>
                <c:pt idx="282">
                  <c:v>0.16421946234868701</c:v>
                </c:pt>
                <c:pt idx="283">
                  <c:v>0.159754755541581</c:v>
                </c:pt>
                <c:pt idx="284">
                  <c:v>0.16997327464235101</c:v>
                </c:pt>
                <c:pt idx="285">
                  <c:v>0.16014777550699499</c:v>
                </c:pt>
                <c:pt idx="286">
                  <c:v>0.16522559346014701</c:v>
                </c:pt>
                <c:pt idx="287">
                  <c:v>0.17858827228423199</c:v>
                </c:pt>
                <c:pt idx="288">
                  <c:v>0.15922024838861801</c:v>
                </c:pt>
                <c:pt idx="289">
                  <c:v>0.166766231724571</c:v>
                </c:pt>
                <c:pt idx="290">
                  <c:v>0.16995755384373501</c:v>
                </c:pt>
                <c:pt idx="291">
                  <c:v>0.160194937902845</c:v>
                </c:pt>
                <c:pt idx="292">
                  <c:v>0.166326049363307</c:v>
                </c:pt>
                <c:pt idx="293">
                  <c:v>0.16638893255777301</c:v>
                </c:pt>
                <c:pt idx="294">
                  <c:v>0.15827700047162299</c:v>
                </c:pt>
                <c:pt idx="295">
                  <c:v>0.16184562175758499</c:v>
                </c:pt>
                <c:pt idx="296">
                  <c:v>0.162065712938217</c:v>
                </c:pt>
                <c:pt idx="297">
                  <c:v>0.17780223235340301</c:v>
                </c:pt>
                <c:pt idx="298">
                  <c:v>0.14937902845464501</c:v>
                </c:pt>
                <c:pt idx="299">
                  <c:v>0.15257035057380899</c:v>
                </c:pt>
                <c:pt idx="300">
                  <c:v>0.17726772520044001</c:v>
                </c:pt>
                <c:pt idx="301">
                  <c:v>0.168904260336425</c:v>
                </c:pt>
                <c:pt idx="302">
                  <c:v>0.17256720641408499</c:v>
                </c:pt>
                <c:pt idx="303">
                  <c:v>0.170193365822983</c:v>
                </c:pt>
                <c:pt idx="304">
                  <c:v>0.16341770161924199</c:v>
                </c:pt>
                <c:pt idx="305">
                  <c:v>0.16121678981292201</c:v>
                </c:pt>
                <c:pt idx="306">
                  <c:v>0.17923282502751101</c:v>
                </c:pt>
                <c:pt idx="307">
                  <c:v>0.15694073258921501</c:v>
                </c:pt>
                <c:pt idx="308">
                  <c:v>0.17044489860084799</c:v>
                </c:pt>
                <c:pt idx="309">
                  <c:v>0.164172299952837</c:v>
                </c:pt>
                <c:pt idx="310">
                  <c:v>0.15584027668605499</c:v>
                </c:pt>
                <c:pt idx="311">
                  <c:v>0.15878006602735401</c:v>
                </c:pt>
                <c:pt idx="312">
                  <c:v>0.174485143845307</c:v>
                </c:pt>
                <c:pt idx="313">
                  <c:v>0.16124823141015501</c:v>
                </c:pt>
                <c:pt idx="314">
                  <c:v>0.16656186134255599</c:v>
                </c:pt>
                <c:pt idx="315">
                  <c:v>0.168354032384845</c:v>
                </c:pt>
                <c:pt idx="316">
                  <c:v>0.16909290991982301</c:v>
                </c:pt>
                <c:pt idx="317">
                  <c:v>0.15684640779751599</c:v>
                </c:pt>
                <c:pt idx="318">
                  <c:v>0.163040402452444</c:v>
                </c:pt>
                <c:pt idx="319">
                  <c:v>0.17656028926269399</c:v>
                </c:pt>
                <c:pt idx="320">
                  <c:v>0.161767017764502</c:v>
                </c:pt>
                <c:pt idx="321">
                  <c:v>0.17281873919195001</c:v>
                </c:pt>
                <c:pt idx="322">
                  <c:v>0.17272441440025099</c:v>
                </c:pt>
                <c:pt idx="323">
                  <c:v>0.16810249960698001</c:v>
                </c:pt>
                <c:pt idx="324">
                  <c:v>0.157758214117277</c:v>
                </c:pt>
                <c:pt idx="325">
                  <c:v>0.17473667662317199</c:v>
                </c:pt>
                <c:pt idx="326">
                  <c:v>0.16437667033485301</c:v>
                </c:pt>
                <c:pt idx="327">
                  <c:v>0.165036943876748</c:v>
                </c:pt>
                <c:pt idx="328">
                  <c:v>0.163181889639993</c:v>
                </c:pt>
                <c:pt idx="329">
                  <c:v>0.16899858512812399</c:v>
                </c:pt>
                <c:pt idx="330">
                  <c:v>0.163889325577739</c:v>
                </c:pt>
                <c:pt idx="331">
                  <c:v>0.159173085992768</c:v>
                </c:pt>
                <c:pt idx="332">
                  <c:v>0.16186134255620099</c:v>
                </c:pt>
                <c:pt idx="333">
                  <c:v>0.16865272755855901</c:v>
                </c:pt>
                <c:pt idx="334">
                  <c:v>0.17423361106744201</c:v>
                </c:pt>
                <c:pt idx="335">
                  <c:v>0.167473667662317</c:v>
                </c:pt>
                <c:pt idx="336">
                  <c:v>0.15566734790127301</c:v>
                </c:pt>
                <c:pt idx="337">
                  <c:v>0.16398365036943799</c:v>
                </c:pt>
                <c:pt idx="338">
                  <c:v>0.169030026725357</c:v>
                </c:pt>
                <c:pt idx="339">
                  <c:v>0.15942461877063299</c:v>
                </c:pt>
                <c:pt idx="340">
                  <c:v>0.16124823141015501</c:v>
                </c:pt>
                <c:pt idx="341">
                  <c:v>0.16542996384216299</c:v>
                </c:pt>
                <c:pt idx="342">
                  <c:v>0.15525860713724199</c:v>
                </c:pt>
                <c:pt idx="343">
                  <c:v>0.17398207828957701</c:v>
                </c:pt>
                <c:pt idx="344">
                  <c:v>0.154755541581512</c:v>
                </c:pt>
                <c:pt idx="345">
                  <c:v>0.162034271340984</c:v>
                </c:pt>
                <c:pt idx="346">
                  <c:v>0.15964470995126501</c:v>
                </c:pt>
                <c:pt idx="347">
                  <c:v>0.16552428863386201</c:v>
                </c:pt>
                <c:pt idx="348">
                  <c:v>0.16796101241943001</c:v>
                </c:pt>
                <c:pt idx="349">
                  <c:v>0.17723628360320701</c:v>
                </c:pt>
                <c:pt idx="350">
                  <c:v>0.17127810092752699</c:v>
                </c:pt>
                <c:pt idx="351">
                  <c:v>0.16222292092438201</c:v>
                </c:pt>
                <c:pt idx="352">
                  <c:v>0.15907876120106901</c:v>
                </c:pt>
                <c:pt idx="353">
                  <c:v>0.17387203269926099</c:v>
                </c:pt>
                <c:pt idx="354">
                  <c:v>0.15964470995126501</c:v>
                </c:pt>
                <c:pt idx="355">
                  <c:v>0.15898443640936899</c:v>
                </c:pt>
                <c:pt idx="356">
                  <c:v>0.16494261908504901</c:v>
                </c:pt>
                <c:pt idx="357">
                  <c:v>0.16209715453545001</c:v>
                </c:pt>
                <c:pt idx="358">
                  <c:v>0.161468322590787</c:v>
                </c:pt>
                <c:pt idx="359">
                  <c:v>0.176890426033642</c:v>
                </c:pt>
                <c:pt idx="360">
                  <c:v>0.17008332023266701</c:v>
                </c:pt>
                <c:pt idx="361">
                  <c:v>0.17451658544254001</c:v>
                </c:pt>
                <c:pt idx="362">
                  <c:v>0.16280459047319601</c:v>
                </c:pt>
                <c:pt idx="363">
                  <c:v>0.17799088193680199</c:v>
                </c:pt>
                <c:pt idx="364">
                  <c:v>0.16112246502122299</c:v>
                </c:pt>
                <c:pt idx="365">
                  <c:v>0.16514698946706399</c:v>
                </c:pt>
                <c:pt idx="366">
                  <c:v>0.15857569564533799</c:v>
                </c:pt>
                <c:pt idx="367">
                  <c:v>0.16671906932872099</c:v>
                </c:pt>
                <c:pt idx="368">
                  <c:v>0.165178431064298</c:v>
                </c:pt>
                <c:pt idx="369">
                  <c:v>0.17308599276843201</c:v>
                </c:pt>
                <c:pt idx="370">
                  <c:v>0.16374783839019</c:v>
                </c:pt>
                <c:pt idx="371">
                  <c:v>0.17057066498978099</c:v>
                </c:pt>
                <c:pt idx="372">
                  <c:v>0.15250746737934201</c:v>
                </c:pt>
                <c:pt idx="373">
                  <c:v>0.16736362207200101</c:v>
                </c:pt>
                <c:pt idx="374">
                  <c:v>0.17358905832416199</c:v>
                </c:pt>
                <c:pt idx="375">
                  <c:v>0.16936016349630501</c:v>
                </c:pt>
                <c:pt idx="376">
                  <c:v>0.16522559346014701</c:v>
                </c:pt>
                <c:pt idx="377">
                  <c:v>0.161767017764502</c:v>
                </c:pt>
                <c:pt idx="378">
                  <c:v>0.16750510925955001</c:v>
                </c:pt>
                <c:pt idx="379">
                  <c:v>0.15907876120106901</c:v>
                </c:pt>
                <c:pt idx="380">
                  <c:v>0.161484043389404</c:v>
                </c:pt>
                <c:pt idx="381">
                  <c:v>0.172347115233453</c:v>
                </c:pt>
                <c:pt idx="382">
                  <c:v>0.15580883508882201</c:v>
                </c:pt>
                <c:pt idx="383">
                  <c:v>0.16326049363307599</c:v>
                </c:pt>
                <c:pt idx="384">
                  <c:v>0.15723942776293001</c:v>
                </c:pt>
                <c:pt idx="385">
                  <c:v>0.16014777550699499</c:v>
                </c:pt>
                <c:pt idx="386">
                  <c:v>0.16337053922339201</c:v>
                </c:pt>
                <c:pt idx="387">
                  <c:v>0.17024052821883301</c:v>
                </c:pt>
                <c:pt idx="388">
                  <c:v>0.16296179845936101</c:v>
                </c:pt>
                <c:pt idx="389">
                  <c:v>0.15269611696274099</c:v>
                </c:pt>
                <c:pt idx="390">
                  <c:v>0.17373054551171099</c:v>
                </c:pt>
                <c:pt idx="391">
                  <c:v>0.15989624272913</c:v>
                </c:pt>
                <c:pt idx="392">
                  <c:v>0.163920767174972</c:v>
                </c:pt>
                <c:pt idx="393">
                  <c:v>0.16154692658386999</c:v>
                </c:pt>
                <c:pt idx="394">
                  <c:v>0.161908504952051</c:v>
                </c:pt>
                <c:pt idx="395">
                  <c:v>0.16393648797358901</c:v>
                </c:pt>
                <c:pt idx="396">
                  <c:v>0.164769690300267</c:v>
                </c:pt>
                <c:pt idx="397">
                  <c:v>0.16697060210658701</c:v>
                </c:pt>
                <c:pt idx="398">
                  <c:v>0.16250589529948101</c:v>
                </c:pt>
                <c:pt idx="399">
                  <c:v>0.15953466436094901</c:v>
                </c:pt>
                <c:pt idx="400">
                  <c:v>0.17145102971230899</c:v>
                </c:pt>
                <c:pt idx="401">
                  <c:v>0.15341927369910299</c:v>
                </c:pt>
                <c:pt idx="402">
                  <c:v>0.163339097626159</c:v>
                </c:pt>
                <c:pt idx="403">
                  <c:v>0.159880521930514</c:v>
                </c:pt>
                <c:pt idx="404">
                  <c:v>0.16629460776607399</c:v>
                </c:pt>
                <c:pt idx="405">
                  <c:v>0.169313001100455</c:v>
                </c:pt>
                <c:pt idx="406">
                  <c:v>0.166593302939789</c:v>
                </c:pt>
                <c:pt idx="407">
                  <c:v>0.16544568464077899</c:v>
                </c:pt>
                <c:pt idx="408">
                  <c:v>0.173211759157365</c:v>
                </c:pt>
                <c:pt idx="409">
                  <c:v>0.175915736519415</c:v>
                </c:pt>
                <c:pt idx="410">
                  <c:v>0.16198710894513399</c:v>
                </c:pt>
                <c:pt idx="411">
                  <c:v>0.16282031127181201</c:v>
                </c:pt>
                <c:pt idx="412">
                  <c:v>0.16958025467693699</c:v>
                </c:pt>
                <c:pt idx="413">
                  <c:v>0.16766231724571601</c:v>
                </c:pt>
                <c:pt idx="414">
                  <c:v>0.16382644238327301</c:v>
                </c:pt>
                <c:pt idx="415">
                  <c:v>0.179798773777707</c:v>
                </c:pt>
                <c:pt idx="416">
                  <c:v>0.16698632290520299</c:v>
                </c:pt>
                <c:pt idx="417">
                  <c:v>0.17612010690143001</c:v>
                </c:pt>
                <c:pt idx="418">
                  <c:v>0.16814966200282899</c:v>
                </c:pt>
                <c:pt idx="419">
                  <c:v>0.174327935859141</c:v>
                </c:pt>
                <c:pt idx="420">
                  <c:v>0.15755384373526099</c:v>
                </c:pt>
                <c:pt idx="421">
                  <c:v>0.17615154849866299</c:v>
                </c:pt>
                <c:pt idx="422">
                  <c:v>0.182942933501021</c:v>
                </c:pt>
                <c:pt idx="423">
                  <c:v>0.176355918880679</c:v>
                </c:pt>
                <c:pt idx="424">
                  <c:v>0.166184562175758</c:v>
                </c:pt>
                <c:pt idx="425">
                  <c:v>0.16269454488287999</c:v>
                </c:pt>
                <c:pt idx="426">
                  <c:v>0.15766388932557701</c:v>
                </c:pt>
                <c:pt idx="427">
                  <c:v>0.18338311586228501</c:v>
                </c:pt>
                <c:pt idx="428">
                  <c:v>0.17901273384687899</c:v>
                </c:pt>
                <c:pt idx="429">
                  <c:v>0.165885867002043</c:v>
                </c:pt>
                <c:pt idx="430">
                  <c:v>0.16050935387517601</c:v>
                </c:pt>
                <c:pt idx="431">
                  <c:v>0.161059581826756</c:v>
                </c:pt>
                <c:pt idx="432">
                  <c:v>0.173793428706178</c:v>
                </c:pt>
                <c:pt idx="433">
                  <c:v>0.180631976104386</c:v>
                </c:pt>
                <c:pt idx="434">
                  <c:v>0.14741392862757399</c:v>
                </c:pt>
                <c:pt idx="435">
                  <c:v>0.16868416915579301</c:v>
                </c:pt>
                <c:pt idx="436">
                  <c:v>0.161201069014305</c:v>
                </c:pt>
                <c:pt idx="437">
                  <c:v>0.17786511554786899</c:v>
                </c:pt>
                <c:pt idx="438">
                  <c:v>0.13664518157522401</c:v>
                </c:pt>
                <c:pt idx="439">
                  <c:v>0.16368495519572299</c:v>
                </c:pt>
                <c:pt idx="440">
                  <c:v>0.15110831630246799</c:v>
                </c:pt>
                <c:pt idx="441">
                  <c:v>0.16679767332180401</c:v>
                </c:pt>
                <c:pt idx="442">
                  <c:v>0.15624901745008599</c:v>
                </c:pt>
                <c:pt idx="443">
                  <c:v>0.16370067599433999</c:v>
                </c:pt>
                <c:pt idx="444">
                  <c:v>0.16071372425719199</c:v>
                </c:pt>
                <c:pt idx="445">
                  <c:v>0.16500550227951499</c:v>
                </c:pt>
                <c:pt idx="446">
                  <c:v>0.162301524917465</c:v>
                </c:pt>
                <c:pt idx="447">
                  <c:v>0.16211287533406599</c:v>
                </c:pt>
                <c:pt idx="448">
                  <c:v>0.167473667662317</c:v>
                </c:pt>
                <c:pt idx="449">
                  <c:v>0.161169627417072</c:v>
                </c:pt>
                <c:pt idx="450">
                  <c:v>0.16414085835560399</c:v>
                </c:pt>
                <c:pt idx="451">
                  <c:v>0.161767017764502</c:v>
                </c:pt>
                <c:pt idx="452">
                  <c:v>0.171608237698475</c:v>
                </c:pt>
                <c:pt idx="453">
                  <c:v>0.18025467693758801</c:v>
                </c:pt>
                <c:pt idx="454">
                  <c:v>0.16041502908347699</c:v>
                </c:pt>
                <c:pt idx="455">
                  <c:v>0.167913850023581</c:v>
                </c:pt>
                <c:pt idx="456">
                  <c:v>0.17401351988680999</c:v>
                </c:pt>
                <c:pt idx="457">
                  <c:v>0.166341770161924</c:v>
                </c:pt>
                <c:pt idx="458">
                  <c:v>0.174029240685426</c:v>
                </c:pt>
                <c:pt idx="459">
                  <c:v>0.17351045433108001</c:v>
                </c:pt>
                <c:pt idx="460">
                  <c:v>0.15882722842320299</c:v>
                </c:pt>
                <c:pt idx="461">
                  <c:v>0.179940260965257</c:v>
                </c:pt>
                <c:pt idx="462">
                  <c:v>0.162065712938217</c:v>
                </c:pt>
                <c:pt idx="463">
                  <c:v>0.17207986165697201</c:v>
                </c:pt>
                <c:pt idx="464">
                  <c:v>0.163606351202641</c:v>
                </c:pt>
                <c:pt idx="465">
                  <c:v>0.17583713252633201</c:v>
                </c:pt>
                <c:pt idx="466">
                  <c:v>0.16494261908504901</c:v>
                </c:pt>
                <c:pt idx="467">
                  <c:v>0.16467536550856701</c:v>
                </c:pt>
                <c:pt idx="468">
                  <c:v>0.18927841534349901</c:v>
                </c:pt>
                <c:pt idx="469">
                  <c:v>0.16640465335638999</c:v>
                </c:pt>
                <c:pt idx="470">
                  <c:v>0.175632762144316</c:v>
                </c:pt>
                <c:pt idx="471">
                  <c:v>0.159204527590001</c:v>
                </c:pt>
                <c:pt idx="472">
                  <c:v>0.163024681653828</c:v>
                </c:pt>
                <c:pt idx="473">
                  <c:v>0.16805533721113</c:v>
                </c:pt>
                <c:pt idx="474">
                  <c:v>0.164046533563905</c:v>
                </c:pt>
                <c:pt idx="475">
                  <c:v>0.16758371325263299</c:v>
                </c:pt>
                <c:pt idx="476">
                  <c:v>0.17972016978462499</c:v>
                </c:pt>
                <c:pt idx="477">
                  <c:v>0.153875176858984</c:v>
                </c:pt>
                <c:pt idx="478">
                  <c:v>0.16260022009118</c:v>
                </c:pt>
                <c:pt idx="479">
                  <c:v>0.17324320075459801</c:v>
                </c:pt>
                <c:pt idx="480">
                  <c:v>0.16409369595975401</c:v>
                </c:pt>
                <c:pt idx="481">
                  <c:v>0.16679767332180401</c:v>
                </c:pt>
                <c:pt idx="482">
                  <c:v>0.163889325577739</c:v>
                </c:pt>
                <c:pt idx="483">
                  <c:v>0.158905832416286</c:v>
                </c:pt>
                <c:pt idx="484">
                  <c:v>0.16579154221034401</c:v>
                </c:pt>
                <c:pt idx="485">
                  <c:v>0.167347901273384</c:v>
                </c:pt>
                <c:pt idx="486">
                  <c:v>0.159597547555415</c:v>
                </c:pt>
                <c:pt idx="487">
                  <c:v>0.14632919352303</c:v>
                </c:pt>
                <c:pt idx="488">
                  <c:v>0.164172299952837</c:v>
                </c:pt>
                <c:pt idx="489">
                  <c:v>0.17050778179531501</c:v>
                </c:pt>
                <c:pt idx="490">
                  <c:v>0.17454802703977301</c:v>
                </c:pt>
                <c:pt idx="491">
                  <c:v>0.17667033485301001</c:v>
                </c:pt>
                <c:pt idx="492">
                  <c:v>0.166734790127338</c:v>
                </c:pt>
                <c:pt idx="493">
                  <c:v>0.158166954881307</c:v>
                </c:pt>
                <c:pt idx="494">
                  <c:v>0.17857255148561499</c:v>
                </c:pt>
                <c:pt idx="495">
                  <c:v>0.166609023738405</c:v>
                </c:pt>
                <c:pt idx="496">
                  <c:v>0.159456060367866</c:v>
                </c:pt>
                <c:pt idx="497">
                  <c:v>0.17112089294136101</c:v>
                </c:pt>
                <c:pt idx="498">
                  <c:v>0.15683068699889899</c:v>
                </c:pt>
                <c:pt idx="499">
                  <c:v>0.165760100613111</c:v>
                </c:pt>
                <c:pt idx="500">
                  <c:v>0.18586700204370299</c:v>
                </c:pt>
                <c:pt idx="501">
                  <c:v>0.16906146832259</c:v>
                </c:pt>
                <c:pt idx="502">
                  <c:v>0.16513126866844799</c:v>
                </c:pt>
                <c:pt idx="503">
                  <c:v>0.16981606665618601</c:v>
                </c:pt>
                <c:pt idx="504">
                  <c:v>0.178478226693916</c:v>
                </c:pt>
                <c:pt idx="505">
                  <c:v>0.167882408426348</c:v>
                </c:pt>
                <c:pt idx="506">
                  <c:v>0.15906304040245201</c:v>
                </c:pt>
                <c:pt idx="507">
                  <c:v>0.166483257349473</c:v>
                </c:pt>
                <c:pt idx="508">
                  <c:v>0.16266310328564601</c:v>
                </c:pt>
                <c:pt idx="509">
                  <c:v>0.16008489231252901</c:v>
                </c:pt>
                <c:pt idx="510">
                  <c:v>0.17814808992296799</c:v>
                </c:pt>
                <c:pt idx="511">
                  <c:v>0.17140386731645901</c:v>
                </c:pt>
                <c:pt idx="512">
                  <c:v>0.163464864015091</c:v>
                </c:pt>
                <c:pt idx="513">
                  <c:v>0.158324162867473</c:v>
                </c:pt>
                <c:pt idx="514">
                  <c:v>0.175082534192737</c:v>
                </c:pt>
                <c:pt idx="515">
                  <c:v>0.17630875648482899</c:v>
                </c:pt>
                <c:pt idx="516">
                  <c:v>0.17868259707593101</c:v>
                </c:pt>
                <c:pt idx="517">
                  <c:v>0.16961169627417</c:v>
                </c:pt>
                <c:pt idx="518">
                  <c:v>0.16942304669077099</c:v>
                </c:pt>
                <c:pt idx="519">
                  <c:v>0.15252318817795901</c:v>
                </c:pt>
                <c:pt idx="520">
                  <c:v>0.163339097626159</c:v>
                </c:pt>
                <c:pt idx="521">
                  <c:v>0.17621443169313</c:v>
                </c:pt>
                <c:pt idx="522">
                  <c:v>0.163339097626159</c:v>
                </c:pt>
                <c:pt idx="523">
                  <c:v>0.16668762773148799</c:v>
                </c:pt>
                <c:pt idx="524">
                  <c:v>0.167332180474768</c:v>
                </c:pt>
                <c:pt idx="525">
                  <c:v>0.16880993554472501</c:v>
                </c:pt>
                <c:pt idx="526">
                  <c:v>0.161735576167269</c:v>
                </c:pt>
                <c:pt idx="527">
                  <c:v>0.16514698946706399</c:v>
                </c:pt>
                <c:pt idx="528">
                  <c:v>0.17094796415657901</c:v>
                </c:pt>
                <c:pt idx="529">
                  <c:v>0.15925168998585101</c:v>
                </c:pt>
                <c:pt idx="530">
                  <c:v>0.17470523502593899</c:v>
                </c:pt>
                <c:pt idx="531">
                  <c:v>0.16428234554315299</c:v>
                </c:pt>
                <c:pt idx="532">
                  <c:v>0.15951894356233201</c:v>
                </c:pt>
                <c:pt idx="533">
                  <c:v>0.15821411727715701</c:v>
                </c:pt>
                <c:pt idx="534">
                  <c:v>0.16626316616884099</c:v>
                </c:pt>
                <c:pt idx="535">
                  <c:v>0.16456531991825099</c:v>
                </c:pt>
                <c:pt idx="536">
                  <c:v>0.156013205470837</c:v>
                </c:pt>
                <c:pt idx="537">
                  <c:v>0.18144945763244699</c:v>
                </c:pt>
                <c:pt idx="538">
                  <c:v>0.17992454016664</c:v>
                </c:pt>
                <c:pt idx="539">
                  <c:v>0.171608237698475</c:v>
                </c:pt>
                <c:pt idx="540">
                  <c:v>0.177487816381072</c:v>
                </c:pt>
                <c:pt idx="541">
                  <c:v>0.161484043389404</c:v>
                </c:pt>
                <c:pt idx="542">
                  <c:v>0.16415657915422099</c:v>
                </c:pt>
                <c:pt idx="543">
                  <c:v>0.15378085206728501</c:v>
                </c:pt>
                <c:pt idx="544">
                  <c:v>0.167615154849866</c:v>
                </c:pt>
                <c:pt idx="545">
                  <c:v>0.17094796415657901</c:v>
                </c:pt>
                <c:pt idx="546">
                  <c:v>0.15140701147618199</c:v>
                </c:pt>
                <c:pt idx="547">
                  <c:v>0.177472095582455</c:v>
                </c:pt>
                <c:pt idx="548">
                  <c:v>0.16366923439710701</c:v>
                </c:pt>
                <c:pt idx="549">
                  <c:v>0.17237855683068701</c:v>
                </c:pt>
                <c:pt idx="550">
                  <c:v>0.17945291620814299</c:v>
                </c:pt>
                <c:pt idx="551">
                  <c:v>0.15439396321333099</c:v>
                </c:pt>
                <c:pt idx="552">
                  <c:v>0.16021065870146201</c:v>
                </c:pt>
                <c:pt idx="553">
                  <c:v>0.165335639050463</c:v>
                </c:pt>
                <c:pt idx="554">
                  <c:v>0.16109102342398901</c:v>
                </c:pt>
                <c:pt idx="555">
                  <c:v>0.17772362836031999</c:v>
                </c:pt>
                <c:pt idx="556">
                  <c:v>0.16420374155007</c:v>
                </c:pt>
                <c:pt idx="557">
                  <c:v>0.165162710265681</c:v>
                </c:pt>
                <c:pt idx="558">
                  <c:v>0.16425090394592001</c:v>
                </c:pt>
                <c:pt idx="559">
                  <c:v>0.16899858512812399</c:v>
                </c:pt>
                <c:pt idx="560">
                  <c:v>0.164911177487816</c:v>
                </c:pt>
                <c:pt idx="561">
                  <c:v>0.18069485929885201</c:v>
                </c:pt>
                <c:pt idx="562">
                  <c:v>0.172504323219619</c:v>
                </c:pt>
                <c:pt idx="563">
                  <c:v>0.17253576481685201</c:v>
                </c:pt>
                <c:pt idx="564">
                  <c:v>0.17984593617355699</c:v>
                </c:pt>
                <c:pt idx="565">
                  <c:v>0.15786825970759299</c:v>
                </c:pt>
                <c:pt idx="566">
                  <c:v>0.17143530891369199</c:v>
                </c:pt>
                <c:pt idx="567">
                  <c:v>0.16598019179374299</c:v>
                </c:pt>
                <c:pt idx="568">
                  <c:v>0.162458732903631</c:v>
                </c:pt>
                <c:pt idx="569">
                  <c:v>0.18415343499449699</c:v>
                </c:pt>
                <c:pt idx="570">
                  <c:v>0.17412356547712601</c:v>
                </c:pt>
                <c:pt idx="571">
                  <c:v>0.16101241943090699</c:v>
                </c:pt>
                <c:pt idx="572">
                  <c:v>0.16242729130639799</c:v>
                </c:pt>
                <c:pt idx="573">
                  <c:v>0.162317245716082</c:v>
                </c:pt>
                <c:pt idx="574">
                  <c:v>0.16327621443169299</c:v>
                </c:pt>
                <c:pt idx="575">
                  <c:v>0.17274013519886799</c:v>
                </c:pt>
                <c:pt idx="576">
                  <c:v>0.16910863071844001</c:v>
                </c:pt>
                <c:pt idx="577">
                  <c:v>0.17141958811507599</c:v>
                </c:pt>
                <c:pt idx="578">
                  <c:v>0.17181260808049001</c:v>
                </c:pt>
                <c:pt idx="579">
                  <c:v>0.16198710894513399</c:v>
                </c:pt>
                <c:pt idx="580">
                  <c:v>0.168039616412513</c:v>
                </c:pt>
                <c:pt idx="581">
                  <c:v>0.15035371796887201</c:v>
                </c:pt>
                <c:pt idx="582">
                  <c:v>0.17467379342870601</c:v>
                </c:pt>
                <c:pt idx="583">
                  <c:v>0.16396792957082201</c:v>
                </c:pt>
                <c:pt idx="584">
                  <c:v>0.171058009746895</c:v>
                </c:pt>
                <c:pt idx="585">
                  <c:v>0.17297594717811601</c:v>
                </c:pt>
                <c:pt idx="586">
                  <c:v>0.165602892626945</c:v>
                </c:pt>
                <c:pt idx="587">
                  <c:v>0.16010061311114601</c:v>
                </c:pt>
                <c:pt idx="588">
                  <c:v>0.17013048262851699</c:v>
                </c:pt>
                <c:pt idx="589">
                  <c:v>0.15824555887439001</c:v>
                </c:pt>
                <c:pt idx="590">
                  <c:v>0.165917308599276</c:v>
                </c:pt>
                <c:pt idx="591">
                  <c:v>0.17170256249017399</c:v>
                </c:pt>
                <c:pt idx="592">
                  <c:v>0.16437667033485301</c:v>
                </c:pt>
                <c:pt idx="593">
                  <c:v>0.15686212859613199</c:v>
                </c:pt>
                <c:pt idx="594">
                  <c:v>0.180364722527904</c:v>
                </c:pt>
                <c:pt idx="595">
                  <c:v>0.17097940575381201</c:v>
                </c:pt>
                <c:pt idx="596">
                  <c:v>0.17866687627731401</c:v>
                </c:pt>
                <c:pt idx="597">
                  <c:v>0.16242729130639799</c:v>
                </c:pt>
                <c:pt idx="598">
                  <c:v>0.17538122936645101</c:v>
                </c:pt>
                <c:pt idx="599">
                  <c:v>0.16256877849394699</c:v>
                </c:pt>
                <c:pt idx="600">
                  <c:v>0.17612010690143001</c:v>
                </c:pt>
                <c:pt idx="601">
                  <c:v>0.15557302310957299</c:v>
                </c:pt>
                <c:pt idx="602">
                  <c:v>0.17344757113661299</c:v>
                </c:pt>
                <c:pt idx="603">
                  <c:v>0.169627417072787</c:v>
                </c:pt>
                <c:pt idx="604">
                  <c:v>0.172504323219619</c:v>
                </c:pt>
                <c:pt idx="605">
                  <c:v>0.17044489860084799</c:v>
                </c:pt>
                <c:pt idx="606">
                  <c:v>0.17195409526803901</c:v>
                </c:pt>
                <c:pt idx="607">
                  <c:v>0.172457160823769</c:v>
                </c:pt>
                <c:pt idx="608">
                  <c:v>0.17553843735261701</c:v>
                </c:pt>
                <c:pt idx="609">
                  <c:v>0.185631190064455</c:v>
                </c:pt>
                <c:pt idx="610">
                  <c:v>0.17523974217890201</c:v>
                </c:pt>
                <c:pt idx="611">
                  <c:v>0.16714353089136899</c:v>
                </c:pt>
                <c:pt idx="612">
                  <c:v>0.16766231724571601</c:v>
                </c:pt>
                <c:pt idx="613">
                  <c:v>0.16987894985065199</c:v>
                </c:pt>
                <c:pt idx="614">
                  <c:v>0.17080647696903001</c:v>
                </c:pt>
                <c:pt idx="615">
                  <c:v>0.18239270554944101</c:v>
                </c:pt>
                <c:pt idx="616">
                  <c:v>0.17302310957396599</c:v>
                </c:pt>
                <c:pt idx="617">
                  <c:v>0.18148089922968</c:v>
                </c:pt>
                <c:pt idx="618">
                  <c:v>0.150023581197924</c:v>
                </c:pt>
                <c:pt idx="619">
                  <c:v>0.174217890268825</c:v>
                </c:pt>
                <c:pt idx="620">
                  <c:v>0.170916522559346</c:v>
                </c:pt>
                <c:pt idx="621">
                  <c:v>0.16566577582141101</c:v>
                </c:pt>
                <c:pt idx="622">
                  <c:v>0.16269454488287999</c:v>
                </c:pt>
                <c:pt idx="623">
                  <c:v>0.163339097626159</c:v>
                </c:pt>
                <c:pt idx="624">
                  <c:v>0.16470680710579999</c:v>
                </c:pt>
                <c:pt idx="625">
                  <c:v>0.172048420059739</c:v>
                </c:pt>
                <c:pt idx="626">
                  <c:v>0.15728659015877999</c:v>
                </c:pt>
                <c:pt idx="627">
                  <c:v>0.166043074988209</c:v>
                </c:pt>
                <c:pt idx="628">
                  <c:v>0.16657758214117199</c:v>
                </c:pt>
                <c:pt idx="629">
                  <c:v>0.164188020751454</c:v>
                </c:pt>
                <c:pt idx="630">
                  <c:v>0.16778808363464801</c:v>
                </c:pt>
                <c:pt idx="631">
                  <c:v>0.185222449300424</c:v>
                </c:pt>
                <c:pt idx="632">
                  <c:v>0.17141958811507599</c:v>
                </c:pt>
                <c:pt idx="633">
                  <c:v>0.16256877849394699</c:v>
                </c:pt>
                <c:pt idx="634">
                  <c:v>0.16250589529948101</c:v>
                </c:pt>
                <c:pt idx="635">
                  <c:v>0.18484515013362601</c:v>
                </c:pt>
                <c:pt idx="636">
                  <c:v>0.15753812293664499</c:v>
                </c:pt>
                <c:pt idx="637">
                  <c:v>0.16225436252161601</c:v>
                </c:pt>
                <c:pt idx="638">
                  <c:v>0.16110674422260601</c:v>
                </c:pt>
                <c:pt idx="639">
                  <c:v>0.174170727872975</c:v>
                </c:pt>
                <c:pt idx="640">
                  <c:v>0.16044647068071</c:v>
                </c:pt>
                <c:pt idx="641">
                  <c:v>0.16909290991982301</c:v>
                </c:pt>
                <c:pt idx="642">
                  <c:v>0.172205628045904</c:v>
                </c:pt>
                <c:pt idx="643">
                  <c:v>0.17465807263008901</c:v>
                </c:pt>
                <c:pt idx="644">
                  <c:v>0.161326835403238</c:v>
                </c:pt>
                <c:pt idx="645">
                  <c:v>0.17223706964313701</c:v>
                </c:pt>
                <c:pt idx="646">
                  <c:v>0.166027354189592</c:v>
                </c:pt>
                <c:pt idx="647">
                  <c:v>0.16379500078603901</c:v>
                </c:pt>
                <c:pt idx="648">
                  <c:v>0.164329507939003</c:v>
                </c:pt>
                <c:pt idx="649">
                  <c:v>0.16528847665461399</c:v>
                </c:pt>
                <c:pt idx="650">
                  <c:v>0.171608237698475</c:v>
                </c:pt>
                <c:pt idx="651">
                  <c:v>0.159911963527747</c:v>
                </c:pt>
                <c:pt idx="652">
                  <c:v>0.172755855997484</c:v>
                </c:pt>
                <c:pt idx="653">
                  <c:v>0.168071058009746</c:v>
                </c:pt>
                <c:pt idx="654">
                  <c:v>0.172488602421002</c:v>
                </c:pt>
                <c:pt idx="655">
                  <c:v>0.171058009746895</c:v>
                </c:pt>
                <c:pt idx="656">
                  <c:v>0.175208300581669</c:v>
                </c:pt>
                <c:pt idx="657">
                  <c:v>0.17992454016664</c:v>
                </c:pt>
                <c:pt idx="658">
                  <c:v>0.16615312057852499</c:v>
                </c:pt>
                <c:pt idx="659">
                  <c:v>0.15400094324791599</c:v>
                </c:pt>
                <c:pt idx="660">
                  <c:v>0.18313158308442001</c:v>
                </c:pt>
                <c:pt idx="661">
                  <c:v>0.16860556516271</c:v>
                </c:pt>
                <c:pt idx="662">
                  <c:v>0.17058638578839799</c:v>
                </c:pt>
                <c:pt idx="663">
                  <c:v>0.17451658544254001</c:v>
                </c:pt>
                <c:pt idx="664">
                  <c:v>0.170916522559346</c:v>
                </c:pt>
                <c:pt idx="665">
                  <c:v>0.16928155950322199</c:v>
                </c:pt>
                <c:pt idx="666">
                  <c:v>0.150762458732903</c:v>
                </c:pt>
                <c:pt idx="667">
                  <c:v>0.17025624901745001</c:v>
                </c:pt>
                <c:pt idx="668">
                  <c:v>0.17665461405439301</c:v>
                </c:pt>
                <c:pt idx="669">
                  <c:v>0.16242729130639799</c:v>
                </c:pt>
                <c:pt idx="670">
                  <c:v>0.17152963370539201</c:v>
                </c:pt>
                <c:pt idx="671">
                  <c:v>0.162773148875962</c:v>
                </c:pt>
                <c:pt idx="672">
                  <c:v>0.172472881622386</c:v>
                </c:pt>
                <c:pt idx="673">
                  <c:v>0.16307184404967701</c:v>
                </c:pt>
                <c:pt idx="674">
                  <c:v>0.15958182675679899</c:v>
                </c:pt>
                <c:pt idx="675">
                  <c:v>0.163889325577739</c:v>
                </c:pt>
                <c:pt idx="676">
                  <c:v>0.16267882408426301</c:v>
                </c:pt>
                <c:pt idx="677">
                  <c:v>0.16640465335638999</c:v>
                </c:pt>
                <c:pt idx="678">
                  <c:v>0.172598648011318</c:v>
                </c:pt>
                <c:pt idx="679">
                  <c:v>0.17795944033956901</c:v>
                </c:pt>
                <c:pt idx="680">
                  <c:v>0.15543153592202399</c:v>
                </c:pt>
                <c:pt idx="681">
                  <c:v>0.16568149662002801</c:v>
                </c:pt>
                <c:pt idx="682">
                  <c:v>0.17556987894984999</c:v>
                </c:pt>
                <c:pt idx="683">
                  <c:v>0.15978619713881401</c:v>
                </c:pt>
                <c:pt idx="684">
                  <c:v>0.162773148875962</c:v>
                </c:pt>
                <c:pt idx="685">
                  <c:v>0.173180317560132</c:v>
                </c:pt>
                <c:pt idx="686">
                  <c:v>0.15308913692815501</c:v>
                </c:pt>
                <c:pt idx="687">
                  <c:v>0.15967615154849801</c:v>
                </c:pt>
                <c:pt idx="688">
                  <c:v>0.16186134255620099</c:v>
                </c:pt>
                <c:pt idx="689">
                  <c:v>0.18012891054865501</c:v>
                </c:pt>
                <c:pt idx="690">
                  <c:v>0.15950322276371601</c:v>
                </c:pt>
                <c:pt idx="691">
                  <c:v>0.16797673321804699</c:v>
                </c:pt>
                <c:pt idx="692">
                  <c:v>0.16193994654928401</c:v>
                </c:pt>
                <c:pt idx="693">
                  <c:v>0.15849709165225501</c:v>
                </c:pt>
                <c:pt idx="694">
                  <c:v>0.17165540009432401</c:v>
                </c:pt>
                <c:pt idx="695">
                  <c:v>0.17096368495519501</c:v>
                </c:pt>
                <c:pt idx="696">
                  <c:v>0.17288162238641699</c:v>
                </c:pt>
                <c:pt idx="697">
                  <c:v>0.16959597547555399</c:v>
                </c:pt>
                <c:pt idx="698">
                  <c:v>0.190913378399622</c:v>
                </c:pt>
                <c:pt idx="699">
                  <c:v>0.165618613425562</c:v>
                </c:pt>
                <c:pt idx="700">
                  <c:v>0.16414085835560399</c:v>
                </c:pt>
                <c:pt idx="701">
                  <c:v>0.160918094639207</c:v>
                </c:pt>
                <c:pt idx="702">
                  <c:v>0.171749724886024</c:v>
                </c:pt>
                <c:pt idx="703">
                  <c:v>0.183917623015249</c:v>
                </c:pt>
                <c:pt idx="704">
                  <c:v>0.17652884766546101</c:v>
                </c:pt>
                <c:pt idx="705">
                  <c:v>0.17110517214274401</c:v>
                </c:pt>
                <c:pt idx="706">
                  <c:v>0.16285175286904499</c:v>
                </c:pt>
                <c:pt idx="707">
                  <c:v>0.17185977047633999</c:v>
                </c:pt>
                <c:pt idx="708">
                  <c:v>0.16008489231252901</c:v>
                </c:pt>
                <c:pt idx="709">
                  <c:v>0.15983335953466399</c:v>
                </c:pt>
                <c:pt idx="710">
                  <c:v>0.177472095582455</c:v>
                </c:pt>
                <c:pt idx="711">
                  <c:v>0.16153120578525301</c:v>
                </c:pt>
                <c:pt idx="712">
                  <c:v>0.16099669863228999</c:v>
                </c:pt>
                <c:pt idx="713">
                  <c:v>0.165162710265681</c:v>
                </c:pt>
                <c:pt idx="714">
                  <c:v>0.18712466593302901</c:v>
                </c:pt>
                <c:pt idx="715">
                  <c:v>0.171891212073573</c:v>
                </c:pt>
                <c:pt idx="716">
                  <c:v>0.169171513912906</c:v>
                </c:pt>
                <c:pt idx="717">
                  <c:v>0.16137399779908801</c:v>
                </c:pt>
                <c:pt idx="718">
                  <c:v>0.172771576796101</c:v>
                </c:pt>
                <c:pt idx="719">
                  <c:v>0.159487501965099</c:v>
                </c:pt>
                <c:pt idx="720">
                  <c:v>0.166923439710737</c:v>
                </c:pt>
                <c:pt idx="721">
                  <c:v>0.17083791856626299</c:v>
                </c:pt>
                <c:pt idx="722">
                  <c:v>0.16300896085521099</c:v>
                </c:pt>
                <c:pt idx="723">
                  <c:v>0.17291306398365</c:v>
                </c:pt>
                <c:pt idx="724">
                  <c:v>0.15426819682439799</c:v>
                </c:pt>
                <c:pt idx="725">
                  <c:v>0.172928784782266</c:v>
                </c:pt>
                <c:pt idx="726">
                  <c:v>0.166593302939789</c:v>
                </c:pt>
                <c:pt idx="727">
                  <c:v>0.17366766231724501</c:v>
                </c:pt>
                <c:pt idx="728">
                  <c:v>0.160194937902845</c:v>
                </c:pt>
                <c:pt idx="729">
                  <c:v>0.15722370696431301</c:v>
                </c:pt>
                <c:pt idx="730">
                  <c:v>0.16483257349473299</c:v>
                </c:pt>
                <c:pt idx="731">
                  <c:v>0.17398207828957701</c:v>
                </c:pt>
                <c:pt idx="732">
                  <c:v>0.160918094639207</c:v>
                </c:pt>
                <c:pt idx="733">
                  <c:v>0.16695488130797001</c:v>
                </c:pt>
                <c:pt idx="734">
                  <c:v>0.158905832416286</c:v>
                </c:pt>
                <c:pt idx="735">
                  <c:v>0.18688885395377999</c:v>
                </c:pt>
                <c:pt idx="736">
                  <c:v>0.17795944033956901</c:v>
                </c:pt>
                <c:pt idx="737">
                  <c:v>0.161468322590787</c:v>
                </c:pt>
                <c:pt idx="738">
                  <c:v>0.16428234554315299</c:v>
                </c:pt>
                <c:pt idx="739">
                  <c:v>0.16228580411884899</c:v>
                </c:pt>
                <c:pt idx="740">
                  <c:v>0.15467693758842899</c:v>
                </c:pt>
                <c:pt idx="741">
                  <c:v>0.16044647068071</c:v>
                </c:pt>
                <c:pt idx="742">
                  <c:v>0.16113818581983899</c:v>
                </c:pt>
                <c:pt idx="743">
                  <c:v>0.172598648011318</c:v>
                </c:pt>
                <c:pt idx="744">
                  <c:v>0.159456060367866</c:v>
                </c:pt>
                <c:pt idx="745">
                  <c:v>0.18787926426662399</c:v>
                </c:pt>
                <c:pt idx="746">
                  <c:v>0.15878006602735401</c:v>
                </c:pt>
                <c:pt idx="747">
                  <c:v>0.17176544568464</c:v>
                </c:pt>
                <c:pt idx="748">
                  <c:v>0.16025782109731099</c:v>
                </c:pt>
                <c:pt idx="749">
                  <c:v>0.16830686998899499</c:v>
                </c:pt>
                <c:pt idx="750">
                  <c:v>0.17214274485143799</c:v>
                </c:pt>
                <c:pt idx="751">
                  <c:v>0.18482942933501001</c:v>
                </c:pt>
                <c:pt idx="752">
                  <c:v>0.162317245716082</c:v>
                </c:pt>
                <c:pt idx="753">
                  <c:v>0.178038044332652</c:v>
                </c:pt>
                <c:pt idx="754">
                  <c:v>0.16401509196667099</c:v>
                </c:pt>
                <c:pt idx="755">
                  <c:v>0.16764659644709901</c:v>
                </c:pt>
                <c:pt idx="756">
                  <c:v>0.16492689828643201</c:v>
                </c:pt>
                <c:pt idx="757">
                  <c:v>0.17038201540638201</c:v>
                </c:pt>
                <c:pt idx="758">
                  <c:v>0.16879421474610901</c:v>
                </c:pt>
                <c:pt idx="759">
                  <c:v>0.166734790127338</c:v>
                </c:pt>
                <c:pt idx="760">
                  <c:v>0.16269454488287999</c:v>
                </c:pt>
                <c:pt idx="761">
                  <c:v>0.15736519415186201</c:v>
                </c:pt>
                <c:pt idx="762">
                  <c:v>0.17412356547712601</c:v>
                </c:pt>
                <c:pt idx="763">
                  <c:v>0.17258292721270199</c:v>
                </c:pt>
                <c:pt idx="764">
                  <c:v>0.16415657915422099</c:v>
                </c:pt>
                <c:pt idx="765">
                  <c:v>0.15964470995126501</c:v>
                </c:pt>
                <c:pt idx="766">
                  <c:v>0.168637006759943</c:v>
                </c:pt>
                <c:pt idx="767">
                  <c:v>0.17454802703977301</c:v>
                </c:pt>
                <c:pt idx="768">
                  <c:v>0.16198710894513399</c:v>
                </c:pt>
                <c:pt idx="769">
                  <c:v>0.161609809778336</c:v>
                </c:pt>
                <c:pt idx="770">
                  <c:v>0.157475239742178</c:v>
                </c:pt>
                <c:pt idx="771">
                  <c:v>0.172630089608552</c:v>
                </c:pt>
                <c:pt idx="772">
                  <c:v>0.166483257349473</c:v>
                </c:pt>
                <c:pt idx="773">
                  <c:v>0.15437824241471401</c:v>
                </c:pt>
                <c:pt idx="774">
                  <c:v>0.18083634648640101</c:v>
                </c:pt>
                <c:pt idx="775">
                  <c:v>0.17016192422574999</c:v>
                </c:pt>
                <c:pt idx="776">
                  <c:v>0.16970602106586999</c:v>
                </c:pt>
                <c:pt idx="777">
                  <c:v>0.16638893255777301</c:v>
                </c:pt>
                <c:pt idx="778">
                  <c:v>0.156311900644552</c:v>
                </c:pt>
                <c:pt idx="779">
                  <c:v>0.16544568464077899</c:v>
                </c:pt>
                <c:pt idx="780">
                  <c:v>0.166483257349473</c:v>
                </c:pt>
                <c:pt idx="781">
                  <c:v>0.15955038515956599</c:v>
                </c:pt>
                <c:pt idx="782">
                  <c:v>0.17967300738877501</c:v>
                </c:pt>
                <c:pt idx="783">
                  <c:v>0.16901430592674099</c:v>
                </c:pt>
                <c:pt idx="784">
                  <c:v>0.164628203112718</c:v>
                </c:pt>
                <c:pt idx="785">
                  <c:v>0.171199496934444</c:v>
                </c:pt>
                <c:pt idx="786">
                  <c:v>0.15052664675365501</c:v>
                </c:pt>
                <c:pt idx="787">
                  <c:v>0.15926741078446699</c:v>
                </c:pt>
                <c:pt idx="788">
                  <c:v>0.175051092595503</c:v>
                </c:pt>
                <c:pt idx="789">
                  <c:v>0.167615154849866</c:v>
                </c:pt>
                <c:pt idx="790">
                  <c:v>0.17959440339569199</c:v>
                </c:pt>
                <c:pt idx="791">
                  <c:v>0.16269454488287999</c:v>
                </c:pt>
                <c:pt idx="792">
                  <c:v>0.17014620342713399</c:v>
                </c:pt>
                <c:pt idx="793">
                  <c:v>0.161201069014305</c:v>
                </c:pt>
                <c:pt idx="794">
                  <c:v>0.16701776450243599</c:v>
                </c:pt>
                <c:pt idx="795">
                  <c:v>0.16282031127181201</c:v>
                </c:pt>
                <c:pt idx="796">
                  <c:v>0.169501650683854</c:v>
                </c:pt>
                <c:pt idx="797">
                  <c:v>0.17222134884452101</c:v>
                </c:pt>
                <c:pt idx="798">
                  <c:v>0.18148089922968</c:v>
                </c:pt>
                <c:pt idx="799">
                  <c:v>0.167190693287218</c:v>
                </c:pt>
                <c:pt idx="800">
                  <c:v>0.165885867002043</c:v>
                </c:pt>
                <c:pt idx="801">
                  <c:v>0.17173400408740699</c:v>
                </c:pt>
                <c:pt idx="802">
                  <c:v>0.16739506366923401</c:v>
                </c:pt>
                <c:pt idx="803">
                  <c:v>0.15606036786668701</c:v>
                </c:pt>
                <c:pt idx="804">
                  <c:v>0.17467379342870601</c:v>
                </c:pt>
                <c:pt idx="805">
                  <c:v>0.17083791856626299</c:v>
                </c:pt>
                <c:pt idx="806">
                  <c:v>0.17126238012891001</c:v>
                </c:pt>
                <c:pt idx="807">
                  <c:v>0.17038201540638201</c:v>
                </c:pt>
                <c:pt idx="808">
                  <c:v>0.163763559188806</c:v>
                </c:pt>
                <c:pt idx="809">
                  <c:v>0.182644238327307</c:v>
                </c:pt>
                <c:pt idx="810">
                  <c:v>0.16899858512812399</c:v>
                </c:pt>
                <c:pt idx="811">
                  <c:v>0.17212702405282099</c:v>
                </c:pt>
                <c:pt idx="812">
                  <c:v>0.176890426033642</c:v>
                </c:pt>
                <c:pt idx="813">
                  <c:v>0.16253733689671401</c:v>
                </c:pt>
                <c:pt idx="814">
                  <c:v>0.16579154221034401</c:v>
                </c:pt>
                <c:pt idx="815">
                  <c:v>0.15992768432636301</c:v>
                </c:pt>
                <c:pt idx="816">
                  <c:v>0.153340669706021</c:v>
                </c:pt>
                <c:pt idx="817">
                  <c:v>0.17481528061625501</c:v>
                </c:pt>
                <c:pt idx="818">
                  <c:v>0.15763244772834401</c:v>
                </c:pt>
                <c:pt idx="819">
                  <c:v>0.17182832887910701</c:v>
                </c:pt>
                <c:pt idx="820">
                  <c:v>0.18111932086149901</c:v>
                </c:pt>
                <c:pt idx="821">
                  <c:v>0.16049363307656</c:v>
                </c:pt>
                <c:pt idx="822">
                  <c:v>0.16322905203584301</c:v>
                </c:pt>
                <c:pt idx="823">
                  <c:v>0.165634334224178</c:v>
                </c:pt>
                <c:pt idx="824">
                  <c:v>0.166766231724571</c:v>
                </c:pt>
                <c:pt idx="825">
                  <c:v>0.157019336582298</c:v>
                </c:pt>
                <c:pt idx="826">
                  <c:v>0.16278886967457901</c:v>
                </c:pt>
                <c:pt idx="827">
                  <c:v>0.17695330922810801</c:v>
                </c:pt>
                <c:pt idx="828">
                  <c:v>0.163181889639993</c:v>
                </c:pt>
                <c:pt idx="829">
                  <c:v>0.17887124665932999</c:v>
                </c:pt>
                <c:pt idx="830">
                  <c:v>0.160603678666876</c:v>
                </c:pt>
                <c:pt idx="831">
                  <c:v>0.17296022637950001</c:v>
                </c:pt>
                <c:pt idx="832">
                  <c:v>0.159487501965099</c:v>
                </c:pt>
                <c:pt idx="833">
                  <c:v>0.17446942304669</c:v>
                </c:pt>
                <c:pt idx="834">
                  <c:v>0.15288476654614</c:v>
                </c:pt>
                <c:pt idx="835">
                  <c:v>0.17141958811507599</c:v>
                </c:pt>
                <c:pt idx="836">
                  <c:v>0.164486715925169</c:v>
                </c:pt>
                <c:pt idx="837">
                  <c:v>0.15697217418644799</c:v>
                </c:pt>
                <c:pt idx="838">
                  <c:v>0.17516113818581899</c:v>
                </c:pt>
                <c:pt idx="839">
                  <c:v>0.17343185033799699</c:v>
                </c:pt>
                <c:pt idx="840">
                  <c:v>0.182785725514856</c:v>
                </c:pt>
                <c:pt idx="841">
                  <c:v>0.18069485929885201</c:v>
                </c:pt>
                <c:pt idx="842">
                  <c:v>0.16398365036943799</c:v>
                </c:pt>
                <c:pt idx="843">
                  <c:v>0.16094953623644001</c:v>
                </c:pt>
                <c:pt idx="844">
                  <c:v>0.17500393019965399</c:v>
                </c:pt>
                <c:pt idx="845">
                  <c:v>0.17373054551171099</c:v>
                </c:pt>
                <c:pt idx="846">
                  <c:v>0.15753812293664499</c:v>
                </c:pt>
                <c:pt idx="847">
                  <c:v>0.16613739977990799</c:v>
                </c:pt>
                <c:pt idx="848">
                  <c:v>0.17066498978148001</c:v>
                </c:pt>
                <c:pt idx="849">
                  <c:v>0.16428234554315299</c:v>
                </c:pt>
                <c:pt idx="850">
                  <c:v>0.178902688256563</c:v>
                </c:pt>
                <c:pt idx="851">
                  <c:v>0.189231252947649</c:v>
                </c:pt>
                <c:pt idx="852">
                  <c:v>0.17236283603207</c:v>
                </c:pt>
                <c:pt idx="853">
                  <c:v>0.15525860713724199</c:v>
                </c:pt>
                <c:pt idx="854">
                  <c:v>0.16987894985065199</c:v>
                </c:pt>
                <c:pt idx="855">
                  <c:v>0.17569564533878301</c:v>
                </c:pt>
                <c:pt idx="856">
                  <c:v>0.17497248860242101</c:v>
                </c:pt>
                <c:pt idx="857">
                  <c:v>0.16697060210658701</c:v>
                </c:pt>
                <c:pt idx="858">
                  <c:v>0.15356076088665299</c:v>
                </c:pt>
                <c:pt idx="859">
                  <c:v>0.16657758214117199</c:v>
                </c:pt>
                <c:pt idx="860">
                  <c:v>0.16429806634176999</c:v>
                </c:pt>
                <c:pt idx="861">
                  <c:v>0.16443955352931899</c:v>
                </c:pt>
                <c:pt idx="862">
                  <c:v>0.15384373526175099</c:v>
                </c:pt>
                <c:pt idx="863">
                  <c:v>0.158748624430121</c:v>
                </c:pt>
                <c:pt idx="864">
                  <c:v>0.17368338311586201</c:v>
                </c:pt>
                <c:pt idx="865">
                  <c:v>0.17909133783996201</c:v>
                </c:pt>
                <c:pt idx="866">
                  <c:v>0.165194151862914</c:v>
                </c:pt>
                <c:pt idx="867">
                  <c:v>0.16943876748938799</c:v>
                </c:pt>
                <c:pt idx="868">
                  <c:v>0.16478541109888301</c:v>
                </c:pt>
                <c:pt idx="869">
                  <c:v>0.16642037415500699</c:v>
                </c:pt>
                <c:pt idx="870">
                  <c:v>0.15635906304040201</c:v>
                </c:pt>
                <c:pt idx="871">
                  <c:v>0.16642037415500699</c:v>
                </c:pt>
                <c:pt idx="872">
                  <c:v>0.157585285332494</c:v>
                </c:pt>
                <c:pt idx="873">
                  <c:v>0.175742807734632</c:v>
                </c:pt>
                <c:pt idx="874">
                  <c:v>0.17258292721270199</c:v>
                </c:pt>
                <c:pt idx="875">
                  <c:v>0.15236598019179301</c:v>
                </c:pt>
                <c:pt idx="876">
                  <c:v>0.184342084577896</c:v>
                </c:pt>
                <c:pt idx="877">
                  <c:v>0.177189121207357</c:v>
                </c:pt>
                <c:pt idx="878">
                  <c:v>0.165885867002043</c:v>
                </c:pt>
                <c:pt idx="879">
                  <c:v>0.17465807263008901</c:v>
                </c:pt>
                <c:pt idx="880">
                  <c:v>0.159314573180317</c:v>
                </c:pt>
                <c:pt idx="881">
                  <c:v>0.16429806634176999</c:v>
                </c:pt>
                <c:pt idx="882">
                  <c:v>0.16814966200282899</c:v>
                </c:pt>
                <c:pt idx="883">
                  <c:v>0.164455274327935</c:v>
                </c:pt>
                <c:pt idx="884">
                  <c:v>0.169894670649268</c:v>
                </c:pt>
                <c:pt idx="885">
                  <c:v>0.17266153120578501</c:v>
                </c:pt>
                <c:pt idx="886">
                  <c:v>0.182612796730073</c:v>
                </c:pt>
                <c:pt idx="887">
                  <c:v>0.17627731488759599</c:v>
                </c:pt>
                <c:pt idx="888">
                  <c:v>0.16214431693129999</c:v>
                </c:pt>
                <c:pt idx="889">
                  <c:v>0.15609180946392001</c:v>
                </c:pt>
                <c:pt idx="890">
                  <c:v>0.163905046376355</c:v>
                </c:pt>
                <c:pt idx="891">
                  <c:v>0.17281873919195001</c:v>
                </c:pt>
                <c:pt idx="892">
                  <c:v>0.17237855683068701</c:v>
                </c:pt>
                <c:pt idx="893">
                  <c:v>0.16607451658544201</c:v>
                </c:pt>
                <c:pt idx="894">
                  <c:v>0.16942304669077099</c:v>
                </c:pt>
                <c:pt idx="895">
                  <c:v>0.162773148875962</c:v>
                </c:pt>
                <c:pt idx="896">
                  <c:v>0.16961169627417</c:v>
                </c:pt>
                <c:pt idx="897">
                  <c:v>0.17479955981763801</c:v>
                </c:pt>
                <c:pt idx="898">
                  <c:v>0.18438924697374601</c:v>
                </c:pt>
                <c:pt idx="899">
                  <c:v>0.18011318975003901</c:v>
                </c:pt>
                <c:pt idx="900">
                  <c:v>0.16398365036943799</c:v>
                </c:pt>
                <c:pt idx="901">
                  <c:v>0.17368338311586201</c:v>
                </c:pt>
                <c:pt idx="902">
                  <c:v>0.17294450558088301</c:v>
                </c:pt>
                <c:pt idx="903">
                  <c:v>0.16800817481527999</c:v>
                </c:pt>
                <c:pt idx="904">
                  <c:v>0.175900015720798</c:v>
                </c:pt>
                <c:pt idx="905">
                  <c:v>0.16027354189592799</c:v>
                </c:pt>
                <c:pt idx="906">
                  <c:v>0.16096525703505701</c:v>
                </c:pt>
                <c:pt idx="907">
                  <c:v>0.16569721741864399</c:v>
                </c:pt>
                <c:pt idx="908">
                  <c:v>0.17701619242257499</c:v>
                </c:pt>
                <c:pt idx="909">
                  <c:v>0.166640465335639</c:v>
                </c:pt>
                <c:pt idx="910">
                  <c:v>0.171073730545511</c:v>
                </c:pt>
                <c:pt idx="911">
                  <c:v>0.16637321175915701</c:v>
                </c:pt>
                <c:pt idx="912">
                  <c:v>0.173337525546297</c:v>
                </c:pt>
                <c:pt idx="913">
                  <c:v>0.175632762144316</c:v>
                </c:pt>
                <c:pt idx="914">
                  <c:v>0.157302310957396</c:v>
                </c:pt>
                <c:pt idx="915">
                  <c:v>0.17751925797830501</c:v>
                </c:pt>
                <c:pt idx="916">
                  <c:v>0.15626473824870299</c:v>
                </c:pt>
                <c:pt idx="917">
                  <c:v>0.172331394434837</c:v>
                </c:pt>
                <c:pt idx="918">
                  <c:v>0.16654614054393899</c:v>
                </c:pt>
                <c:pt idx="919">
                  <c:v>0.17325892155321401</c:v>
                </c:pt>
                <c:pt idx="920">
                  <c:v>0.15953466436094901</c:v>
                </c:pt>
                <c:pt idx="921">
                  <c:v>0.15969187234711499</c:v>
                </c:pt>
                <c:pt idx="922">
                  <c:v>0.16260022009118</c:v>
                </c:pt>
                <c:pt idx="923">
                  <c:v>0.17341612953937999</c:v>
                </c:pt>
                <c:pt idx="924">
                  <c:v>0.172928784782266</c:v>
                </c:pt>
                <c:pt idx="925">
                  <c:v>0.18860242100298599</c:v>
                </c:pt>
                <c:pt idx="926">
                  <c:v>0.16635749096054001</c:v>
                </c:pt>
                <c:pt idx="927">
                  <c:v>0.164738248703034</c:v>
                </c:pt>
                <c:pt idx="928">
                  <c:v>0.16227008332023199</c:v>
                </c:pt>
                <c:pt idx="929">
                  <c:v>0.15618613425562</c:v>
                </c:pt>
                <c:pt idx="930">
                  <c:v>0.16610595818267501</c:v>
                </c:pt>
                <c:pt idx="931">
                  <c:v>0.16956453387832099</c:v>
                </c:pt>
                <c:pt idx="932">
                  <c:v>0.18478226693916</c:v>
                </c:pt>
                <c:pt idx="933">
                  <c:v>0.16178273856311901</c:v>
                </c:pt>
                <c:pt idx="934">
                  <c:v>0.16778808363464801</c:v>
                </c:pt>
                <c:pt idx="935">
                  <c:v>0.175632762144316</c:v>
                </c:pt>
                <c:pt idx="936">
                  <c:v>0.16873133155164199</c:v>
                </c:pt>
                <c:pt idx="937">
                  <c:v>0.16714353089136899</c:v>
                </c:pt>
                <c:pt idx="938">
                  <c:v>0.17860399308284799</c:v>
                </c:pt>
                <c:pt idx="939">
                  <c:v>0.17297594717811601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87-4B33-94E4-13AECECBCF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7716639"/>
        <c:axId val="1247717119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training 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Sheet1!$C$2:$C$941</c:f>
              <c:numCache>
                <c:formatCode>0.00E+00</c:formatCode>
                <c:ptCount val="940"/>
                <c:pt idx="0">
                  <c:v>47.647661209106403</c:v>
                </c:pt>
                <c:pt idx="1">
                  <c:v>47.101448774337698</c:v>
                </c:pt>
                <c:pt idx="2">
                  <c:v>46.4505422115325</c:v>
                </c:pt>
                <c:pt idx="3">
                  <c:v>47.523842573165801</c:v>
                </c:pt>
                <c:pt idx="4">
                  <c:v>46.840658903121899</c:v>
                </c:pt>
                <c:pt idx="5">
                  <c:v>48.683257579803403</c:v>
                </c:pt>
                <c:pt idx="6">
                  <c:v>48.973463058471602</c:v>
                </c:pt>
                <c:pt idx="7">
                  <c:v>48.180519819259601</c:v>
                </c:pt>
                <c:pt idx="8">
                  <c:v>47.319734096527</c:v>
                </c:pt>
                <c:pt idx="9">
                  <c:v>46.7497780323028</c:v>
                </c:pt>
                <c:pt idx="10">
                  <c:v>47.257312297821002</c:v>
                </c:pt>
                <c:pt idx="11">
                  <c:v>47.556833505630401</c:v>
                </c:pt>
                <c:pt idx="12">
                  <c:v>46.921190977096501</c:v>
                </c:pt>
                <c:pt idx="13">
                  <c:v>46.768900394439598</c:v>
                </c:pt>
                <c:pt idx="14">
                  <c:v>46.6766324043273</c:v>
                </c:pt>
                <c:pt idx="15">
                  <c:v>46.613275051116901</c:v>
                </c:pt>
                <c:pt idx="16">
                  <c:v>47.198987960815401</c:v>
                </c:pt>
                <c:pt idx="17">
                  <c:v>46.8074145317077</c:v>
                </c:pt>
                <c:pt idx="18">
                  <c:v>47.121085405349703</c:v>
                </c:pt>
                <c:pt idx="19">
                  <c:v>46.571468114852898</c:v>
                </c:pt>
                <c:pt idx="20">
                  <c:v>46.029208183288503</c:v>
                </c:pt>
                <c:pt idx="21">
                  <c:v>46.291807651519697</c:v>
                </c:pt>
                <c:pt idx="22">
                  <c:v>46.609820604324298</c:v>
                </c:pt>
                <c:pt idx="23">
                  <c:v>46.252808570861802</c:v>
                </c:pt>
                <c:pt idx="24">
                  <c:v>46.487020015716503</c:v>
                </c:pt>
                <c:pt idx="25">
                  <c:v>46.027601957321103</c:v>
                </c:pt>
                <c:pt idx="26">
                  <c:v>46.034086704254101</c:v>
                </c:pt>
                <c:pt idx="27">
                  <c:v>45.738117933273301</c:v>
                </c:pt>
                <c:pt idx="28">
                  <c:v>46.121315717697101</c:v>
                </c:pt>
                <c:pt idx="29">
                  <c:v>45.4271464347839</c:v>
                </c:pt>
                <c:pt idx="30">
                  <c:v>44.9268734455108</c:v>
                </c:pt>
                <c:pt idx="31">
                  <c:v>45.616878271102898</c:v>
                </c:pt>
                <c:pt idx="32">
                  <c:v>45.178920269012401</c:v>
                </c:pt>
                <c:pt idx="33">
                  <c:v>45.276182174682603</c:v>
                </c:pt>
                <c:pt idx="34">
                  <c:v>45.639544010162297</c:v>
                </c:pt>
                <c:pt idx="35">
                  <c:v>45.632625102996798</c:v>
                </c:pt>
                <c:pt idx="36">
                  <c:v>45.383262872695902</c:v>
                </c:pt>
                <c:pt idx="37">
                  <c:v>45.087186574935899</c:v>
                </c:pt>
                <c:pt idx="38">
                  <c:v>45.4424729347229</c:v>
                </c:pt>
                <c:pt idx="39">
                  <c:v>45.540198326110797</c:v>
                </c:pt>
                <c:pt idx="40">
                  <c:v>45.604424953460601</c:v>
                </c:pt>
                <c:pt idx="41">
                  <c:v>45.251488685607903</c:v>
                </c:pt>
                <c:pt idx="42">
                  <c:v>45.612051248550401</c:v>
                </c:pt>
                <c:pt idx="43">
                  <c:v>45.5459818840026</c:v>
                </c:pt>
                <c:pt idx="44">
                  <c:v>45.032086849212597</c:v>
                </c:pt>
                <c:pt idx="45">
                  <c:v>44.855954647064202</c:v>
                </c:pt>
                <c:pt idx="46">
                  <c:v>45.162263870239201</c:v>
                </c:pt>
                <c:pt idx="47">
                  <c:v>44.820669651031402</c:v>
                </c:pt>
                <c:pt idx="48">
                  <c:v>45.2718985080718</c:v>
                </c:pt>
                <c:pt idx="49">
                  <c:v>44.661467313766401</c:v>
                </c:pt>
                <c:pt idx="50">
                  <c:v>45.213069438934298</c:v>
                </c:pt>
                <c:pt idx="51">
                  <c:v>45.618199825286801</c:v>
                </c:pt>
                <c:pt idx="52">
                  <c:v>44.409665584564202</c:v>
                </c:pt>
                <c:pt idx="53">
                  <c:v>45.249205112457197</c:v>
                </c:pt>
                <c:pt idx="54">
                  <c:v>45.390262365341101</c:v>
                </c:pt>
                <c:pt idx="55">
                  <c:v>45.263378620147698</c:v>
                </c:pt>
                <c:pt idx="56">
                  <c:v>45.295911788940401</c:v>
                </c:pt>
                <c:pt idx="57">
                  <c:v>45.0201060771942</c:v>
                </c:pt>
                <c:pt idx="58">
                  <c:v>44.762870788574197</c:v>
                </c:pt>
                <c:pt idx="59">
                  <c:v>45.127886533737097</c:v>
                </c:pt>
                <c:pt idx="60">
                  <c:v>44.943973779678302</c:v>
                </c:pt>
                <c:pt idx="61">
                  <c:v>45.672722578048699</c:v>
                </c:pt>
                <c:pt idx="62">
                  <c:v>45.860006570815997</c:v>
                </c:pt>
                <c:pt idx="63">
                  <c:v>45.5244107246398</c:v>
                </c:pt>
                <c:pt idx="64">
                  <c:v>45.542882204055701</c:v>
                </c:pt>
                <c:pt idx="65">
                  <c:v>44.809126138687098</c:v>
                </c:pt>
                <c:pt idx="66">
                  <c:v>45.102737426757798</c:v>
                </c:pt>
                <c:pt idx="67">
                  <c:v>44.9549787044525</c:v>
                </c:pt>
                <c:pt idx="68">
                  <c:v>44.702528715133603</c:v>
                </c:pt>
                <c:pt idx="69">
                  <c:v>45.345886468887301</c:v>
                </c:pt>
                <c:pt idx="70">
                  <c:v>45.129478693008402</c:v>
                </c:pt>
                <c:pt idx="71">
                  <c:v>45.319731473922701</c:v>
                </c:pt>
                <c:pt idx="72">
                  <c:v>45.544098377227698</c:v>
                </c:pt>
                <c:pt idx="73">
                  <c:v>45.602883577346802</c:v>
                </c:pt>
                <c:pt idx="74">
                  <c:v>44.384364366531301</c:v>
                </c:pt>
                <c:pt idx="75">
                  <c:v>45.368528842925997</c:v>
                </c:pt>
                <c:pt idx="76">
                  <c:v>45.146809101104701</c:v>
                </c:pt>
                <c:pt idx="77">
                  <c:v>44.4124562740325</c:v>
                </c:pt>
                <c:pt idx="78">
                  <c:v>44.988784074783297</c:v>
                </c:pt>
                <c:pt idx="79">
                  <c:v>44.160961151122997</c:v>
                </c:pt>
                <c:pt idx="80">
                  <c:v>44.950736522674497</c:v>
                </c:pt>
                <c:pt idx="81">
                  <c:v>44.917967081069897</c:v>
                </c:pt>
                <c:pt idx="82">
                  <c:v>45.478125095367403</c:v>
                </c:pt>
                <c:pt idx="83">
                  <c:v>45.156228780746403</c:v>
                </c:pt>
                <c:pt idx="84">
                  <c:v>45.302581071853602</c:v>
                </c:pt>
                <c:pt idx="85">
                  <c:v>45.338017702102597</c:v>
                </c:pt>
                <c:pt idx="86">
                  <c:v>44.5217444896697</c:v>
                </c:pt>
                <c:pt idx="87">
                  <c:v>44.7209727764129</c:v>
                </c:pt>
                <c:pt idx="88">
                  <c:v>44.898264408111501</c:v>
                </c:pt>
                <c:pt idx="89">
                  <c:v>45.021671772003103</c:v>
                </c:pt>
                <c:pt idx="90">
                  <c:v>45.310612440109203</c:v>
                </c:pt>
                <c:pt idx="91">
                  <c:v>45.033656835556002</c:v>
                </c:pt>
                <c:pt idx="92">
                  <c:v>44.373185634613002</c:v>
                </c:pt>
                <c:pt idx="93">
                  <c:v>44.998415708541799</c:v>
                </c:pt>
                <c:pt idx="94">
                  <c:v>44.508150577545102</c:v>
                </c:pt>
                <c:pt idx="95">
                  <c:v>44.874346256256104</c:v>
                </c:pt>
                <c:pt idx="96">
                  <c:v>44.773608684539703</c:v>
                </c:pt>
                <c:pt idx="97">
                  <c:v>45.089245319366398</c:v>
                </c:pt>
                <c:pt idx="98">
                  <c:v>45.102342128753598</c:v>
                </c:pt>
                <c:pt idx="99">
                  <c:v>44.4724025726318</c:v>
                </c:pt>
                <c:pt idx="100">
                  <c:v>45.309224367141702</c:v>
                </c:pt>
                <c:pt idx="101">
                  <c:v>45.463825941085801</c:v>
                </c:pt>
                <c:pt idx="102">
                  <c:v>45.130161046981797</c:v>
                </c:pt>
                <c:pt idx="103">
                  <c:v>44.468117237091001</c:v>
                </c:pt>
                <c:pt idx="104">
                  <c:v>44.605091094970703</c:v>
                </c:pt>
                <c:pt idx="105">
                  <c:v>44.874057769775298</c:v>
                </c:pt>
                <c:pt idx="106">
                  <c:v>44.665894269943202</c:v>
                </c:pt>
                <c:pt idx="107">
                  <c:v>45.012628793716402</c:v>
                </c:pt>
                <c:pt idx="108">
                  <c:v>45.445431470870901</c:v>
                </c:pt>
                <c:pt idx="109">
                  <c:v>45.473676443099897</c:v>
                </c:pt>
                <c:pt idx="110">
                  <c:v>45.735352516174302</c:v>
                </c:pt>
                <c:pt idx="111">
                  <c:v>45.269919395446699</c:v>
                </c:pt>
                <c:pt idx="112">
                  <c:v>44.687179803848203</c:v>
                </c:pt>
                <c:pt idx="113">
                  <c:v>45.404981136322</c:v>
                </c:pt>
                <c:pt idx="114">
                  <c:v>44.9115598201751</c:v>
                </c:pt>
                <c:pt idx="115">
                  <c:v>45.263208389282198</c:v>
                </c:pt>
                <c:pt idx="116">
                  <c:v>44.728990316390899</c:v>
                </c:pt>
                <c:pt idx="117">
                  <c:v>45.410022735595703</c:v>
                </c:pt>
                <c:pt idx="118">
                  <c:v>45.322384119033799</c:v>
                </c:pt>
                <c:pt idx="119">
                  <c:v>45.194616317749002</c:v>
                </c:pt>
                <c:pt idx="120">
                  <c:v>44.796889781951897</c:v>
                </c:pt>
                <c:pt idx="121">
                  <c:v>45.022163391113203</c:v>
                </c:pt>
                <c:pt idx="122">
                  <c:v>45.195744037628103</c:v>
                </c:pt>
                <c:pt idx="123">
                  <c:v>45.494934797286902</c:v>
                </c:pt>
                <c:pt idx="124">
                  <c:v>44.340272426605203</c:v>
                </c:pt>
                <c:pt idx="125">
                  <c:v>45.046602487564002</c:v>
                </c:pt>
                <c:pt idx="126">
                  <c:v>44.514052629470797</c:v>
                </c:pt>
                <c:pt idx="127">
                  <c:v>44.9105770587921</c:v>
                </c:pt>
                <c:pt idx="128">
                  <c:v>45.090226650238002</c:v>
                </c:pt>
                <c:pt idx="129">
                  <c:v>45.339911699295001</c:v>
                </c:pt>
                <c:pt idx="130">
                  <c:v>44.450440168380702</c:v>
                </c:pt>
                <c:pt idx="131">
                  <c:v>44.854881763458202</c:v>
                </c:pt>
                <c:pt idx="132">
                  <c:v>45.117255687713602</c:v>
                </c:pt>
                <c:pt idx="133">
                  <c:v>44.648964643478301</c:v>
                </c:pt>
                <c:pt idx="134">
                  <c:v>44.872158527374197</c:v>
                </c:pt>
                <c:pt idx="135">
                  <c:v>44.170510053634601</c:v>
                </c:pt>
                <c:pt idx="136">
                  <c:v>45.321496963500898</c:v>
                </c:pt>
                <c:pt idx="137">
                  <c:v>44.444844007492001</c:v>
                </c:pt>
                <c:pt idx="138">
                  <c:v>44.933604001998901</c:v>
                </c:pt>
                <c:pt idx="139">
                  <c:v>44.746882438659597</c:v>
                </c:pt>
                <c:pt idx="140">
                  <c:v>44.298000335693303</c:v>
                </c:pt>
                <c:pt idx="141">
                  <c:v>44.552026748657198</c:v>
                </c:pt>
                <c:pt idx="142">
                  <c:v>44.883964061736997</c:v>
                </c:pt>
                <c:pt idx="143">
                  <c:v>45.036831378936697</c:v>
                </c:pt>
                <c:pt idx="144">
                  <c:v>44.893038272857602</c:v>
                </c:pt>
                <c:pt idx="145">
                  <c:v>44.534257173538201</c:v>
                </c:pt>
                <c:pt idx="146">
                  <c:v>44.904088497161801</c:v>
                </c:pt>
                <c:pt idx="147">
                  <c:v>44.450399398803697</c:v>
                </c:pt>
                <c:pt idx="148">
                  <c:v>45.497544050216597</c:v>
                </c:pt>
                <c:pt idx="149">
                  <c:v>44.830214738845797</c:v>
                </c:pt>
                <c:pt idx="150">
                  <c:v>44.819599866867001</c:v>
                </c:pt>
                <c:pt idx="151">
                  <c:v>45.093806028365996</c:v>
                </c:pt>
                <c:pt idx="152">
                  <c:v>44.474587440490701</c:v>
                </c:pt>
                <c:pt idx="153">
                  <c:v>44.9589166641235</c:v>
                </c:pt>
                <c:pt idx="154">
                  <c:v>44.502480506896902</c:v>
                </c:pt>
                <c:pt idx="155">
                  <c:v>45.281978607177699</c:v>
                </c:pt>
                <c:pt idx="156">
                  <c:v>45.364005088806103</c:v>
                </c:pt>
                <c:pt idx="157">
                  <c:v>45.230400323867698</c:v>
                </c:pt>
                <c:pt idx="158">
                  <c:v>45.338264942169097</c:v>
                </c:pt>
                <c:pt idx="159">
                  <c:v>45.376111745834301</c:v>
                </c:pt>
                <c:pt idx="160">
                  <c:v>44.6146819591522</c:v>
                </c:pt>
                <c:pt idx="161">
                  <c:v>44.7874174118041</c:v>
                </c:pt>
                <c:pt idx="162">
                  <c:v>44.970416069030698</c:v>
                </c:pt>
                <c:pt idx="163">
                  <c:v>45.124095439910803</c:v>
                </c:pt>
                <c:pt idx="164">
                  <c:v>45.152181386947603</c:v>
                </c:pt>
                <c:pt idx="165">
                  <c:v>45.334044694900498</c:v>
                </c:pt>
                <c:pt idx="166">
                  <c:v>44.702465534210198</c:v>
                </c:pt>
                <c:pt idx="167">
                  <c:v>44.812049627303999</c:v>
                </c:pt>
                <c:pt idx="168">
                  <c:v>44.882529497146599</c:v>
                </c:pt>
                <c:pt idx="169">
                  <c:v>45.3293356895446</c:v>
                </c:pt>
                <c:pt idx="170">
                  <c:v>45.194399595260599</c:v>
                </c:pt>
                <c:pt idx="171">
                  <c:v>44.708751678466697</c:v>
                </c:pt>
                <c:pt idx="172">
                  <c:v>45.220927476882899</c:v>
                </c:pt>
                <c:pt idx="173">
                  <c:v>44.718158245086599</c:v>
                </c:pt>
                <c:pt idx="174">
                  <c:v>45.748292684554997</c:v>
                </c:pt>
                <c:pt idx="175">
                  <c:v>44.815911769866901</c:v>
                </c:pt>
                <c:pt idx="176">
                  <c:v>44.826775074005099</c:v>
                </c:pt>
                <c:pt idx="177">
                  <c:v>44.768261194229098</c:v>
                </c:pt>
                <c:pt idx="178">
                  <c:v>45.058079004287698</c:v>
                </c:pt>
                <c:pt idx="179">
                  <c:v>44.767071723937903</c:v>
                </c:pt>
                <c:pt idx="180">
                  <c:v>44.424029588699298</c:v>
                </c:pt>
                <c:pt idx="181">
                  <c:v>44.157921791076603</c:v>
                </c:pt>
                <c:pt idx="182">
                  <c:v>44.603582382202099</c:v>
                </c:pt>
                <c:pt idx="183">
                  <c:v>44.563149213790801</c:v>
                </c:pt>
                <c:pt idx="184">
                  <c:v>45.106739044189403</c:v>
                </c:pt>
                <c:pt idx="185">
                  <c:v>44.904872179031301</c:v>
                </c:pt>
                <c:pt idx="186">
                  <c:v>43.995718955993603</c:v>
                </c:pt>
                <c:pt idx="187">
                  <c:v>44.8577556610107</c:v>
                </c:pt>
                <c:pt idx="188">
                  <c:v>44.558537244796703</c:v>
                </c:pt>
                <c:pt idx="189">
                  <c:v>44.859769344329798</c:v>
                </c:pt>
                <c:pt idx="190">
                  <c:v>44.570755004882798</c:v>
                </c:pt>
                <c:pt idx="191">
                  <c:v>44.847565650939899</c:v>
                </c:pt>
                <c:pt idx="192">
                  <c:v>45.144949674606302</c:v>
                </c:pt>
                <c:pt idx="193">
                  <c:v>44.0384294986724</c:v>
                </c:pt>
                <c:pt idx="194">
                  <c:v>44.780778884887603</c:v>
                </c:pt>
                <c:pt idx="195">
                  <c:v>44.600613832473698</c:v>
                </c:pt>
                <c:pt idx="196">
                  <c:v>44.865389585494903</c:v>
                </c:pt>
                <c:pt idx="197">
                  <c:v>45.117217540740903</c:v>
                </c:pt>
                <c:pt idx="198">
                  <c:v>43.959600448608299</c:v>
                </c:pt>
                <c:pt idx="199">
                  <c:v>45.671129226684499</c:v>
                </c:pt>
                <c:pt idx="200">
                  <c:v>44.610745906829798</c:v>
                </c:pt>
                <c:pt idx="201">
                  <c:v>44.844494581222499</c:v>
                </c:pt>
                <c:pt idx="202">
                  <c:v>45.257507801055901</c:v>
                </c:pt>
                <c:pt idx="203">
                  <c:v>45.240647554397498</c:v>
                </c:pt>
                <c:pt idx="204">
                  <c:v>44.487125635147002</c:v>
                </c:pt>
                <c:pt idx="205">
                  <c:v>45.437461614608701</c:v>
                </c:pt>
                <c:pt idx="206">
                  <c:v>44.172566413879302</c:v>
                </c:pt>
                <c:pt idx="207">
                  <c:v>44.401010990142801</c:v>
                </c:pt>
                <c:pt idx="208">
                  <c:v>44.836940288543701</c:v>
                </c:pt>
                <c:pt idx="209">
                  <c:v>44.919945240020702</c:v>
                </c:pt>
                <c:pt idx="210">
                  <c:v>44.822984695434499</c:v>
                </c:pt>
                <c:pt idx="211">
                  <c:v>44.342186689376803</c:v>
                </c:pt>
                <c:pt idx="212">
                  <c:v>45.230657815933199</c:v>
                </c:pt>
                <c:pt idx="213">
                  <c:v>44.635740041732703</c:v>
                </c:pt>
                <c:pt idx="214">
                  <c:v>44.850218534469597</c:v>
                </c:pt>
                <c:pt idx="215">
                  <c:v>44.631669282913201</c:v>
                </c:pt>
                <c:pt idx="216">
                  <c:v>45.057677745818999</c:v>
                </c:pt>
                <c:pt idx="217">
                  <c:v>44.829792737960801</c:v>
                </c:pt>
                <c:pt idx="218">
                  <c:v>44.175086975097599</c:v>
                </c:pt>
                <c:pt idx="219">
                  <c:v>44.5073978900909</c:v>
                </c:pt>
                <c:pt idx="220">
                  <c:v>44.446504831314002</c:v>
                </c:pt>
                <c:pt idx="221">
                  <c:v>45.002354860305701</c:v>
                </c:pt>
                <c:pt idx="222">
                  <c:v>44.697147607803302</c:v>
                </c:pt>
                <c:pt idx="223">
                  <c:v>45.080315351486199</c:v>
                </c:pt>
                <c:pt idx="224">
                  <c:v>44.270644664764397</c:v>
                </c:pt>
                <c:pt idx="225">
                  <c:v>44.907278776168802</c:v>
                </c:pt>
                <c:pt idx="226">
                  <c:v>45.015507221221903</c:v>
                </c:pt>
                <c:pt idx="227">
                  <c:v>44.728607416152897</c:v>
                </c:pt>
                <c:pt idx="228">
                  <c:v>44.672087907791102</c:v>
                </c:pt>
                <c:pt idx="229">
                  <c:v>43.8529179096221</c:v>
                </c:pt>
                <c:pt idx="230">
                  <c:v>44.644517421722398</c:v>
                </c:pt>
                <c:pt idx="231">
                  <c:v>44.828148603439303</c:v>
                </c:pt>
                <c:pt idx="232">
                  <c:v>44.608662605285602</c:v>
                </c:pt>
                <c:pt idx="233">
                  <c:v>44.517710447311401</c:v>
                </c:pt>
                <c:pt idx="234">
                  <c:v>44.3386487960815</c:v>
                </c:pt>
                <c:pt idx="235">
                  <c:v>44.468638420104902</c:v>
                </c:pt>
                <c:pt idx="236">
                  <c:v>44.460445404052699</c:v>
                </c:pt>
                <c:pt idx="237">
                  <c:v>45.0542025566101</c:v>
                </c:pt>
                <c:pt idx="238">
                  <c:v>44.543362140655503</c:v>
                </c:pt>
                <c:pt idx="239">
                  <c:v>44.475307464599602</c:v>
                </c:pt>
                <c:pt idx="240">
                  <c:v>44.558045387268002</c:v>
                </c:pt>
                <c:pt idx="241">
                  <c:v>44.699599266052203</c:v>
                </c:pt>
                <c:pt idx="242">
                  <c:v>44.878182172775198</c:v>
                </c:pt>
                <c:pt idx="243">
                  <c:v>45.330607175826998</c:v>
                </c:pt>
                <c:pt idx="244">
                  <c:v>44.726634740829397</c:v>
                </c:pt>
                <c:pt idx="245">
                  <c:v>44.293741226196197</c:v>
                </c:pt>
                <c:pt idx="246">
                  <c:v>45.099440097808802</c:v>
                </c:pt>
                <c:pt idx="247">
                  <c:v>44.955757141113203</c:v>
                </c:pt>
                <c:pt idx="248">
                  <c:v>44.881440401077199</c:v>
                </c:pt>
                <c:pt idx="249">
                  <c:v>44.784908533096299</c:v>
                </c:pt>
                <c:pt idx="250">
                  <c:v>45.334940433502098</c:v>
                </c:pt>
                <c:pt idx="251">
                  <c:v>46.077769994735696</c:v>
                </c:pt>
                <c:pt idx="252">
                  <c:v>45.026475191116297</c:v>
                </c:pt>
                <c:pt idx="253">
                  <c:v>45.2998430728912</c:v>
                </c:pt>
                <c:pt idx="254">
                  <c:v>44.423101902008</c:v>
                </c:pt>
                <c:pt idx="255">
                  <c:v>44.123013496398897</c:v>
                </c:pt>
                <c:pt idx="256">
                  <c:v>44.695374250411902</c:v>
                </c:pt>
                <c:pt idx="257">
                  <c:v>44.715840101242001</c:v>
                </c:pt>
                <c:pt idx="258">
                  <c:v>44.952302932739201</c:v>
                </c:pt>
                <c:pt idx="259">
                  <c:v>44.9095425605773</c:v>
                </c:pt>
                <c:pt idx="260">
                  <c:v>44.3512377738952</c:v>
                </c:pt>
                <c:pt idx="261">
                  <c:v>45.2981438636779</c:v>
                </c:pt>
                <c:pt idx="262">
                  <c:v>44.443551063537498</c:v>
                </c:pt>
                <c:pt idx="263">
                  <c:v>45.205704212188699</c:v>
                </c:pt>
                <c:pt idx="264">
                  <c:v>44.682699918746899</c:v>
                </c:pt>
                <c:pt idx="265">
                  <c:v>44.039018869400003</c:v>
                </c:pt>
                <c:pt idx="266">
                  <c:v>44.512793302535997</c:v>
                </c:pt>
                <c:pt idx="267">
                  <c:v>45.2893195152282</c:v>
                </c:pt>
                <c:pt idx="268">
                  <c:v>44.796401500701897</c:v>
                </c:pt>
                <c:pt idx="269">
                  <c:v>44.822897195815997</c:v>
                </c:pt>
                <c:pt idx="270">
                  <c:v>45.024255037307697</c:v>
                </c:pt>
                <c:pt idx="271">
                  <c:v>44.234125137329102</c:v>
                </c:pt>
                <c:pt idx="272">
                  <c:v>45.012733459472599</c:v>
                </c:pt>
                <c:pt idx="273">
                  <c:v>44.884328842163001</c:v>
                </c:pt>
                <c:pt idx="274">
                  <c:v>44.265614271163898</c:v>
                </c:pt>
                <c:pt idx="275">
                  <c:v>44.411303520202601</c:v>
                </c:pt>
                <c:pt idx="276">
                  <c:v>44.168210268020601</c:v>
                </c:pt>
                <c:pt idx="277">
                  <c:v>45.088780879974301</c:v>
                </c:pt>
                <c:pt idx="278">
                  <c:v>44.742496252059901</c:v>
                </c:pt>
                <c:pt idx="279">
                  <c:v>44.6649942398071</c:v>
                </c:pt>
                <c:pt idx="280">
                  <c:v>44.149378776550201</c:v>
                </c:pt>
                <c:pt idx="281">
                  <c:v>44.385470867156897</c:v>
                </c:pt>
                <c:pt idx="282">
                  <c:v>44.660771846771198</c:v>
                </c:pt>
                <c:pt idx="283">
                  <c:v>45.048804044723497</c:v>
                </c:pt>
                <c:pt idx="284">
                  <c:v>44.715123653411801</c:v>
                </c:pt>
                <c:pt idx="285">
                  <c:v>45.078608274459803</c:v>
                </c:pt>
                <c:pt idx="286">
                  <c:v>44.713082551956099</c:v>
                </c:pt>
                <c:pt idx="287">
                  <c:v>44.117276191711397</c:v>
                </c:pt>
                <c:pt idx="288">
                  <c:v>45.016841411590498</c:v>
                </c:pt>
                <c:pt idx="289">
                  <c:v>44.634521007537799</c:v>
                </c:pt>
                <c:pt idx="290">
                  <c:v>44.557720661163302</c:v>
                </c:pt>
                <c:pt idx="291">
                  <c:v>45.140027046203599</c:v>
                </c:pt>
                <c:pt idx="292">
                  <c:v>44.737234830856302</c:v>
                </c:pt>
                <c:pt idx="293">
                  <c:v>44.641355991363497</c:v>
                </c:pt>
                <c:pt idx="294">
                  <c:v>45.072124481201101</c:v>
                </c:pt>
                <c:pt idx="295">
                  <c:v>45.030200481414703</c:v>
                </c:pt>
                <c:pt idx="296">
                  <c:v>44.959509134292603</c:v>
                </c:pt>
                <c:pt idx="297">
                  <c:v>44.241957426071103</c:v>
                </c:pt>
                <c:pt idx="298">
                  <c:v>45.475094556808401</c:v>
                </c:pt>
                <c:pt idx="299">
                  <c:v>45.438350439071598</c:v>
                </c:pt>
                <c:pt idx="300">
                  <c:v>44.0996735095977</c:v>
                </c:pt>
                <c:pt idx="301">
                  <c:v>44.5832550525665</c:v>
                </c:pt>
                <c:pt idx="302">
                  <c:v>44.435780286788898</c:v>
                </c:pt>
                <c:pt idx="303">
                  <c:v>44.489342689514103</c:v>
                </c:pt>
                <c:pt idx="304">
                  <c:v>44.884884834289501</c:v>
                </c:pt>
                <c:pt idx="305">
                  <c:v>44.977015018463099</c:v>
                </c:pt>
                <c:pt idx="306">
                  <c:v>44.202891588211003</c:v>
                </c:pt>
                <c:pt idx="307">
                  <c:v>45.190084218978797</c:v>
                </c:pt>
                <c:pt idx="308">
                  <c:v>44.4826273918151</c:v>
                </c:pt>
                <c:pt idx="309">
                  <c:v>44.850706338882397</c:v>
                </c:pt>
                <c:pt idx="310">
                  <c:v>45.257970571517902</c:v>
                </c:pt>
                <c:pt idx="311">
                  <c:v>45.080223560333202</c:v>
                </c:pt>
                <c:pt idx="312">
                  <c:v>44.3510837554931</c:v>
                </c:pt>
                <c:pt idx="313">
                  <c:v>44.892609357833798</c:v>
                </c:pt>
                <c:pt idx="314">
                  <c:v>44.725739240646298</c:v>
                </c:pt>
                <c:pt idx="315">
                  <c:v>44.589752674102698</c:v>
                </c:pt>
                <c:pt idx="316">
                  <c:v>44.646283626556297</c:v>
                </c:pt>
                <c:pt idx="317">
                  <c:v>45.1318936347961</c:v>
                </c:pt>
                <c:pt idx="318">
                  <c:v>44.964070320129302</c:v>
                </c:pt>
                <c:pt idx="319">
                  <c:v>44.369364500045698</c:v>
                </c:pt>
                <c:pt idx="320">
                  <c:v>44.914494991302398</c:v>
                </c:pt>
                <c:pt idx="321">
                  <c:v>44.473828315734799</c:v>
                </c:pt>
                <c:pt idx="322">
                  <c:v>44.377511024474998</c:v>
                </c:pt>
                <c:pt idx="323">
                  <c:v>44.661942720413201</c:v>
                </c:pt>
                <c:pt idx="324">
                  <c:v>45.538072347640899</c:v>
                </c:pt>
                <c:pt idx="325">
                  <c:v>44.279977083206099</c:v>
                </c:pt>
                <c:pt idx="326">
                  <c:v>44.809213161468499</c:v>
                </c:pt>
                <c:pt idx="327">
                  <c:v>44.869825124740601</c:v>
                </c:pt>
                <c:pt idx="328">
                  <c:v>44.994440078735302</c:v>
                </c:pt>
                <c:pt idx="329">
                  <c:v>42.563263654708798</c:v>
                </c:pt>
                <c:pt idx="330">
                  <c:v>45.7613976001739</c:v>
                </c:pt>
                <c:pt idx="331">
                  <c:v>45.232670307159403</c:v>
                </c:pt>
                <c:pt idx="332">
                  <c:v>45.789759159088099</c:v>
                </c:pt>
                <c:pt idx="333">
                  <c:v>44.5834670066833</c:v>
                </c:pt>
                <c:pt idx="334">
                  <c:v>44.466446399688699</c:v>
                </c:pt>
                <c:pt idx="335">
                  <c:v>44.607874393463099</c:v>
                </c:pt>
                <c:pt idx="336">
                  <c:v>45.286586523056002</c:v>
                </c:pt>
                <c:pt idx="337">
                  <c:v>44.822970628738403</c:v>
                </c:pt>
                <c:pt idx="338">
                  <c:v>44.690285682678201</c:v>
                </c:pt>
                <c:pt idx="339">
                  <c:v>45.150928497314403</c:v>
                </c:pt>
                <c:pt idx="340">
                  <c:v>44.986150264739898</c:v>
                </c:pt>
                <c:pt idx="341">
                  <c:v>44.726766347885103</c:v>
                </c:pt>
                <c:pt idx="342">
                  <c:v>45.909107446670497</c:v>
                </c:pt>
                <c:pt idx="343">
                  <c:v>44.345558881759601</c:v>
                </c:pt>
                <c:pt idx="344">
                  <c:v>45.375530242919901</c:v>
                </c:pt>
                <c:pt idx="345">
                  <c:v>44.871403217315603</c:v>
                </c:pt>
                <c:pt idx="346">
                  <c:v>45.031412363052297</c:v>
                </c:pt>
                <c:pt idx="347">
                  <c:v>44.758000850677398</c:v>
                </c:pt>
                <c:pt idx="348">
                  <c:v>44.564702272415097</c:v>
                </c:pt>
                <c:pt idx="349">
                  <c:v>44.244469642639103</c:v>
                </c:pt>
                <c:pt idx="350">
                  <c:v>44.453709125518699</c:v>
                </c:pt>
                <c:pt idx="351">
                  <c:v>44.866519451141301</c:v>
                </c:pt>
                <c:pt idx="352">
                  <c:v>45.032643795013399</c:v>
                </c:pt>
                <c:pt idx="353">
                  <c:v>44.3189437389373</c:v>
                </c:pt>
                <c:pt idx="354">
                  <c:v>45.022360801696699</c:v>
                </c:pt>
                <c:pt idx="355">
                  <c:v>45.116314411163302</c:v>
                </c:pt>
                <c:pt idx="356">
                  <c:v>44.759725570678697</c:v>
                </c:pt>
                <c:pt idx="357">
                  <c:v>44.9839670658111</c:v>
                </c:pt>
                <c:pt idx="358">
                  <c:v>45.014733314514103</c:v>
                </c:pt>
                <c:pt idx="359">
                  <c:v>44.336894989013601</c:v>
                </c:pt>
                <c:pt idx="360">
                  <c:v>44.413762807845998</c:v>
                </c:pt>
                <c:pt idx="361">
                  <c:v>44.401281118392902</c:v>
                </c:pt>
                <c:pt idx="362">
                  <c:v>44.924625158309901</c:v>
                </c:pt>
                <c:pt idx="363">
                  <c:v>44.210312366485503</c:v>
                </c:pt>
                <c:pt idx="364">
                  <c:v>45.08589553833</c:v>
                </c:pt>
                <c:pt idx="365">
                  <c:v>44.824387073516803</c:v>
                </c:pt>
                <c:pt idx="366">
                  <c:v>45.002342700958202</c:v>
                </c:pt>
                <c:pt idx="367">
                  <c:v>44.657283544540398</c:v>
                </c:pt>
                <c:pt idx="368">
                  <c:v>44.759099721908498</c:v>
                </c:pt>
                <c:pt idx="369">
                  <c:v>44.347526788711498</c:v>
                </c:pt>
                <c:pt idx="370">
                  <c:v>44.786800146102898</c:v>
                </c:pt>
                <c:pt idx="371">
                  <c:v>44.562185049057</c:v>
                </c:pt>
                <c:pt idx="372">
                  <c:v>45.548505067825303</c:v>
                </c:pt>
                <c:pt idx="373">
                  <c:v>44.729846239089902</c:v>
                </c:pt>
                <c:pt idx="374">
                  <c:v>44.4254631996154</c:v>
                </c:pt>
                <c:pt idx="375">
                  <c:v>44.635802268981898</c:v>
                </c:pt>
                <c:pt idx="376">
                  <c:v>44.769080400466898</c:v>
                </c:pt>
                <c:pt idx="377">
                  <c:v>45.001100301742497</c:v>
                </c:pt>
                <c:pt idx="378">
                  <c:v>44.764472723007202</c:v>
                </c:pt>
                <c:pt idx="379">
                  <c:v>44.9868903160095</c:v>
                </c:pt>
                <c:pt idx="380">
                  <c:v>44.969704151153501</c:v>
                </c:pt>
                <c:pt idx="381">
                  <c:v>44.373382806777897</c:v>
                </c:pt>
                <c:pt idx="382">
                  <c:v>45.209127187728797</c:v>
                </c:pt>
                <c:pt idx="383">
                  <c:v>44.7803280353546</c:v>
                </c:pt>
                <c:pt idx="384">
                  <c:v>45.245247840881298</c:v>
                </c:pt>
                <c:pt idx="385">
                  <c:v>44.980159282684298</c:v>
                </c:pt>
                <c:pt idx="386">
                  <c:v>44.837987184524501</c:v>
                </c:pt>
                <c:pt idx="387">
                  <c:v>44.522888422012301</c:v>
                </c:pt>
                <c:pt idx="388">
                  <c:v>44.8585784435272</c:v>
                </c:pt>
                <c:pt idx="389">
                  <c:v>45.362119436264003</c:v>
                </c:pt>
                <c:pt idx="390">
                  <c:v>44.465112686157198</c:v>
                </c:pt>
                <c:pt idx="391">
                  <c:v>45.006509304046602</c:v>
                </c:pt>
                <c:pt idx="392">
                  <c:v>44.890829324722198</c:v>
                </c:pt>
                <c:pt idx="393">
                  <c:v>44.961570978164602</c:v>
                </c:pt>
                <c:pt idx="394">
                  <c:v>44.875105619430499</c:v>
                </c:pt>
                <c:pt idx="395">
                  <c:v>44.865624666213897</c:v>
                </c:pt>
                <c:pt idx="396">
                  <c:v>44.822959899902301</c:v>
                </c:pt>
                <c:pt idx="397">
                  <c:v>44.639685153961103</c:v>
                </c:pt>
                <c:pt idx="398">
                  <c:v>44.887334823608299</c:v>
                </c:pt>
                <c:pt idx="399">
                  <c:v>45.066733360290499</c:v>
                </c:pt>
                <c:pt idx="400">
                  <c:v>44.532465696334803</c:v>
                </c:pt>
                <c:pt idx="401">
                  <c:v>45.438764095306297</c:v>
                </c:pt>
                <c:pt idx="402">
                  <c:v>44.868487119674597</c:v>
                </c:pt>
                <c:pt idx="403">
                  <c:v>45.0646457672119</c:v>
                </c:pt>
                <c:pt idx="404">
                  <c:v>44.818175792693999</c:v>
                </c:pt>
                <c:pt idx="405">
                  <c:v>44.5185446739196</c:v>
                </c:pt>
                <c:pt idx="406">
                  <c:v>44.792865276336599</c:v>
                </c:pt>
                <c:pt idx="407">
                  <c:v>45.019491434097198</c:v>
                </c:pt>
                <c:pt idx="408">
                  <c:v>44.317555427551198</c:v>
                </c:pt>
                <c:pt idx="409">
                  <c:v>44.2317020893096</c:v>
                </c:pt>
                <c:pt idx="410">
                  <c:v>44.882636785507202</c:v>
                </c:pt>
                <c:pt idx="411">
                  <c:v>44.921397686004603</c:v>
                </c:pt>
                <c:pt idx="412">
                  <c:v>44.546516418457003</c:v>
                </c:pt>
                <c:pt idx="413">
                  <c:v>44.6701786518096</c:v>
                </c:pt>
                <c:pt idx="414">
                  <c:v>44.953068256378103</c:v>
                </c:pt>
                <c:pt idx="415">
                  <c:v>43.990726232528601</c:v>
                </c:pt>
                <c:pt idx="416">
                  <c:v>44.762219190597499</c:v>
                </c:pt>
                <c:pt idx="417">
                  <c:v>44.1722633838653</c:v>
                </c:pt>
                <c:pt idx="418">
                  <c:v>44.536366701125999</c:v>
                </c:pt>
                <c:pt idx="419">
                  <c:v>44.2582974433898</c:v>
                </c:pt>
                <c:pt idx="420">
                  <c:v>45.0911030769348</c:v>
                </c:pt>
                <c:pt idx="421">
                  <c:v>44.421029806137</c:v>
                </c:pt>
                <c:pt idx="422">
                  <c:v>43.950686216354299</c:v>
                </c:pt>
                <c:pt idx="423">
                  <c:v>44.169257164001401</c:v>
                </c:pt>
                <c:pt idx="424">
                  <c:v>44.808239936828599</c:v>
                </c:pt>
                <c:pt idx="425">
                  <c:v>44.945030927658003</c:v>
                </c:pt>
                <c:pt idx="426">
                  <c:v>45.2213327884674</c:v>
                </c:pt>
                <c:pt idx="427">
                  <c:v>43.800168514251702</c:v>
                </c:pt>
                <c:pt idx="428">
                  <c:v>44.042214155197101</c:v>
                </c:pt>
                <c:pt idx="429">
                  <c:v>44.754179239273</c:v>
                </c:pt>
                <c:pt idx="430">
                  <c:v>44.928265094757002</c:v>
                </c:pt>
                <c:pt idx="431">
                  <c:v>45.011630058288503</c:v>
                </c:pt>
                <c:pt idx="432">
                  <c:v>44.417723417282097</c:v>
                </c:pt>
                <c:pt idx="433">
                  <c:v>44.068001747131298</c:v>
                </c:pt>
                <c:pt idx="434">
                  <c:v>45.675950527191098</c:v>
                </c:pt>
                <c:pt idx="435">
                  <c:v>44.613620758056598</c:v>
                </c:pt>
                <c:pt idx="436">
                  <c:v>45.018543481826697</c:v>
                </c:pt>
                <c:pt idx="437">
                  <c:v>44.2870771884918</c:v>
                </c:pt>
                <c:pt idx="438">
                  <c:v>46.188696384429903</c:v>
                </c:pt>
                <c:pt idx="439">
                  <c:v>44.864387750625603</c:v>
                </c:pt>
                <c:pt idx="440">
                  <c:v>45.531180143356302</c:v>
                </c:pt>
                <c:pt idx="441">
                  <c:v>44.606696367263702</c:v>
                </c:pt>
                <c:pt idx="442">
                  <c:v>45.272235631942699</c:v>
                </c:pt>
                <c:pt idx="443">
                  <c:v>44.779112339019697</c:v>
                </c:pt>
                <c:pt idx="444">
                  <c:v>44.998393535613999</c:v>
                </c:pt>
                <c:pt idx="445">
                  <c:v>44.756901502609203</c:v>
                </c:pt>
                <c:pt idx="446">
                  <c:v>44.780395746231001</c:v>
                </c:pt>
                <c:pt idx="447">
                  <c:v>45.043812274932797</c:v>
                </c:pt>
                <c:pt idx="448">
                  <c:v>44.709969282150198</c:v>
                </c:pt>
                <c:pt idx="449">
                  <c:v>45.027335882186797</c:v>
                </c:pt>
                <c:pt idx="450">
                  <c:v>44.820486068725501</c:v>
                </c:pt>
                <c:pt idx="451">
                  <c:v>44.936981439590397</c:v>
                </c:pt>
                <c:pt idx="452">
                  <c:v>44.4853255748748</c:v>
                </c:pt>
                <c:pt idx="453">
                  <c:v>43.910908222198401</c:v>
                </c:pt>
                <c:pt idx="454">
                  <c:v>44.950836896896298</c:v>
                </c:pt>
                <c:pt idx="455">
                  <c:v>44.5126020908355</c:v>
                </c:pt>
                <c:pt idx="456">
                  <c:v>44.4945933818817</c:v>
                </c:pt>
                <c:pt idx="457">
                  <c:v>44.544084310531602</c:v>
                </c:pt>
                <c:pt idx="458">
                  <c:v>44.366124629974301</c:v>
                </c:pt>
                <c:pt idx="459">
                  <c:v>44.312693834304802</c:v>
                </c:pt>
                <c:pt idx="460">
                  <c:v>45.036003351211498</c:v>
                </c:pt>
                <c:pt idx="461">
                  <c:v>43.957528352737398</c:v>
                </c:pt>
                <c:pt idx="462">
                  <c:v>44.968820095062199</c:v>
                </c:pt>
                <c:pt idx="463">
                  <c:v>44.581759214401202</c:v>
                </c:pt>
                <c:pt idx="464">
                  <c:v>44.878939867019596</c:v>
                </c:pt>
                <c:pt idx="465">
                  <c:v>44.351479530334402</c:v>
                </c:pt>
                <c:pt idx="466">
                  <c:v>44.677799701690603</c:v>
                </c:pt>
                <c:pt idx="467">
                  <c:v>44.814818620681699</c:v>
                </c:pt>
                <c:pt idx="468">
                  <c:v>43.662382364273</c:v>
                </c:pt>
                <c:pt idx="469">
                  <c:v>44.662355184554997</c:v>
                </c:pt>
                <c:pt idx="470">
                  <c:v>44.208029747009199</c:v>
                </c:pt>
                <c:pt idx="471">
                  <c:v>45.013337373733499</c:v>
                </c:pt>
                <c:pt idx="472">
                  <c:v>44.717264652252098</c:v>
                </c:pt>
                <c:pt idx="473">
                  <c:v>44.539691686630199</c:v>
                </c:pt>
                <c:pt idx="474">
                  <c:v>44.828261613845797</c:v>
                </c:pt>
                <c:pt idx="475">
                  <c:v>44.639104366302398</c:v>
                </c:pt>
                <c:pt idx="476">
                  <c:v>44.050641059875403</c:v>
                </c:pt>
                <c:pt idx="477">
                  <c:v>45.391051292419398</c:v>
                </c:pt>
                <c:pt idx="478">
                  <c:v>44.847677469253497</c:v>
                </c:pt>
                <c:pt idx="479">
                  <c:v>44.418403148651102</c:v>
                </c:pt>
                <c:pt idx="480">
                  <c:v>44.8902490139007</c:v>
                </c:pt>
                <c:pt idx="481">
                  <c:v>44.786481618881197</c:v>
                </c:pt>
                <c:pt idx="482">
                  <c:v>44.8411607742309</c:v>
                </c:pt>
                <c:pt idx="483">
                  <c:v>45.197663068771298</c:v>
                </c:pt>
                <c:pt idx="484">
                  <c:v>44.8694326877593</c:v>
                </c:pt>
                <c:pt idx="485">
                  <c:v>44.831409692764197</c:v>
                </c:pt>
                <c:pt idx="486">
                  <c:v>44.984618663787799</c:v>
                </c:pt>
                <c:pt idx="487">
                  <c:v>45.819283723831099</c:v>
                </c:pt>
                <c:pt idx="488">
                  <c:v>44.742066621780303</c:v>
                </c:pt>
                <c:pt idx="489">
                  <c:v>44.560775279998701</c:v>
                </c:pt>
                <c:pt idx="490">
                  <c:v>44.292605161666799</c:v>
                </c:pt>
                <c:pt idx="491">
                  <c:v>44.165380477905202</c:v>
                </c:pt>
                <c:pt idx="492">
                  <c:v>44.847163438796898</c:v>
                </c:pt>
                <c:pt idx="493">
                  <c:v>45.112061738967803</c:v>
                </c:pt>
                <c:pt idx="494">
                  <c:v>44.160835742950397</c:v>
                </c:pt>
                <c:pt idx="495">
                  <c:v>44.8408842086791</c:v>
                </c:pt>
                <c:pt idx="496">
                  <c:v>45.218916416168199</c:v>
                </c:pt>
                <c:pt idx="497">
                  <c:v>44.492183923721299</c:v>
                </c:pt>
                <c:pt idx="498">
                  <c:v>45.219003915786701</c:v>
                </c:pt>
                <c:pt idx="499">
                  <c:v>44.892921447753899</c:v>
                </c:pt>
                <c:pt idx="500">
                  <c:v>43.792637348174999</c:v>
                </c:pt>
                <c:pt idx="501">
                  <c:v>44.5141954421997</c:v>
                </c:pt>
                <c:pt idx="502">
                  <c:v>44.705953598022397</c:v>
                </c:pt>
                <c:pt idx="503">
                  <c:v>44.434931993484398</c:v>
                </c:pt>
                <c:pt idx="504">
                  <c:v>44.255569219589198</c:v>
                </c:pt>
                <c:pt idx="505">
                  <c:v>44.736910343170102</c:v>
                </c:pt>
                <c:pt idx="506">
                  <c:v>45.086965560913001</c:v>
                </c:pt>
                <c:pt idx="507">
                  <c:v>44.724889993667603</c:v>
                </c:pt>
                <c:pt idx="508">
                  <c:v>45.016751289367598</c:v>
                </c:pt>
                <c:pt idx="509">
                  <c:v>44.944595336913999</c:v>
                </c:pt>
                <c:pt idx="510">
                  <c:v>44.169145345687802</c:v>
                </c:pt>
                <c:pt idx="511">
                  <c:v>44.4511940479278</c:v>
                </c:pt>
                <c:pt idx="512">
                  <c:v>44.778986454010003</c:v>
                </c:pt>
                <c:pt idx="513">
                  <c:v>45.191340446472097</c:v>
                </c:pt>
                <c:pt idx="514">
                  <c:v>44.377170085906897</c:v>
                </c:pt>
                <c:pt idx="515">
                  <c:v>44.135190486907902</c:v>
                </c:pt>
                <c:pt idx="516">
                  <c:v>44.149181127548196</c:v>
                </c:pt>
                <c:pt idx="517">
                  <c:v>44.483805656433098</c:v>
                </c:pt>
                <c:pt idx="518">
                  <c:v>44.546114683151202</c:v>
                </c:pt>
                <c:pt idx="519">
                  <c:v>45.380067825317298</c:v>
                </c:pt>
                <c:pt idx="520">
                  <c:v>44.8495323657989</c:v>
                </c:pt>
                <c:pt idx="521">
                  <c:v>44.196393013000403</c:v>
                </c:pt>
                <c:pt idx="522">
                  <c:v>44.814322710037203</c:v>
                </c:pt>
                <c:pt idx="523">
                  <c:v>44.701437950134199</c:v>
                </c:pt>
                <c:pt idx="524">
                  <c:v>44.723255395889197</c:v>
                </c:pt>
                <c:pt idx="525">
                  <c:v>44.8502647876739</c:v>
                </c:pt>
                <c:pt idx="526">
                  <c:v>44.887754917144697</c:v>
                </c:pt>
                <c:pt idx="527">
                  <c:v>44.793096780776899</c:v>
                </c:pt>
                <c:pt idx="528">
                  <c:v>44.407186031341503</c:v>
                </c:pt>
                <c:pt idx="529">
                  <c:v>45.019934177398603</c:v>
                </c:pt>
                <c:pt idx="530">
                  <c:v>44.884753465652402</c:v>
                </c:pt>
                <c:pt idx="531">
                  <c:v>44.809763669967602</c:v>
                </c:pt>
                <c:pt idx="532">
                  <c:v>45.0728695392608</c:v>
                </c:pt>
                <c:pt idx="533">
                  <c:v>45.0186345577239</c:v>
                </c:pt>
                <c:pt idx="534">
                  <c:v>44.751471996307302</c:v>
                </c:pt>
                <c:pt idx="535">
                  <c:v>44.902473449707003</c:v>
                </c:pt>
                <c:pt idx="536">
                  <c:v>45.215801239013601</c:v>
                </c:pt>
                <c:pt idx="537">
                  <c:v>43.985946655273402</c:v>
                </c:pt>
                <c:pt idx="538">
                  <c:v>43.985493421554501</c:v>
                </c:pt>
                <c:pt idx="539">
                  <c:v>44.5471415519714</c:v>
                </c:pt>
                <c:pt idx="540">
                  <c:v>44.128494262695298</c:v>
                </c:pt>
                <c:pt idx="541">
                  <c:v>44.890933752059901</c:v>
                </c:pt>
                <c:pt idx="542">
                  <c:v>44.796861171722398</c:v>
                </c:pt>
                <c:pt idx="543">
                  <c:v>45.340562105178797</c:v>
                </c:pt>
                <c:pt idx="544">
                  <c:v>44.779450654983499</c:v>
                </c:pt>
                <c:pt idx="545">
                  <c:v>44.435764312744098</c:v>
                </c:pt>
                <c:pt idx="546">
                  <c:v>45.503489971160803</c:v>
                </c:pt>
                <c:pt idx="547">
                  <c:v>44.094287633895803</c:v>
                </c:pt>
                <c:pt idx="548">
                  <c:v>44.898800849914501</c:v>
                </c:pt>
                <c:pt idx="549">
                  <c:v>44.4242229461669</c:v>
                </c:pt>
                <c:pt idx="550">
                  <c:v>44.053153753280597</c:v>
                </c:pt>
                <c:pt idx="551">
                  <c:v>45.383166313171301</c:v>
                </c:pt>
                <c:pt idx="552">
                  <c:v>45.066446781158398</c:v>
                </c:pt>
                <c:pt idx="553">
                  <c:v>44.7934663295745</c:v>
                </c:pt>
                <c:pt idx="554">
                  <c:v>45.102624654769798</c:v>
                </c:pt>
                <c:pt idx="555">
                  <c:v>44.167235851287799</c:v>
                </c:pt>
                <c:pt idx="556">
                  <c:v>44.880359649658203</c:v>
                </c:pt>
                <c:pt idx="557">
                  <c:v>44.856302022933903</c:v>
                </c:pt>
                <c:pt idx="558">
                  <c:v>44.823048830032299</c:v>
                </c:pt>
                <c:pt idx="559">
                  <c:v>44.422870397567699</c:v>
                </c:pt>
                <c:pt idx="560">
                  <c:v>44.884880065917898</c:v>
                </c:pt>
                <c:pt idx="561">
                  <c:v>44.0094218254089</c:v>
                </c:pt>
                <c:pt idx="562">
                  <c:v>44.5429234504699</c:v>
                </c:pt>
                <c:pt idx="563">
                  <c:v>44.436441421508697</c:v>
                </c:pt>
                <c:pt idx="564">
                  <c:v>44.130758047103797</c:v>
                </c:pt>
                <c:pt idx="565">
                  <c:v>45.263650178909302</c:v>
                </c:pt>
                <c:pt idx="566">
                  <c:v>44.761403083801198</c:v>
                </c:pt>
                <c:pt idx="567">
                  <c:v>44.673848390579202</c:v>
                </c:pt>
                <c:pt idx="568">
                  <c:v>44.908514022827099</c:v>
                </c:pt>
                <c:pt idx="569">
                  <c:v>43.733563899993797</c:v>
                </c:pt>
                <c:pt idx="570">
                  <c:v>44.276896715164099</c:v>
                </c:pt>
                <c:pt idx="571">
                  <c:v>45.113490343093801</c:v>
                </c:pt>
                <c:pt idx="572">
                  <c:v>44.859107255935598</c:v>
                </c:pt>
                <c:pt idx="573">
                  <c:v>44.982147216796797</c:v>
                </c:pt>
                <c:pt idx="574">
                  <c:v>44.843465566635103</c:v>
                </c:pt>
                <c:pt idx="575">
                  <c:v>44.490508079528801</c:v>
                </c:pt>
                <c:pt idx="576">
                  <c:v>44.684377193450899</c:v>
                </c:pt>
                <c:pt idx="577">
                  <c:v>44.510552167892399</c:v>
                </c:pt>
                <c:pt idx="578">
                  <c:v>44.484339237213099</c:v>
                </c:pt>
                <c:pt idx="579">
                  <c:v>44.799195051193202</c:v>
                </c:pt>
                <c:pt idx="580">
                  <c:v>44.7483904361724</c:v>
                </c:pt>
                <c:pt idx="581">
                  <c:v>45.429259061813298</c:v>
                </c:pt>
                <c:pt idx="582">
                  <c:v>44.2379055023193</c:v>
                </c:pt>
                <c:pt idx="583">
                  <c:v>44.9424402713775</c:v>
                </c:pt>
                <c:pt idx="584">
                  <c:v>44.486236095428403</c:v>
                </c:pt>
                <c:pt idx="585">
                  <c:v>44.430001020431497</c:v>
                </c:pt>
                <c:pt idx="586">
                  <c:v>44.883029937744098</c:v>
                </c:pt>
                <c:pt idx="587">
                  <c:v>45.147790670394798</c:v>
                </c:pt>
                <c:pt idx="588">
                  <c:v>44.516221046447697</c:v>
                </c:pt>
                <c:pt idx="589">
                  <c:v>45.161490201950002</c:v>
                </c:pt>
                <c:pt idx="590">
                  <c:v>44.709602594375603</c:v>
                </c:pt>
                <c:pt idx="591">
                  <c:v>44.482183694839399</c:v>
                </c:pt>
                <c:pt idx="592">
                  <c:v>44.736625432968097</c:v>
                </c:pt>
                <c:pt idx="593">
                  <c:v>45.1611552238464</c:v>
                </c:pt>
                <c:pt idx="594">
                  <c:v>44.095954179763702</c:v>
                </c:pt>
                <c:pt idx="595">
                  <c:v>44.544673204421898</c:v>
                </c:pt>
                <c:pt idx="596">
                  <c:v>44.055992841720503</c:v>
                </c:pt>
                <c:pt idx="597">
                  <c:v>44.972215414047199</c:v>
                </c:pt>
                <c:pt idx="598">
                  <c:v>44.479483604431103</c:v>
                </c:pt>
                <c:pt idx="599">
                  <c:v>44.894359588622997</c:v>
                </c:pt>
                <c:pt idx="600">
                  <c:v>44.180112361907902</c:v>
                </c:pt>
                <c:pt idx="601">
                  <c:v>45.276847362518303</c:v>
                </c:pt>
                <c:pt idx="602">
                  <c:v>44.425488471984799</c:v>
                </c:pt>
                <c:pt idx="603">
                  <c:v>44.580912590026799</c:v>
                </c:pt>
                <c:pt idx="604">
                  <c:v>44.505283355712798</c:v>
                </c:pt>
                <c:pt idx="605">
                  <c:v>44.615529298782299</c:v>
                </c:pt>
                <c:pt idx="606">
                  <c:v>44.580844402313197</c:v>
                </c:pt>
                <c:pt idx="607">
                  <c:v>44.458455085754302</c:v>
                </c:pt>
                <c:pt idx="608">
                  <c:v>44.273130655288597</c:v>
                </c:pt>
                <c:pt idx="609">
                  <c:v>43.902758598327601</c:v>
                </c:pt>
                <c:pt idx="610">
                  <c:v>44.222078800201402</c:v>
                </c:pt>
                <c:pt idx="611">
                  <c:v>44.765070199966402</c:v>
                </c:pt>
                <c:pt idx="612">
                  <c:v>44.851628065109203</c:v>
                </c:pt>
                <c:pt idx="613">
                  <c:v>44.546679973602203</c:v>
                </c:pt>
                <c:pt idx="614">
                  <c:v>44.438522338867102</c:v>
                </c:pt>
                <c:pt idx="615">
                  <c:v>43.987947702407801</c:v>
                </c:pt>
                <c:pt idx="616">
                  <c:v>44.512900114059399</c:v>
                </c:pt>
                <c:pt idx="617">
                  <c:v>44.1014339923858</c:v>
                </c:pt>
                <c:pt idx="618">
                  <c:v>45.615849971771198</c:v>
                </c:pt>
                <c:pt idx="619">
                  <c:v>44.498257637023897</c:v>
                </c:pt>
                <c:pt idx="620">
                  <c:v>44.624742507934499</c:v>
                </c:pt>
                <c:pt idx="621">
                  <c:v>44.8987135887145</c:v>
                </c:pt>
                <c:pt idx="622">
                  <c:v>45.263076305389397</c:v>
                </c:pt>
                <c:pt idx="623">
                  <c:v>44.930832147598203</c:v>
                </c:pt>
                <c:pt idx="624">
                  <c:v>44.769106388091998</c:v>
                </c:pt>
                <c:pt idx="625">
                  <c:v>44.605661153793299</c:v>
                </c:pt>
                <c:pt idx="626">
                  <c:v>45.371759414672802</c:v>
                </c:pt>
                <c:pt idx="627">
                  <c:v>44.830003738403299</c:v>
                </c:pt>
                <c:pt idx="628">
                  <c:v>44.826658725738497</c:v>
                </c:pt>
                <c:pt idx="629">
                  <c:v>44.950236320495598</c:v>
                </c:pt>
                <c:pt idx="630">
                  <c:v>44.806720256805399</c:v>
                </c:pt>
                <c:pt idx="631">
                  <c:v>43.758367300033498</c:v>
                </c:pt>
                <c:pt idx="632">
                  <c:v>44.476120233535703</c:v>
                </c:pt>
                <c:pt idx="633">
                  <c:v>44.877599477767902</c:v>
                </c:pt>
                <c:pt idx="634">
                  <c:v>44.974215269088702</c:v>
                </c:pt>
                <c:pt idx="635">
                  <c:v>44.011871576309197</c:v>
                </c:pt>
                <c:pt idx="636">
                  <c:v>45.375657081603997</c:v>
                </c:pt>
                <c:pt idx="637">
                  <c:v>45.297563314437802</c:v>
                </c:pt>
                <c:pt idx="638">
                  <c:v>49.558688163757303</c:v>
                </c:pt>
                <c:pt idx="639">
                  <c:v>44.975463151931699</c:v>
                </c:pt>
                <c:pt idx="640">
                  <c:v>45.038886785507202</c:v>
                </c:pt>
                <c:pt idx="641">
                  <c:v>44.608792781829798</c:v>
                </c:pt>
                <c:pt idx="642">
                  <c:v>44.519330739974897</c:v>
                </c:pt>
                <c:pt idx="643">
                  <c:v>44.3907952308654</c:v>
                </c:pt>
                <c:pt idx="644">
                  <c:v>45.192390680313103</c:v>
                </c:pt>
                <c:pt idx="645">
                  <c:v>44.467026948928797</c:v>
                </c:pt>
                <c:pt idx="646">
                  <c:v>46.539525270462001</c:v>
                </c:pt>
                <c:pt idx="647">
                  <c:v>45.002785921096802</c:v>
                </c:pt>
                <c:pt idx="648">
                  <c:v>44.814415216445902</c:v>
                </c:pt>
                <c:pt idx="649">
                  <c:v>44.927247524261396</c:v>
                </c:pt>
                <c:pt idx="650">
                  <c:v>44.525968074798499</c:v>
                </c:pt>
                <c:pt idx="651">
                  <c:v>45.245169162750202</c:v>
                </c:pt>
                <c:pt idx="652">
                  <c:v>44.605190515518103</c:v>
                </c:pt>
                <c:pt idx="653">
                  <c:v>44.776766777038503</c:v>
                </c:pt>
                <c:pt idx="654">
                  <c:v>44.266949176788302</c:v>
                </c:pt>
                <c:pt idx="655">
                  <c:v>44.650527715682898</c:v>
                </c:pt>
                <c:pt idx="656">
                  <c:v>44.354123830795203</c:v>
                </c:pt>
                <c:pt idx="657">
                  <c:v>44.165921211242598</c:v>
                </c:pt>
                <c:pt idx="658">
                  <c:v>44.938528776168802</c:v>
                </c:pt>
                <c:pt idx="659">
                  <c:v>45.422369003295799</c:v>
                </c:pt>
                <c:pt idx="660">
                  <c:v>44.121142148971501</c:v>
                </c:pt>
                <c:pt idx="661">
                  <c:v>44.736419677734297</c:v>
                </c:pt>
                <c:pt idx="662">
                  <c:v>44.501431703567498</c:v>
                </c:pt>
                <c:pt idx="663">
                  <c:v>44.606800317764197</c:v>
                </c:pt>
                <c:pt idx="664">
                  <c:v>44.636926889419499</c:v>
                </c:pt>
                <c:pt idx="665">
                  <c:v>44.5593645572662</c:v>
                </c:pt>
                <c:pt idx="666">
                  <c:v>45.555871725082298</c:v>
                </c:pt>
                <c:pt idx="667">
                  <c:v>44.651612520217803</c:v>
                </c:pt>
                <c:pt idx="668">
                  <c:v>44.388496398925703</c:v>
                </c:pt>
                <c:pt idx="669">
                  <c:v>45.261675357818604</c:v>
                </c:pt>
                <c:pt idx="670">
                  <c:v>44.681594848632798</c:v>
                </c:pt>
                <c:pt idx="671">
                  <c:v>44.9716155529022</c:v>
                </c:pt>
                <c:pt idx="672">
                  <c:v>44.521250963211003</c:v>
                </c:pt>
                <c:pt idx="673">
                  <c:v>45.060890913009601</c:v>
                </c:pt>
                <c:pt idx="674">
                  <c:v>45.104871988296502</c:v>
                </c:pt>
                <c:pt idx="675">
                  <c:v>45.089986324310303</c:v>
                </c:pt>
                <c:pt idx="676">
                  <c:v>44.969654321670497</c:v>
                </c:pt>
                <c:pt idx="677">
                  <c:v>44.772370338439899</c:v>
                </c:pt>
                <c:pt idx="678">
                  <c:v>44.543687105178797</c:v>
                </c:pt>
                <c:pt idx="679">
                  <c:v>44.295921087265</c:v>
                </c:pt>
                <c:pt idx="680">
                  <c:v>45.496237039565997</c:v>
                </c:pt>
                <c:pt idx="681">
                  <c:v>44.777193784713702</c:v>
                </c:pt>
                <c:pt idx="682">
                  <c:v>44.289580583572302</c:v>
                </c:pt>
                <c:pt idx="683">
                  <c:v>45.063661813735898</c:v>
                </c:pt>
                <c:pt idx="684">
                  <c:v>44.852661609649601</c:v>
                </c:pt>
                <c:pt idx="685">
                  <c:v>44.553352117538402</c:v>
                </c:pt>
                <c:pt idx="686">
                  <c:v>45.501557588577199</c:v>
                </c:pt>
                <c:pt idx="687">
                  <c:v>45.106468677520702</c:v>
                </c:pt>
                <c:pt idx="688">
                  <c:v>45.216608762740996</c:v>
                </c:pt>
                <c:pt idx="689">
                  <c:v>44.008949279785099</c:v>
                </c:pt>
                <c:pt idx="690">
                  <c:v>45.210734128951998</c:v>
                </c:pt>
                <c:pt idx="691">
                  <c:v>44.631272554397498</c:v>
                </c:pt>
                <c:pt idx="692">
                  <c:v>45.045705080032299</c:v>
                </c:pt>
                <c:pt idx="693">
                  <c:v>45.106248140334998</c:v>
                </c:pt>
                <c:pt idx="694">
                  <c:v>44.555281162261899</c:v>
                </c:pt>
                <c:pt idx="695">
                  <c:v>44.768550634384098</c:v>
                </c:pt>
                <c:pt idx="696">
                  <c:v>44.390296936035099</c:v>
                </c:pt>
                <c:pt idx="697">
                  <c:v>44.6505026817321</c:v>
                </c:pt>
                <c:pt idx="698">
                  <c:v>43.550183296203599</c:v>
                </c:pt>
                <c:pt idx="699">
                  <c:v>44.893414735794003</c:v>
                </c:pt>
                <c:pt idx="700">
                  <c:v>44.7243716716766</c:v>
                </c:pt>
                <c:pt idx="701">
                  <c:v>45.109026908874498</c:v>
                </c:pt>
                <c:pt idx="702">
                  <c:v>44.5412466526031</c:v>
                </c:pt>
                <c:pt idx="703">
                  <c:v>43.875685214996302</c:v>
                </c:pt>
                <c:pt idx="704">
                  <c:v>44.292988538742001</c:v>
                </c:pt>
                <c:pt idx="705">
                  <c:v>44.666794538497903</c:v>
                </c:pt>
                <c:pt idx="706">
                  <c:v>44.982765674591001</c:v>
                </c:pt>
                <c:pt idx="707">
                  <c:v>44.614378929138098</c:v>
                </c:pt>
                <c:pt idx="708">
                  <c:v>45.217026948928797</c:v>
                </c:pt>
                <c:pt idx="709">
                  <c:v>45.089460134506197</c:v>
                </c:pt>
                <c:pt idx="710">
                  <c:v>44.2138924598693</c:v>
                </c:pt>
                <c:pt idx="711">
                  <c:v>44.986002445220898</c:v>
                </c:pt>
                <c:pt idx="712">
                  <c:v>44.964984416961599</c:v>
                </c:pt>
                <c:pt idx="713">
                  <c:v>44.9766745567321</c:v>
                </c:pt>
                <c:pt idx="714">
                  <c:v>43.798216104507397</c:v>
                </c:pt>
                <c:pt idx="715">
                  <c:v>44.579308271408003</c:v>
                </c:pt>
                <c:pt idx="716">
                  <c:v>44.692569732666001</c:v>
                </c:pt>
                <c:pt idx="717">
                  <c:v>44.910660743713301</c:v>
                </c:pt>
                <c:pt idx="718">
                  <c:v>44.4824473857879</c:v>
                </c:pt>
                <c:pt idx="719">
                  <c:v>45.220824003219597</c:v>
                </c:pt>
                <c:pt idx="720">
                  <c:v>44.640155315399099</c:v>
                </c:pt>
                <c:pt idx="721">
                  <c:v>44.630600214004502</c:v>
                </c:pt>
                <c:pt idx="722">
                  <c:v>44.993744850158599</c:v>
                </c:pt>
                <c:pt idx="723">
                  <c:v>44.521622180938699</c:v>
                </c:pt>
                <c:pt idx="724">
                  <c:v>45.326665639877298</c:v>
                </c:pt>
                <c:pt idx="725">
                  <c:v>44.563642024993797</c:v>
                </c:pt>
                <c:pt idx="726">
                  <c:v>44.8091621398925</c:v>
                </c:pt>
                <c:pt idx="727">
                  <c:v>44.421303510665801</c:v>
                </c:pt>
                <c:pt idx="728">
                  <c:v>45.030426263809197</c:v>
                </c:pt>
                <c:pt idx="729">
                  <c:v>45.123320579528801</c:v>
                </c:pt>
                <c:pt idx="730">
                  <c:v>44.6377339363098</c:v>
                </c:pt>
                <c:pt idx="731">
                  <c:v>44.207334518432603</c:v>
                </c:pt>
                <c:pt idx="732">
                  <c:v>44.941235542297299</c:v>
                </c:pt>
                <c:pt idx="733">
                  <c:v>44.897086381912203</c:v>
                </c:pt>
                <c:pt idx="734">
                  <c:v>45.219258308410602</c:v>
                </c:pt>
                <c:pt idx="735">
                  <c:v>43.7203595638275</c:v>
                </c:pt>
                <c:pt idx="736">
                  <c:v>44.1973490715026</c:v>
                </c:pt>
                <c:pt idx="737">
                  <c:v>45.067966699600198</c:v>
                </c:pt>
                <c:pt idx="738">
                  <c:v>44.881467819213803</c:v>
                </c:pt>
                <c:pt idx="739">
                  <c:v>44.921032190322798</c:v>
                </c:pt>
                <c:pt idx="740">
                  <c:v>45.351275444030698</c:v>
                </c:pt>
                <c:pt idx="741">
                  <c:v>45.082334756851097</c:v>
                </c:pt>
                <c:pt idx="742">
                  <c:v>44.949477910995398</c:v>
                </c:pt>
                <c:pt idx="743">
                  <c:v>44.433951854705803</c:v>
                </c:pt>
                <c:pt idx="744">
                  <c:v>45.1083886623382</c:v>
                </c:pt>
                <c:pt idx="745">
                  <c:v>43.750570774078298</c:v>
                </c:pt>
                <c:pt idx="746">
                  <c:v>45.190814018249498</c:v>
                </c:pt>
                <c:pt idx="747">
                  <c:v>44.607236385345402</c:v>
                </c:pt>
                <c:pt idx="748">
                  <c:v>45.167083978652897</c:v>
                </c:pt>
                <c:pt idx="749">
                  <c:v>44.662623643875101</c:v>
                </c:pt>
                <c:pt idx="750">
                  <c:v>44.362733840942298</c:v>
                </c:pt>
                <c:pt idx="751">
                  <c:v>43.898834466934197</c:v>
                </c:pt>
                <c:pt idx="752">
                  <c:v>44.970233678817699</c:v>
                </c:pt>
                <c:pt idx="753">
                  <c:v>44.190522193908599</c:v>
                </c:pt>
                <c:pt idx="754">
                  <c:v>44.9353477954864</c:v>
                </c:pt>
                <c:pt idx="755">
                  <c:v>44.698831558227504</c:v>
                </c:pt>
                <c:pt idx="756">
                  <c:v>44.819619178771902</c:v>
                </c:pt>
                <c:pt idx="757">
                  <c:v>44.540877819061201</c:v>
                </c:pt>
                <c:pt idx="758">
                  <c:v>44.737550973892198</c:v>
                </c:pt>
                <c:pt idx="759">
                  <c:v>44.728757143020601</c:v>
                </c:pt>
                <c:pt idx="760">
                  <c:v>44.959470033645601</c:v>
                </c:pt>
                <c:pt idx="761">
                  <c:v>45.266032218933098</c:v>
                </c:pt>
                <c:pt idx="762">
                  <c:v>44.428719758987398</c:v>
                </c:pt>
                <c:pt idx="763">
                  <c:v>44.5072793960571</c:v>
                </c:pt>
                <c:pt idx="764">
                  <c:v>44.816934347152703</c:v>
                </c:pt>
                <c:pt idx="765">
                  <c:v>45.126298904418903</c:v>
                </c:pt>
                <c:pt idx="766">
                  <c:v>44.588149070739703</c:v>
                </c:pt>
                <c:pt idx="767">
                  <c:v>44.378675937652503</c:v>
                </c:pt>
                <c:pt idx="768">
                  <c:v>44.892710924148503</c:v>
                </c:pt>
                <c:pt idx="769">
                  <c:v>44.955261468887301</c:v>
                </c:pt>
                <c:pt idx="770">
                  <c:v>45.296629190444897</c:v>
                </c:pt>
                <c:pt idx="771">
                  <c:v>44.523362636566098</c:v>
                </c:pt>
                <c:pt idx="772">
                  <c:v>44.982795715332003</c:v>
                </c:pt>
                <c:pt idx="773">
                  <c:v>45.214516639709402</c:v>
                </c:pt>
                <c:pt idx="774">
                  <c:v>44.012814521789501</c:v>
                </c:pt>
                <c:pt idx="775">
                  <c:v>44.535398721694897</c:v>
                </c:pt>
                <c:pt idx="776">
                  <c:v>44.620957612991297</c:v>
                </c:pt>
                <c:pt idx="777">
                  <c:v>44.769421339034999</c:v>
                </c:pt>
                <c:pt idx="778">
                  <c:v>45.324393510818403</c:v>
                </c:pt>
                <c:pt idx="779">
                  <c:v>44.972940206527703</c:v>
                </c:pt>
                <c:pt idx="780">
                  <c:v>44.927160739898603</c:v>
                </c:pt>
                <c:pt idx="781">
                  <c:v>45.257014274597097</c:v>
                </c:pt>
                <c:pt idx="782">
                  <c:v>44.153727531433098</c:v>
                </c:pt>
                <c:pt idx="783">
                  <c:v>44.669020891189497</c:v>
                </c:pt>
                <c:pt idx="784">
                  <c:v>44.873945474624598</c:v>
                </c:pt>
                <c:pt idx="785">
                  <c:v>44.4947574138641</c:v>
                </c:pt>
                <c:pt idx="786">
                  <c:v>45.706181764602597</c:v>
                </c:pt>
                <c:pt idx="787">
                  <c:v>45.2840154170989</c:v>
                </c:pt>
                <c:pt idx="788">
                  <c:v>44.433610916137603</c:v>
                </c:pt>
                <c:pt idx="789">
                  <c:v>44.525536298751803</c:v>
                </c:pt>
                <c:pt idx="790">
                  <c:v>44.201598644256499</c:v>
                </c:pt>
                <c:pt idx="791">
                  <c:v>44.799001693725501</c:v>
                </c:pt>
                <c:pt idx="792">
                  <c:v>44.578794479370103</c:v>
                </c:pt>
                <c:pt idx="793">
                  <c:v>44.903424739837597</c:v>
                </c:pt>
                <c:pt idx="794">
                  <c:v>44.5931301116943</c:v>
                </c:pt>
                <c:pt idx="795">
                  <c:v>44.960756063461297</c:v>
                </c:pt>
                <c:pt idx="796">
                  <c:v>44.586531162261899</c:v>
                </c:pt>
                <c:pt idx="797">
                  <c:v>44.465956926345797</c:v>
                </c:pt>
                <c:pt idx="798">
                  <c:v>44.072430372238102</c:v>
                </c:pt>
                <c:pt idx="799">
                  <c:v>44.661195039749103</c:v>
                </c:pt>
                <c:pt idx="800">
                  <c:v>44.990868568420403</c:v>
                </c:pt>
                <c:pt idx="801">
                  <c:v>44.7258203029632</c:v>
                </c:pt>
                <c:pt idx="802">
                  <c:v>44.669202566146801</c:v>
                </c:pt>
                <c:pt idx="803">
                  <c:v>45.256422281265202</c:v>
                </c:pt>
                <c:pt idx="804">
                  <c:v>44.566790342330897</c:v>
                </c:pt>
                <c:pt idx="805">
                  <c:v>44.689594984054501</c:v>
                </c:pt>
                <c:pt idx="806">
                  <c:v>44.647864818572899</c:v>
                </c:pt>
                <c:pt idx="807">
                  <c:v>44.760185718536299</c:v>
                </c:pt>
                <c:pt idx="808">
                  <c:v>44.9103553295135</c:v>
                </c:pt>
                <c:pt idx="809">
                  <c:v>44.082722187042201</c:v>
                </c:pt>
                <c:pt idx="810">
                  <c:v>44.773597002029398</c:v>
                </c:pt>
                <c:pt idx="811">
                  <c:v>44.557889699935899</c:v>
                </c:pt>
                <c:pt idx="812">
                  <c:v>44.362466573715203</c:v>
                </c:pt>
                <c:pt idx="813">
                  <c:v>44.924042940139699</c:v>
                </c:pt>
                <c:pt idx="814">
                  <c:v>44.754996538162203</c:v>
                </c:pt>
                <c:pt idx="815">
                  <c:v>45.030965328216503</c:v>
                </c:pt>
                <c:pt idx="816">
                  <c:v>45.405544757843003</c:v>
                </c:pt>
                <c:pt idx="817">
                  <c:v>44.234733581542898</c:v>
                </c:pt>
                <c:pt idx="818">
                  <c:v>45.1960833072662</c:v>
                </c:pt>
                <c:pt idx="819">
                  <c:v>44.676260709762502</c:v>
                </c:pt>
                <c:pt idx="820">
                  <c:v>44.087367773056002</c:v>
                </c:pt>
                <c:pt idx="821">
                  <c:v>45.070488452911299</c:v>
                </c:pt>
                <c:pt idx="822">
                  <c:v>44.812687873840297</c:v>
                </c:pt>
                <c:pt idx="823">
                  <c:v>44.802963495254502</c:v>
                </c:pt>
                <c:pt idx="824">
                  <c:v>44.808727264404197</c:v>
                </c:pt>
                <c:pt idx="825">
                  <c:v>45.425689935684197</c:v>
                </c:pt>
                <c:pt idx="826">
                  <c:v>45.030991554260197</c:v>
                </c:pt>
                <c:pt idx="827">
                  <c:v>44.332031965255702</c:v>
                </c:pt>
                <c:pt idx="828">
                  <c:v>44.901705741882303</c:v>
                </c:pt>
                <c:pt idx="829">
                  <c:v>44.106099367141702</c:v>
                </c:pt>
                <c:pt idx="830">
                  <c:v>45.094696521758998</c:v>
                </c:pt>
                <c:pt idx="831">
                  <c:v>44.3608751296997</c:v>
                </c:pt>
                <c:pt idx="832">
                  <c:v>45.088570594787498</c:v>
                </c:pt>
                <c:pt idx="833">
                  <c:v>44.426822900772002</c:v>
                </c:pt>
                <c:pt idx="834">
                  <c:v>45.442947149276698</c:v>
                </c:pt>
                <c:pt idx="835">
                  <c:v>44.405946493148797</c:v>
                </c:pt>
                <c:pt idx="836">
                  <c:v>44.885451078414903</c:v>
                </c:pt>
                <c:pt idx="837">
                  <c:v>45.211440324783297</c:v>
                </c:pt>
                <c:pt idx="838">
                  <c:v>44.301928520202601</c:v>
                </c:pt>
                <c:pt idx="839">
                  <c:v>44.410486698150599</c:v>
                </c:pt>
                <c:pt idx="840">
                  <c:v>44.105492830276397</c:v>
                </c:pt>
                <c:pt idx="841">
                  <c:v>44.171186208724897</c:v>
                </c:pt>
                <c:pt idx="842">
                  <c:v>44.862251520156804</c:v>
                </c:pt>
                <c:pt idx="843">
                  <c:v>45.204308748245197</c:v>
                </c:pt>
                <c:pt idx="844">
                  <c:v>44.355987071990903</c:v>
                </c:pt>
                <c:pt idx="845">
                  <c:v>44.418786764144798</c:v>
                </c:pt>
                <c:pt idx="846">
                  <c:v>45.138707399368201</c:v>
                </c:pt>
                <c:pt idx="847">
                  <c:v>44.8173727989196</c:v>
                </c:pt>
                <c:pt idx="848">
                  <c:v>44.797571420669499</c:v>
                </c:pt>
                <c:pt idx="849">
                  <c:v>44.933238267898503</c:v>
                </c:pt>
                <c:pt idx="850">
                  <c:v>44.295208692550602</c:v>
                </c:pt>
                <c:pt idx="851">
                  <c:v>43.664950370788503</c:v>
                </c:pt>
                <c:pt idx="852">
                  <c:v>44.5428693294525</c:v>
                </c:pt>
                <c:pt idx="853">
                  <c:v>45.385624885558997</c:v>
                </c:pt>
                <c:pt idx="854">
                  <c:v>44.624488830566399</c:v>
                </c:pt>
                <c:pt idx="855">
                  <c:v>44.379462242126401</c:v>
                </c:pt>
                <c:pt idx="856">
                  <c:v>44.333055257797199</c:v>
                </c:pt>
                <c:pt idx="857">
                  <c:v>44.829511642455998</c:v>
                </c:pt>
                <c:pt idx="858">
                  <c:v>45.372358798980699</c:v>
                </c:pt>
                <c:pt idx="859">
                  <c:v>44.8715689182281</c:v>
                </c:pt>
                <c:pt idx="860">
                  <c:v>45.054729700088501</c:v>
                </c:pt>
                <c:pt idx="861">
                  <c:v>44.8779361248016</c:v>
                </c:pt>
                <c:pt idx="862">
                  <c:v>45.334347486495901</c:v>
                </c:pt>
                <c:pt idx="863">
                  <c:v>45.2359361648559</c:v>
                </c:pt>
                <c:pt idx="864">
                  <c:v>44.600774049758897</c:v>
                </c:pt>
                <c:pt idx="865">
                  <c:v>44.3875312805175</c:v>
                </c:pt>
                <c:pt idx="866">
                  <c:v>44.811374425887998</c:v>
                </c:pt>
                <c:pt idx="867">
                  <c:v>44.528949260711599</c:v>
                </c:pt>
                <c:pt idx="868">
                  <c:v>45.023390769958397</c:v>
                </c:pt>
                <c:pt idx="869">
                  <c:v>44.805696249008101</c:v>
                </c:pt>
                <c:pt idx="870">
                  <c:v>45.304120063781703</c:v>
                </c:pt>
                <c:pt idx="871">
                  <c:v>44.798396110534597</c:v>
                </c:pt>
                <c:pt idx="872">
                  <c:v>45.261217832565301</c:v>
                </c:pt>
                <c:pt idx="873">
                  <c:v>44.412696599960299</c:v>
                </c:pt>
                <c:pt idx="874">
                  <c:v>44.494144916534403</c:v>
                </c:pt>
                <c:pt idx="875">
                  <c:v>45.617498159408498</c:v>
                </c:pt>
                <c:pt idx="876">
                  <c:v>44.001452922821002</c:v>
                </c:pt>
                <c:pt idx="877">
                  <c:v>44.332804679870598</c:v>
                </c:pt>
                <c:pt idx="878">
                  <c:v>44.922403335571197</c:v>
                </c:pt>
                <c:pt idx="879">
                  <c:v>44.553542137145897</c:v>
                </c:pt>
                <c:pt idx="880">
                  <c:v>45.0778775215148</c:v>
                </c:pt>
                <c:pt idx="881">
                  <c:v>44.932060480117698</c:v>
                </c:pt>
                <c:pt idx="882">
                  <c:v>44.680482149124103</c:v>
                </c:pt>
                <c:pt idx="883">
                  <c:v>44.868841171264599</c:v>
                </c:pt>
                <c:pt idx="884">
                  <c:v>44.506337404250999</c:v>
                </c:pt>
                <c:pt idx="885">
                  <c:v>44.364737033843902</c:v>
                </c:pt>
                <c:pt idx="886">
                  <c:v>43.939553260803201</c:v>
                </c:pt>
                <c:pt idx="887">
                  <c:v>44.629554510116499</c:v>
                </c:pt>
                <c:pt idx="888">
                  <c:v>45.155168056488002</c:v>
                </c:pt>
                <c:pt idx="889">
                  <c:v>45.378573417663503</c:v>
                </c:pt>
                <c:pt idx="890">
                  <c:v>45.011707067489603</c:v>
                </c:pt>
                <c:pt idx="891">
                  <c:v>44.487719774246202</c:v>
                </c:pt>
                <c:pt idx="892">
                  <c:v>44.556530952453599</c:v>
                </c:pt>
                <c:pt idx="893">
                  <c:v>44.819270372390697</c:v>
                </c:pt>
                <c:pt idx="894">
                  <c:v>44.5229458808898</c:v>
                </c:pt>
                <c:pt idx="895">
                  <c:v>45.004045248031602</c:v>
                </c:pt>
                <c:pt idx="896">
                  <c:v>44.662508726119903</c:v>
                </c:pt>
                <c:pt idx="897">
                  <c:v>44.500971794128397</c:v>
                </c:pt>
                <c:pt idx="898">
                  <c:v>43.7891330718994</c:v>
                </c:pt>
                <c:pt idx="899">
                  <c:v>44.195314645767198</c:v>
                </c:pt>
                <c:pt idx="900">
                  <c:v>45.114721298217702</c:v>
                </c:pt>
                <c:pt idx="901">
                  <c:v>44.552629470825103</c:v>
                </c:pt>
                <c:pt idx="902">
                  <c:v>44.493309497833202</c:v>
                </c:pt>
                <c:pt idx="903">
                  <c:v>44.796174049377399</c:v>
                </c:pt>
                <c:pt idx="904">
                  <c:v>44.434059858322101</c:v>
                </c:pt>
                <c:pt idx="905">
                  <c:v>45.066030979156402</c:v>
                </c:pt>
                <c:pt idx="906">
                  <c:v>45.206960916519101</c:v>
                </c:pt>
                <c:pt idx="907">
                  <c:v>44.7036707401275</c:v>
                </c:pt>
                <c:pt idx="908">
                  <c:v>44.366510152816701</c:v>
                </c:pt>
                <c:pt idx="909">
                  <c:v>44.790183067321699</c:v>
                </c:pt>
                <c:pt idx="910">
                  <c:v>44.463005304336498</c:v>
                </c:pt>
                <c:pt idx="911">
                  <c:v>44.730180978775003</c:v>
                </c:pt>
                <c:pt idx="912">
                  <c:v>44.447043180465599</c:v>
                </c:pt>
                <c:pt idx="913">
                  <c:v>44.510522127151397</c:v>
                </c:pt>
                <c:pt idx="914">
                  <c:v>45.289805173873901</c:v>
                </c:pt>
                <c:pt idx="915">
                  <c:v>44.355726480484002</c:v>
                </c:pt>
                <c:pt idx="916">
                  <c:v>45.196738958358701</c:v>
                </c:pt>
                <c:pt idx="917">
                  <c:v>44.373190879821699</c:v>
                </c:pt>
                <c:pt idx="918">
                  <c:v>44.846945285797098</c:v>
                </c:pt>
                <c:pt idx="919">
                  <c:v>44.389219760894697</c:v>
                </c:pt>
                <c:pt idx="920">
                  <c:v>45.238729953765798</c:v>
                </c:pt>
                <c:pt idx="921">
                  <c:v>45.1000657081604</c:v>
                </c:pt>
                <c:pt idx="922">
                  <c:v>45.073715686798003</c:v>
                </c:pt>
                <c:pt idx="923">
                  <c:v>44.397973775863598</c:v>
                </c:pt>
                <c:pt idx="924">
                  <c:v>44.667481184005702</c:v>
                </c:pt>
                <c:pt idx="925">
                  <c:v>43.652464866638098</c:v>
                </c:pt>
                <c:pt idx="926">
                  <c:v>44.930711746215799</c:v>
                </c:pt>
                <c:pt idx="927">
                  <c:v>44.9015791416168</c:v>
                </c:pt>
                <c:pt idx="928">
                  <c:v>45.3240871429443</c:v>
                </c:pt>
                <c:pt idx="929">
                  <c:v>45.5433957576751</c:v>
                </c:pt>
                <c:pt idx="930">
                  <c:v>44.909646034240701</c:v>
                </c:pt>
                <c:pt idx="931">
                  <c:v>44.789143562316802</c:v>
                </c:pt>
                <c:pt idx="932">
                  <c:v>44.065271139144798</c:v>
                </c:pt>
                <c:pt idx="933">
                  <c:v>45.0917870998382</c:v>
                </c:pt>
                <c:pt idx="934">
                  <c:v>44.702158451080301</c:v>
                </c:pt>
                <c:pt idx="935">
                  <c:v>44.4323308467864</c:v>
                </c:pt>
                <c:pt idx="936">
                  <c:v>44.748231887817298</c:v>
                </c:pt>
                <c:pt idx="937">
                  <c:v>44.772522211074801</c:v>
                </c:pt>
                <c:pt idx="938">
                  <c:v>44.2811212539672</c:v>
                </c:pt>
                <c:pt idx="939">
                  <c:v>44.342897415161097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87-4B33-94E4-13AECECBCF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83141728"/>
        <c:axId val="1483158048"/>
      </c:lineChart>
      <c:catAx>
        <c:axId val="124771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7119"/>
        <c:crosses val="autoZero"/>
        <c:auto val="1"/>
        <c:lblAlgn val="ctr"/>
        <c:lblOffset val="100"/>
        <c:noMultiLvlLbl val="0"/>
      </c:catAx>
      <c:valAx>
        <c:axId val="1247717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6639"/>
        <c:crosses val="autoZero"/>
        <c:crossBetween val="between"/>
      </c:valAx>
      <c:valAx>
        <c:axId val="1483158048"/>
        <c:scaling>
          <c:orientation val="minMax"/>
        </c:scaling>
        <c:delete val="0"/>
        <c:axPos val="r"/>
        <c:numFmt formatCode="#,##0.00_);[Red]\(#,##0.00\)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83141728"/>
        <c:crosses val="max"/>
        <c:crossBetween val="between"/>
      </c:valAx>
      <c:catAx>
        <c:axId val="14831417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831580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Skip</a:t>
            </a:r>
            <a:r>
              <a:rPr lang="en-US" altLang="ko-KR" baseline="0" dirty="0"/>
              <a:t> Ratio vs Iteration Time per Mini-Batch</a:t>
            </a:r>
          </a:p>
          <a:p>
            <a:pPr>
              <a:defRPr/>
            </a:pPr>
            <a:r>
              <a:rPr lang="en-US" altLang="ko-KR" baseline="0" dirty="0" err="1"/>
              <a:t>q_size</a:t>
            </a:r>
            <a:r>
              <a:rPr lang="en-US" altLang="ko-KR" baseline="0" dirty="0"/>
              <a:t>=4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skip ratio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Sheet1!$D$2:$D$941</c:f>
              <c:numCache>
                <c:formatCode>0.00E+00</c:formatCode>
                <c:ptCount val="940"/>
                <c:pt idx="0">
                  <c:v>0.28800503065555699</c:v>
                </c:pt>
                <c:pt idx="1">
                  <c:v>0.406728501807891</c:v>
                </c:pt>
                <c:pt idx="2">
                  <c:v>0.47698475082534098</c:v>
                </c:pt>
                <c:pt idx="3">
                  <c:v>0.59594403395692397</c:v>
                </c:pt>
                <c:pt idx="4">
                  <c:v>0.65357648168526905</c:v>
                </c:pt>
                <c:pt idx="5">
                  <c:v>0.61837761358276899</c:v>
                </c:pt>
                <c:pt idx="6">
                  <c:v>0.66560289262694505</c:v>
                </c:pt>
                <c:pt idx="7">
                  <c:v>0.71405439396321302</c:v>
                </c:pt>
                <c:pt idx="8">
                  <c:v>0.71677409212387899</c:v>
                </c:pt>
                <c:pt idx="9">
                  <c:v>0.67349473353246303</c:v>
                </c:pt>
                <c:pt idx="10">
                  <c:v>0.71922653670806402</c:v>
                </c:pt>
                <c:pt idx="11">
                  <c:v>0.70977833673950597</c:v>
                </c:pt>
                <c:pt idx="12">
                  <c:v>0.75156421946234797</c:v>
                </c:pt>
                <c:pt idx="13">
                  <c:v>0.76396792957082205</c:v>
                </c:pt>
                <c:pt idx="14">
                  <c:v>0.73556044647067997</c:v>
                </c:pt>
                <c:pt idx="15">
                  <c:v>0.74692658387045996</c:v>
                </c:pt>
                <c:pt idx="16">
                  <c:v>0.767709479641565</c:v>
                </c:pt>
                <c:pt idx="17">
                  <c:v>0.75429963842163095</c:v>
                </c:pt>
                <c:pt idx="18">
                  <c:v>0.76291463606351195</c:v>
                </c:pt>
                <c:pt idx="19">
                  <c:v>0.75580883508882202</c:v>
                </c:pt>
                <c:pt idx="20">
                  <c:v>0.77346329193523</c:v>
                </c:pt>
                <c:pt idx="21">
                  <c:v>0.76082376984750799</c:v>
                </c:pt>
                <c:pt idx="22">
                  <c:v>0.769470209086621</c:v>
                </c:pt>
                <c:pt idx="23">
                  <c:v>0.75024367237855605</c:v>
                </c:pt>
                <c:pt idx="24">
                  <c:v>0.74680081748152805</c:v>
                </c:pt>
                <c:pt idx="25">
                  <c:v>0.73350102185191002</c:v>
                </c:pt>
                <c:pt idx="26">
                  <c:v>0.75904731960383498</c:v>
                </c:pt>
                <c:pt idx="27">
                  <c:v>0.75186291463606303</c:v>
                </c:pt>
                <c:pt idx="28">
                  <c:v>0.74689514227322695</c:v>
                </c:pt>
                <c:pt idx="29">
                  <c:v>0.768306869988995</c:v>
                </c:pt>
                <c:pt idx="30">
                  <c:v>0.76676623172457103</c:v>
                </c:pt>
                <c:pt idx="31">
                  <c:v>0.77467379342870601</c:v>
                </c:pt>
                <c:pt idx="32">
                  <c:v>0.76272598648011303</c:v>
                </c:pt>
                <c:pt idx="33">
                  <c:v>0.78168526961169604</c:v>
                </c:pt>
                <c:pt idx="34">
                  <c:v>0.78111932086149904</c:v>
                </c:pt>
                <c:pt idx="35">
                  <c:v>0.76907718912120704</c:v>
                </c:pt>
                <c:pt idx="36">
                  <c:v>0.78273856311900603</c:v>
                </c:pt>
                <c:pt idx="37">
                  <c:v>0.78990724728816197</c:v>
                </c:pt>
                <c:pt idx="38">
                  <c:v>0.75187863543468003</c:v>
                </c:pt>
                <c:pt idx="39">
                  <c:v>0.80270397736205001</c:v>
                </c:pt>
                <c:pt idx="40">
                  <c:v>0.76049363307656004</c:v>
                </c:pt>
                <c:pt idx="41">
                  <c:v>0.77094796415657896</c:v>
                </c:pt>
                <c:pt idx="42">
                  <c:v>0.76803961641251295</c:v>
                </c:pt>
                <c:pt idx="43">
                  <c:v>0.78119792485458195</c:v>
                </c:pt>
                <c:pt idx="44">
                  <c:v>0.77904417544411197</c:v>
                </c:pt>
                <c:pt idx="45">
                  <c:v>0.77476811822040503</c:v>
                </c:pt>
                <c:pt idx="46">
                  <c:v>0.74783839019022103</c:v>
                </c:pt>
                <c:pt idx="47">
                  <c:v>0.78286432950793905</c:v>
                </c:pt>
                <c:pt idx="48">
                  <c:v>0.741990253104857</c:v>
                </c:pt>
                <c:pt idx="49">
                  <c:v>0.78082062568778399</c:v>
                </c:pt>
                <c:pt idx="50">
                  <c:v>0.79044175444112497</c:v>
                </c:pt>
                <c:pt idx="51">
                  <c:v>0.74774406539852201</c:v>
                </c:pt>
                <c:pt idx="52">
                  <c:v>0.76057223706964305</c:v>
                </c:pt>
                <c:pt idx="53">
                  <c:v>0.76723785568306802</c:v>
                </c:pt>
                <c:pt idx="54">
                  <c:v>0.75767961012419405</c:v>
                </c:pt>
                <c:pt idx="55">
                  <c:v>0.75192579783052904</c:v>
                </c:pt>
                <c:pt idx="56">
                  <c:v>0.759173085992768</c:v>
                </c:pt>
                <c:pt idx="57">
                  <c:v>0.77324320075459796</c:v>
                </c:pt>
                <c:pt idx="58">
                  <c:v>0.78984436409369496</c:v>
                </c:pt>
                <c:pt idx="59">
                  <c:v>0.78918409055180005</c:v>
                </c:pt>
                <c:pt idx="60">
                  <c:v>0.77511397578996999</c:v>
                </c:pt>
                <c:pt idx="61">
                  <c:v>0.75049520515642099</c:v>
                </c:pt>
                <c:pt idx="62">
                  <c:v>0.773447571136613</c:v>
                </c:pt>
                <c:pt idx="63">
                  <c:v>0.772897343185033</c:v>
                </c:pt>
                <c:pt idx="64">
                  <c:v>0.77363622072001204</c:v>
                </c:pt>
                <c:pt idx="65">
                  <c:v>0.791212073573337</c:v>
                </c:pt>
                <c:pt idx="66">
                  <c:v>0.74532306241156998</c:v>
                </c:pt>
                <c:pt idx="67">
                  <c:v>0.76123251061153896</c:v>
                </c:pt>
                <c:pt idx="68">
                  <c:v>0.79952837604150195</c:v>
                </c:pt>
                <c:pt idx="69">
                  <c:v>0.76083949064612399</c:v>
                </c:pt>
                <c:pt idx="70">
                  <c:v>0.76072944505580797</c:v>
                </c:pt>
                <c:pt idx="71">
                  <c:v>0.76368495519572299</c:v>
                </c:pt>
                <c:pt idx="72">
                  <c:v>0.72936645181575199</c:v>
                </c:pt>
                <c:pt idx="73">
                  <c:v>0.76019493790284498</c:v>
                </c:pt>
                <c:pt idx="74">
                  <c:v>0.77387203269926097</c:v>
                </c:pt>
                <c:pt idx="75">
                  <c:v>0.74694230466907696</c:v>
                </c:pt>
                <c:pt idx="76">
                  <c:v>0.77105800974689498</c:v>
                </c:pt>
                <c:pt idx="77">
                  <c:v>0.78044332652098702</c:v>
                </c:pt>
                <c:pt idx="78">
                  <c:v>0.76912435151705705</c:v>
                </c:pt>
                <c:pt idx="79">
                  <c:v>0.78423203898757998</c:v>
                </c:pt>
                <c:pt idx="80">
                  <c:v>0.77863543468008101</c:v>
                </c:pt>
                <c:pt idx="81">
                  <c:v>0.78369753183461699</c:v>
                </c:pt>
                <c:pt idx="82">
                  <c:v>0.75939317717340005</c:v>
                </c:pt>
                <c:pt idx="83">
                  <c:v>0.784310642980663</c:v>
                </c:pt>
                <c:pt idx="84">
                  <c:v>0.76387360477912203</c:v>
                </c:pt>
                <c:pt idx="85">
                  <c:v>0.75176858984436401</c:v>
                </c:pt>
                <c:pt idx="86">
                  <c:v>0.77847822669391598</c:v>
                </c:pt>
                <c:pt idx="87">
                  <c:v>0.75334066970602098</c:v>
                </c:pt>
                <c:pt idx="88">
                  <c:v>0.76524131425876396</c:v>
                </c:pt>
                <c:pt idx="89">
                  <c:v>0.77725200440182296</c:v>
                </c:pt>
                <c:pt idx="90">
                  <c:v>0.75203584342084495</c:v>
                </c:pt>
                <c:pt idx="91">
                  <c:v>0.72604936330765601</c:v>
                </c:pt>
                <c:pt idx="92">
                  <c:v>0.75764816852696104</c:v>
                </c:pt>
                <c:pt idx="93">
                  <c:v>0.73697531834617203</c:v>
                </c:pt>
                <c:pt idx="94">
                  <c:v>0.76181418016035196</c:v>
                </c:pt>
                <c:pt idx="95">
                  <c:v>0.78270712152177302</c:v>
                </c:pt>
                <c:pt idx="96">
                  <c:v>0.75881150762458704</c:v>
                </c:pt>
                <c:pt idx="97">
                  <c:v>0.71328407483100098</c:v>
                </c:pt>
                <c:pt idx="98">
                  <c:v>0.79107058638578798</c:v>
                </c:pt>
                <c:pt idx="99">
                  <c:v>0.76704920609966898</c:v>
                </c:pt>
                <c:pt idx="100">
                  <c:v>0.77203269926112195</c:v>
                </c:pt>
                <c:pt idx="101">
                  <c:v>0.72323534035529002</c:v>
                </c:pt>
                <c:pt idx="102">
                  <c:v>0.737399779908819</c:v>
                </c:pt>
                <c:pt idx="103">
                  <c:v>0.75044804276057198</c:v>
                </c:pt>
                <c:pt idx="104">
                  <c:v>0.76560289262694503</c:v>
                </c:pt>
                <c:pt idx="105">
                  <c:v>0.76200282974375</c:v>
                </c:pt>
                <c:pt idx="106">
                  <c:v>0.70743593774563696</c:v>
                </c:pt>
                <c:pt idx="107">
                  <c:v>0.767725200440182</c:v>
                </c:pt>
                <c:pt idx="108">
                  <c:v>0.72397421789026795</c:v>
                </c:pt>
                <c:pt idx="109">
                  <c:v>0.74796415657915405</c:v>
                </c:pt>
                <c:pt idx="110">
                  <c:v>0.74195881150762399</c:v>
                </c:pt>
                <c:pt idx="111">
                  <c:v>0.76863700675994295</c:v>
                </c:pt>
                <c:pt idx="112">
                  <c:v>0.767159251689985</c:v>
                </c:pt>
                <c:pt idx="113">
                  <c:v>0.71782738563118997</c:v>
                </c:pt>
                <c:pt idx="114">
                  <c:v>0.75983335953466402</c:v>
                </c:pt>
                <c:pt idx="115">
                  <c:v>0.76458104071686805</c:v>
                </c:pt>
                <c:pt idx="116">
                  <c:v>0.78066341770161896</c:v>
                </c:pt>
                <c:pt idx="117">
                  <c:v>0.76791385002358103</c:v>
                </c:pt>
                <c:pt idx="118">
                  <c:v>0.73364250903945905</c:v>
                </c:pt>
                <c:pt idx="119">
                  <c:v>0.749976418802075</c:v>
                </c:pt>
                <c:pt idx="120">
                  <c:v>0.75233453859456001</c:v>
                </c:pt>
                <c:pt idx="121">
                  <c:v>0.74016664046533498</c:v>
                </c:pt>
                <c:pt idx="122">
                  <c:v>0.74626631032856405</c:v>
                </c:pt>
                <c:pt idx="123">
                  <c:v>0.758559974846722</c:v>
                </c:pt>
                <c:pt idx="124">
                  <c:v>0.77890268825656295</c:v>
                </c:pt>
                <c:pt idx="125">
                  <c:v>0.77303883037258203</c:v>
                </c:pt>
                <c:pt idx="126">
                  <c:v>0.75411098883823302</c:v>
                </c:pt>
                <c:pt idx="127">
                  <c:v>0.76965885867002004</c:v>
                </c:pt>
                <c:pt idx="128">
                  <c:v>0.77424933186605804</c:v>
                </c:pt>
                <c:pt idx="129">
                  <c:v>0.74401823612639495</c:v>
                </c:pt>
                <c:pt idx="130">
                  <c:v>0.74629775192579695</c:v>
                </c:pt>
                <c:pt idx="131">
                  <c:v>0.76363779279987398</c:v>
                </c:pt>
                <c:pt idx="132">
                  <c:v>0.75865429963842101</c:v>
                </c:pt>
                <c:pt idx="133">
                  <c:v>0.77564848294293298</c:v>
                </c:pt>
                <c:pt idx="134">
                  <c:v>0.78443640936959602</c:v>
                </c:pt>
                <c:pt idx="135">
                  <c:v>0.78424775978619699</c:v>
                </c:pt>
                <c:pt idx="136">
                  <c:v>0.756311900644552</c:v>
                </c:pt>
                <c:pt idx="137">
                  <c:v>0.75816695488130703</c:v>
                </c:pt>
                <c:pt idx="138">
                  <c:v>0.74603049834931601</c:v>
                </c:pt>
                <c:pt idx="139">
                  <c:v>0.770602106587014</c:v>
                </c:pt>
                <c:pt idx="140">
                  <c:v>0.76851124037101004</c:v>
                </c:pt>
                <c:pt idx="141">
                  <c:v>0.74958339883666003</c:v>
                </c:pt>
                <c:pt idx="142">
                  <c:v>0.76217575852853303</c:v>
                </c:pt>
                <c:pt idx="143">
                  <c:v>0.77968872818739099</c:v>
                </c:pt>
                <c:pt idx="144">
                  <c:v>0.768306869988995</c:v>
                </c:pt>
                <c:pt idx="145">
                  <c:v>0.78580411884923695</c:v>
                </c:pt>
                <c:pt idx="146">
                  <c:v>0.775727086936016</c:v>
                </c:pt>
                <c:pt idx="147">
                  <c:v>0.74323219619556602</c:v>
                </c:pt>
                <c:pt idx="148">
                  <c:v>0.76054079547241005</c:v>
                </c:pt>
                <c:pt idx="149">
                  <c:v>0.72397421789026795</c:v>
                </c:pt>
                <c:pt idx="150">
                  <c:v>0.73501021851909998</c:v>
                </c:pt>
                <c:pt idx="151">
                  <c:v>0.74136142116019399</c:v>
                </c:pt>
                <c:pt idx="152">
                  <c:v>0.75489702876906095</c:v>
                </c:pt>
                <c:pt idx="153">
                  <c:v>0.75874862443012103</c:v>
                </c:pt>
                <c:pt idx="154">
                  <c:v>0.77281873919194999</c:v>
                </c:pt>
                <c:pt idx="155">
                  <c:v>0.71219933972645799</c:v>
                </c:pt>
                <c:pt idx="156">
                  <c:v>0.75129696588586703</c:v>
                </c:pt>
                <c:pt idx="157">
                  <c:v>0.72694544882879997</c:v>
                </c:pt>
                <c:pt idx="158">
                  <c:v>0.70363150448042699</c:v>
                </c:pt>
                <c:pt idx="159">
                  <c:v>0.75373368967143495</c:v>
                </c:pt>
                <c:pt idx="160">
                  <c:v>0.70760886653041899</c:v>
                </c:pt>
                <c:pt idx="161">
                  <c:v>0.72814022952365898</c:v>
                </c:pt>
                <c:pt idx="162">
                  <c:v>0.73285646910863</c:v>
                </c:pt>
                <c:pt idx="163">
                  <c:v>0.71034428548970197</c:v>
                </c:pt>
                <c:pt idx="164">
                  <c:v>0.73584342084577803</c:v>
                </c:pt>
                <c:pt idx="165">
                  <c:v>0.72697689042603297</c:v>
                </c:pt>
                <c:pt idx="166">
                  <c:v>0.67915422103442802</c:v>
                </c:pt>
                <c:pt idx="167">
                  <c:v>0.73249489074044905</c:v>
                </c:pt>
                <c:pt idx="168">
                  <c:v>0.72688256563433395</c:v>
                </c:pt>
                <c:pt idx="169">
                  <c:v>0.76036786668762701</c:v>
                </c:pt>
                <c:pt idx="170">
                  <c:v>0.74241471466750497</c:v>
                </c:pt>
                <c:pt idx="171">
                  <c:v>0.77533406697060203</c:v>
                </c:pt>
                <c:pt idx="172">
                  <c:v>0.73886181418015995</c:v>
                </c:pt>
                <c:pt idx="173">
                  <c:v>0.76132683540323798</c:v>
                </c:pt>
                <c:pt idx="174">
                  <c:v>0.76071372425719197</c:v>
                </c:pt>
                <c:pt idx="175">
                  <c:v>0.75967615154849799</c:v>
                </c:pt>
                <c:pt idx="176">
                  <c:v>0.75535293192894204</c:v>
                </c:pt>
                <c:pt idx="177">
                  <c:v>0.76539852224492899</c:v>
                </c:pt>
                <c:pt idx="178">
                  <c:v>0.75242886338626003</c:v>
                </c:pt>
                <c:pt idx="179">
                  <c:v>0.73700675994340503</c:v>
                </c:pt>
                <c:pt idx="180">
                  <c:v>0.77585285332494802</c:v>
                </c:pt>
                <c:pt idx="181">
                  <c:v>0.75484986637321105</c:v>
                </c:pt>
                <c:pt idx="182">
                  <c:v>0.77140386731645905</c:v>
                </c:pt>
                <c:pt idx="183">
                  <c:v>0.77362049992139603</c:v>
                </c:pt>
                <c:pt idx="184">
                  <c:v>0.72975947178116596</c:v>
                </c:pt>
                <c:pt idx="185">
                  <c:v>0.72644238327306998</c:v>
                </c:pt>
                <c:pt idx="186">
                  <c:v>0.783760415029083</c:v>
                </c:pt>
                <c:pt idx="187">
                  <c:v>0.73472724414400203</c:v>
                </c:pt>
                <c:pt idx="188">
                  <c:v>0.76986322905203497</c:v>
                </c:pt>
                <c:pt idx="189">
                  <c:v>0.78998585128124499</c:v>
                </c:pt>
                <c:pt idx="190">
                  <c:v>0.75694073258921502</c:v>
                </c:pt>
                <c:pt idx="191">
                  <c:v>0.78060053450715206</c:v>
                </c:pt>
                <c:pt idx="192">
                  <c:v>0.75698789498506502</c:v>
                </c:pt>
                <c:pt idx="193">
                  <c:v>0.77808520672850101</c:v>
                </c:pt>
                <c:pt idx="194">
                  <c:v>0.76450243672378504</c:v>
                </c:pt>
                <c:pt idx="195">
                  <c:v>0.77445370224807397</c:v>
                </c:pt>
                <c:pt idx="196">
                  <c:v>0.73876748938846004</c:v>
                </c:pt>
                <c:pt idx="197">
                  <c:v>0.74780694859298802</c:v>
                </c:pt>
                <c:pt idx="198">
                  <c:v>0.76664046533563901</c:v>
                </c:pt>
                <c:pt idx="199">
                  <c:v>0.72743279358591395</c:v>
                </c:pt>
                <c:pt idx="200">
                  <c:v>0.76368495519572299</c:v>
                </c:pt>
                <c:pt idx="201">
                  <c:v>0.76359063040402397</c:v>
                </c:pt>
                <c:pt idx="202">
                  <c:v>0.71702562490174504</c:v>
                </c:pt>
                <c:pt idx="203">
                  <c:v>0.75690929099198201</c:v>
                </c:pt>
                <c:pt idx="204">
                  <c:v>0.75477126238012804</c:v>
                </c:pt>
                <c:pt idx="205">
                  <c:v>0.74708379185662599</c:v>
                </c:pt>
                <c:pt idx="206">
                  <c:v>0.77646596447099503</c:v>
                </c:pt>
                <c:pt idx="207">
                  <c:v>0.773447571136613</c:v>
                </c:pt>
                <c:pt idx="208">
                  <c:v>0.75444112560917997</c:v>
                </c:pt>
                <c:pt idx="209">
                  <c:v>0.74697374626630997</c:v>
                </c:pt>
                <c:pt idx="210">
                  <c:v>0.76458104071686805</c:v>
                </c:pt>
                <c:pt idx="211">
                  <c:v>0.73689671435308901</c:v>
                </c:pt>
                <c:pt idx="212">
                  <c:v>0.75659487501964995</c:v>
                </c:pt>
                <c:pt idx="213">
                  <c:v>0.76195566734790099</c:v>
                </c:pt>
                <c:pt idx="214">
                  <c:v>0.74125137556987797</c:v>
                </c:pt>
                <c:pt idx="215">
                  <c:v>0.75890583241628595</c:v>
                </c:pt>
                <c:pt idx="216">
                  <c:v>0.77487816381072105</c:v>
                </c:pt>
                <c:pt idx="217">
                  <c:v>0.75450400880364699</c:v>
                </c:pt>
                <c:pt idx="218">
                  <c:v>0.75536865272755804</c:v>
                </c:pt>
                <c:pt idx="219">
                  <c:v>0.78481370853639298</c:v>
                </c:pt>
                <c:pt idx="220">
                  <c:v>0.76310328564690999</c:v>
                </c:pt>
                <c:pt idx="221">
                  <c:v>0.74755541581512297</c:v>
                </c:pt>
                <c:pt idx="222">
                  <c:v>0.77846250589529897</c:v>
                </c:pt>
                <c:pt idx="223">
                  <c:v>0.75525860713724202</c:v>
                </c:pt>
                <c:pt idx="224">
                  <c:v>0.78056909290991905</c:v>
                </c:pt>
                <c:pt idx="225">
                  <c:v>0.76506838547398204</c:v>
                </c:pt>
                <c:pt idx="226">
                  <c:v>0.75032227637163895</c:v>
                </c:pt>
                <c:pt idx="227">
                  <c:v>0.760855211444741</c:v>
                </c:pt>
                <c:pt idx="228">
                  <c:v>0.731677409212387</c:v>
                </c:pt>
                <c:pt idx="229">
                  <c:v>0.76516271026568095</c:v>
                </c:pt>
                <c:pt idx="230">
                  <c:v>0.74744537022480695</c:v>
                </c:pt>
                <c:pt idx="231">
                  <c:v>0.73595346643609405</c:v>
                </c:pt>
                <c:pt idx="232">
                  <c:v>0.75483414557459505</c:v>
                </c:pt>
                <c:pt idx="233">
                  <c:v>0.75181575224021302</c:v>
                </c:pt>
                <c:pt idx="234">
                  <c:v>0.74243043546612097</c:v>
                </c:pt>
                <c:pt idx="235">
                  <c:v>0.76233296651469795</c:v>
                </c:pt>
                <c:pt idx="236">
                  <c:v>0.74653356390504599</c:v>
                </c:pt>
                <c:pt idx="237">
                  <c:v>0.76102814022952303</c:v>
                </c:pt>
                <c:pt idx="238">
                  <c:v>0.76299324005659397</c:v>
                </c:pt>
                <c:pt idx="239">
                  <c:v>0.74444269768904203</c:v>
                </c:pt>
                <c:pt idx="240">
                  <c:v>0.756311900644552</c:v>
                </c:pt>
                <c:pt idx="241">
                  <c:v>0.74802703977361995</c:v>
                </c:pt>
                <c:pt idx="242">
                  <c:v>0.74505580883508804</c:v>
                </c:pt>
                <c:pt idx="243">
                  <c:v>0.76612167898129202</c:v>
                </c:pt>
                <c:pt idx="244">
                  <c:v>0.73324948907404397</c:v>
                </c:pt>
                <c:pt idx="245">
                  <c:v>0.75832416286747295</c:v>
                </c:pt>
                <c:pt idx="246">
                  <c:v>0.76989467064926798</c:v>
                </c:pt>
                <c:pt idx="247">
                  <c:v>0.73939632133312305</c:v>
                </c:pt>
                <c:pt idx="248">
                  <c:v>0.74335796258449904</c:v>
                </c:pt>
                <c:pt idx="249">
                  <c:v>0.74266624744537002</c:v>
                </c:pt>
                <c:pt idx="250">
                  <c:v>0.72460304983493096</c:v>
                </c:pt>
                <c:pt idx="251">
                  <c:v>0.72397421789026795</c:v>
                </c:pt>
                <c:pt idx="252">
                  <c:v>0.74563747838390104</c:v>
                </c:pt>
                <c:pt idx="253">
                  <c:v>0.77145102971230906</c:v>
                </c:pt>
                <c:pt idx="254">
                  <c:v>0.76011633390976197</c:v>
                </c:pt>
                <c:pt idx="255">
                  <c:v>0.76550856783524601</c:v>
                </c:pt>
                <c:pt idx="256">
                  <c:v>0.76752083005816596</c:v>
                </c:pt>
                <c:pt idx="257">
                  <c:v>0.76175129696588495</c:v>
                </c:pt>
                <c:pt idx="258">
                  <c:v>0.72925640622543597</c:v>
                </c:pt>
                <c:pt idx="259">
                  <c:v>0.78556830686998902</c:v>
                </c:pt>
                <c:pt idx="260">
                  <c:v>0.77379342870617795</c:v>
                </c:pt>
                <c:pt idx="261">
                  <c:v>0.71091023423989896</c:v>
                </c:pt>
                <c:pt idx="262">
                  <c:v>0.73776135827699996</c:v>
                </c:pt>
                <c:pt idx="263">
                  <c:v>0.77740921238798899</c:v>
                </c:pt>
                <c:pt idx="264">
                  <c:v>0.74203741550070701</c:v>
                </c:pt>
                <c:pt idx="265">
                  <c:v>0.75203584342084495</c:v>
                </c:pt>
                <c:pt idx="266">
                  <c:v>0.78493947492532601</c:v>
                </c:pt>
                <c:pt idx="267">
                  <c:v>0.74269768904260303</c:v>
                </c:pt>
                <c:pt idx="268">
                  <c:v>0.73997799088193605</c:v>
                </c:pt>
                <c:pt idx="269">
                  <c:v>0.76241157050778097</c:v>
                </c:pt>
                <c:pt idx="270">
                  <c:v>0.734538594560603</c:v>
                </c:pt>
                <c:pt idx="271">
                  <c:v>0.74337368338311505</c:v>
                </c:pt>
                <c:pt idx="272">
                  <c:v>0.74033956925011701</c:v>
                </c:pt>
                <c:pt idx="273">
                  <c:v>0.74217890268825604</c:v>
                </c:pt>
                <c:pt idx="274">
                  <c:v>0.77552271655399996</c:v>
                </c:pt>
                <c:pt idx="275">
                  <c:v>0.72356547712623698</c:v>
                </c:pt>
                <c:pt idx="276">
                  <c:v>0.72046847979877304</c:v>
                </c:pt>
                <c:pt idx="277">
                  <c:v>0.75368652727558505</c:v>
                </c:pt>
                <c:pt idx="278">
                  <c:v>0.70844206885709704</c:v>
                </c:pt>
                <c:pt idx="279">
                  <c:v>0.71579940260965202</c:v>
                </c:pt>
                <c:pt idx="280">
                  <c:v>0.77275585599748398</c:v>
                </c:pt>
                <c:pt idx="281">
                  <c:v>0.74785411098883803</c:v>
                </c:pt>
                <c:pt idx="282">
                  <c:v>0.72781009275271102</c:v>
                </c:pt>
                <c:pt idx="283">
                  <c:v>0.76744222606508405</c:v>
                </c:pt>
                <c:pt idx="284">
                  <c:v>0.75763244772834404</c:v>
                </c:pt>
                <c:pt idx="285">
                  <c:v>0.74049677723628304</c:v>
                </c:pt>
                <c:pt idx="286">
                  <c:v>0.76193994654928399</c:v>
                </c:pt>
                <c:pt idx="287">
                  <c:v>0.77302310957396603</c:v>
                </c:pt>
                <c:pt idx="288">
                  <c:v>0.748278572551485</c:v>
                </c:pt>
                <c:pt idx="289">
                  <c:v>0.73238484515013302</c:v>
                </c:pt>
                <c:pt idx="290">
                  <c:v>0.732825027511397</c:v>
                </c:pt>
                <c:pt idx="291">
                  <c:v>0.72804590473195996</c:v>
                </c:pt>
                <c:pt idx="292">
                  <c:v>0.73820154063826404</c:v>
                </c:pt>
                <c:pt idx="293">
                  <c:v>0.74761829900958898</c:v>
                </c:pt>
                <c:pt idx="294">
                  <c:v>0.76300896085521097</c:v>
                </c:pt>
                <c:pt idx="295">
                  <c:v>0.73376827542839096</c:v>
                </c:pt>
                <c:pt idx="296">
                  <c:v>0.74676937588429404</c:v>
                </c:pt>
                <c:pt idx="297">
                  <c:v>0.72814022952365898</c:v>
                </c:pt>
                <c:pt idx="298">
                  <c:v>0.74914321647539595</c:v>
                </c:pt>
                <c:pt idx="299">
                  <c:v>0.71010847351045403</c:v>
                </c:pt>
                <c:pt idx="300">
                  <c:v>0.77200125766388905</c:v>
                </c:pt>
                <c:pt idx="301">
                  <c:v>0.75318346171985495</c:v>
                </c:pt>
                <c:pt idx="302">
                  <c:v>0.74011947806948497</c:v>
                </c:pt>
                <c:pt idx="303">
                  <c:v>0.74607766074516502</c:v>
                </c:pt>
                <c:pt idx="304">
                  <c:v>0.73600062883194395</c:v>
                </c:pt>
                <c:pt idx="305">
                  <c:v>0.70360006288319399</c:v>
                </c:pt>
                <c:pt idx="306">
                  <c:v>0.76234868731331495</c:v>
                </c:pt>
                <c:pt idx="307">
                  <c:v>0.71370853639364795</c:v>
                </c:pt>
                <c:pt idx="308">
                  <c:v>0.73920767174972402</c:v>
                </c:pt>
                <c:pt idx="309">
                  <c:v>0.75533721113032504</c:v>
                </c:pt>
                <c:pt idx="310">
                  <c:v>0.70437038201540603</c:v>
                </c:pt>
                <c:pt idx="311">
                  <c:v>0.73859456060367801</c:v>
                </c:pt>
                <c:pt idx="312">
                  <c:v>0.76803961641251295</c:v>
                </c:pt>
                <c:pt idx="313">
                  <c:v>0.76178273856311796</c:v>
                </c:pt>
                <c:pt idx="314">
                  <c:v>0.73938060053450705</c:v>
                </c:pt>
                <c:pt idx="315">
                  <c:v>0.75805690929099201</c:v>
                </c:pt>
                <c:pt idx="316">
                  <c:v>0.76299324005659397</c:v>
                </c:pt>
                <c:pt idx="317">
                  <c:v>0.73065555730231002</c:v>
                </c:pt>
                <c:pt idx="318">
                  <c:v>0.76519415186291395</c:v>
                </c:pt>
                <c:pt idx="319">
                  <c:v>0.75544725672064095</c:v>
                </c:pt>
                <c:pt idx="320">
                  <c:v>0.73096997327464197</c:v>
                </c:pt>
                <c:pt idx="321">
                  <c:v>0.75242886338626003</c:v>
                </c:pt>
                <c:pt idx="322">
                  <c:v>0.70658701462034201</c:v>
                </c:pt>
                <c:pt idx="323">
                  <c:v>0.75639050463763502</c:v>
                </c:pt>
                <c:pt idx="324">
                  <c:v>0.70262537336896702</c:v>
                </c:pt>
                <c:pt idx="325">
                  <c:v>0.731111460462191</c:v>
                </c:pt>
                <c:pt idx="326">
                  <c:v>0.75236598019179302</c:v>
                </c:pt>
                <c:pt idx="327">
                  <c:v>0.73642509039459203</c:v>
                </c:pt>
                <c:pt idx="328">
                  <c:v>0.74052821883351605</c:v>
                </c:pt>
                <c:pt idx="329">
                  <c:v>0.73291935230309702</c:v>
                </c:pt>
                <c:pt idx="330">
                  <c:v>0.76467536550856696</c:v>
                </c:pt>
                <c:pt idx="331">
                  <c:v>0.75933029397893403</c:v>
                </c:pt>
                <c:pt idx="332">
                  <c:v>0.74458418487659095</c:v>
                </c:pt>
                <c:pt idx="333">
                  <c:v>0.76217575852853303</c:v>
                </c:pt>
                <c:pt idx="334">
                  <c:v>0.76937588429492199</c:v>
                </c:pt>
                <c:pt idx="335">
                  <c:v>0.75425247602578205</c:v>
                </c:pt>
                <c:pt idx="336">
                  <c:v>0.73095425247602497</c:v>
                </c:pt>
                <c:pt idx="337">
                  <c:v>0.74560603678666804</c:v>
                </c:pt>
                <c:pt idx="338">
                  <c:v>0.77311743436566505</c:v>
                </c:pt>
                <c:pt idx="339">
                  <c:v>0.71647539695016504</c:v>
                </c:pt>
                <c:pt idx="340">
                  <c:v>0.73658229838075695</c:v>
                </c:pt>
                <c:pt idx="341">
                  <c:v>0.72494890740449602</c:v>
                </c:pt>
                <c:pt idx="342">
                  <c:v>0.75381229366451796</c:v>
                </c:pt>
                <c:pt idx="343">
                  <c:v>0.76508410627259804</c:v>
                </c:pt>
                <c:pt idx="344">
                  <c:v>0.73059267410784401</c:v>
                </c:pt>
                <c:pt idx="345">
                  <c:v>0.75709794057538105</c:v>
                </c:pt>
                <c:pt idx="346">
                  <c:v>0.76090237384059101</c:v>
                </c:pt>
                <c:pt idx="347">
                  <c:v>0.75587171828328803</c:v>
                </c:pt>
                <c:pt idx="348">
                  <c:v>0.75062097154535401</c:v>
                </c:pt>
                <c:pt idx="349">
                  <c:v>0.74373526175129701</c:v>
                </c:pt>
                <c:pt idx="350">
                  <c:v>0.71523345385945603</c:v>
                </c:pt>
                <c:pt idx="351">
                  <c:v>0.74667505109259502</c:v>
                </c:pt>
                <c:pt idx="352">
                  <c:v>0.68842949221820404</c:v>
                </c:pt>
                <c:pt idx="353">
                  <c:v>0.75164282345543099</c:v>
                </c:pt>
                <c:pt idx="354">
                  <c:v>0.732825027511397</c:v>
                </c:pt>
                <c:pt idx="355">
                  <c:v>0.73013677094796403</c:v>
                </c:pt>
                <c:pt idx="356">
                  <c:v>0.75720798616569696</c:v>
                </c:pt>
                <c:pt idx="357">
                  <c:v>0.74912749567678005</c:v>
                </c:pt>
                <c:pt idx="358">
                  <c:v>0.73815437824241403</c:v>
                </c:pt>
                <c:pt idx="359">
                  <c:v>0.77212702405282096</c:v>
                </c:pt>
                <c:pt idx="360">
                  <c:v>0.76109102342398904</c:v>
                </c:pt>
                <c:pt idx="361">
                  <c:v>0.754598333595346</c:v>
                </c:pt>
                <c:pt idx="362">
                  <c:v>0.75107687470523399</c:v>
                </c:pt>
                <c:pt idx="363">
                  <c:v>0.78045904731960303</c:v>
                </c:pt>
                <c:pt idx="364">
                  <c:v>0.71207357333752497</c:v>
                </c:pt>
                <c:pt idx="365">
                  <c:v>0.73464864015091902</c:v>
                </c:pt>
                <c:pt idx="366">
                  <c:v>0.76330765602892603</c:v>
                </c:pt>
                <c:pt idx="367">
                  <c:v>0.70317560132054702</c:v>
                </c:pt>
                <c:pt idx="368">
                  <c:v>0.75291620814337301</c:v>
                </c:pt>
                <c:pt idx="369">
                  <c:v>0.73202326678195195</c:v>
                </c:pt>
                <c:pt idx="370">
                  <c:v>0.70808049048891597</c:v>
                </c:pt>
                <c:pt idx="371">
                  <c:v>0.68640150919666698</c:v>
                </c:pt>
                <c:pt idx="372">
                  <c:v>0.67572708693601602</c:v>
                </c:pt>
                <c:pt idx="373">
                  <c:v>0.69468637006759903</c:v>
                </c:pt>
                <c:pt idx="374">
                  <c:v>0.73548184247759696</c:v>
                </c:pt>
                <c:pt idx="375">
                  <c:v>0.72112875334066895</c:v>
                </c:pt>
                <c:pt idx="376">
                  <c:v>0.70947964156579102</c:v>
                </c:pt>
                <c:pt idx="377">
                  <c:v>0.74397107373054505</c:v>
                </c:pt>
                <c:pt idx="378">
                  <c:v>0.736833831158622</c:v>
                </c:pt>
                <c:pt idx="379">
                  <c:v>0.70977833673950597</c:v>
                </c:pt>
                <c:pt idx="380">
                  <c:v>0.73200754598333495</c:v>
                </c:pt>
                <c:pt idx="381">
                  <c:v>0.74618770633548104</c:v>
                </c:pt>
                <c:pt idx="382">
                  <c:v>0.75077817953152004</c:v>
                </c:pt>
                <c:pt idx="383">
                  <c:v>0.72347115233453796</c:v>
                </c:pt>
                <c:pt idx="384">
                  <c:v>0.76656186134255599</c:v>
                </c:pt>
                <c:pt idx="385">
                  <c:v>0.73351674265052602</c:v>
                </c:pt>
                <c:pt idx="386">
                  <c:v>0.71700990410312804</c:v>
                </c:pt>
                <c:pt idx="387">
                  <c:v>0.77454802703977299</c:v>
                </c:pt>
                <c:pt idx="388">
                  <c:v>0.72443012105014903</c:v>
                </c:pt>
                <c:pt idx="389">
                  <c:v>0.68698317874547998</c:v>
                </c:pt>
                <c:pt idx="390">
                  <c:v>0.72716554000943201</c:v>
                </c:pt>
                <c:pt idx="391">
                  <c:v>0.68866530419745298</c:v>
                </c:pt>
                <c:pt idx="392">
                  <c:v>0.72796730073887705</c:v>
                </c:pt>
                <c:pt idx="393">
                  <c:v>0.75772677252004395</c:v>
                </c:pt>
                <c:pt idx="394">
                  <c:v>0.69690300267253502</c:v>
                </c:pt>
                <c:pt idx="395">
                  <c:v>0.72729130639836503</c:v>
                </c:pt>
                <c:pt idx="396">
                  <c:v>0.72007545983335897</c:v>
                </c:pt>
                <c:pt idx="397">
                  <c:v>0.68703034114132899</c:v>
                </c:pt>
                <c:pt idx="398">
                  <c:v>0.758591416443955</c:v>
                </c:pt>
                <c:pt idx="399">
                  <c:v>0.73068699889954403</c:v>
                </c:pt>
                <c:pt idx="400">
                  <c:v>0.69091337839962197</c:v>
                </c:pt>
                <c:pt idx="401">
                  <c:v>0.74522873761987096</c:v>
                </c:pt>
                <c:pt idx="402">
                  <c:v>0.69561389718597599</c:v>
                </c:pt>
                <c:pt idx="403">
                  <c:v>0.72207200125766302</c:v>
                </c:pt>
                <c:pt idx="404">
                  <c:v>0.77033485301053195</c:v>
                </c:pt>
                <c:pt idx="405">
                  <c:v>0.71103600062883099</c:v>
                </c:pt>
                <c:pt idx="406">
                  <c:v>0.71746580726300901</c:v>
                </c:pt>
                <c:pt idx="407">
                  <c:v>0.76819682439867898</c:v>
                </c:pt>
                <c:pt idx="408">
                  <c:v>0.71295393806005303</c:v>
                </c:pt>
                <c:pt idx="409">
                  <c:v>0.74636063512026396</c:v>
                </c:pt>
                <c:pt idx="410">
                  <c:v>0.74533878321018698</c:v>
                </c:pt>
                <c:pt idx="411">
                  <c:v>0.74123565477126196</c:v>
                </c:pt>
                <c:pt idx="412">
                  <c:v>0.75069957553843703</c:v>
                </c:pt>
                <c:pt idx="413">
                  <c:v>0.76406225436252095</c:v>
                </c:pt>
                <c:pt idx="414">
                  <c:v>0.71960383587486199</c:v>
                </c:pt>
                <c:pt idx="415">
                  <c:v>0.774029240685426</c:v>
                </c:pt>
                <c:pt idx="416">
                  <c:v>0.74181732432007497</c:v>
                </c:pt>
                <c:pt idx="417">
                  <c:v>0.72814022952365898</c:v>
                </c:pt>
                <c:pt idx="418">
                  <c:v>0.73692815595032202</c:v>
                </c:pt>
                <c:pt idx="419">
                  <c:v>0.73211759157365097</c:v>
                </c:pt>
                <c:pt idx="420">
                  <c:v>0.73408269140072302</c:v>
                </c:pt>
                <c:pt idx="421">
                  <c:v>0.73604779122779396</c:v>
                </c:pt>
                <c:pt idx="422">
                  <c:v>0.73351674265052602</c:v>
                </c:pt>
                <c:pt idx="423">
                  <c:v>0.74801131897500295</c:v>
                </c:pt>
                <c:pt idx="424">
                  <c:v>0.73903474296494198</c:v>
                </c:pt>
                <c:pt idx="425">
                  <c:v>0.75327778651155397</c:v>
                </c:pt>
                <c:pt idx="426">
                  <c:v>0.75180003144159702</c:v>
                </c:pt>
                <c:pt idx="427">
                  <c:v>0.78495519572394201</c:v>
                </c:pt>
                <c:pt idx="428">
                  <c:v>0.73067127810092702</c:v>
                </c:pt>
                <c:pt idx="429">
                  <c:v>0.75076245873290304</c:v>
                </c:pt>
                <c:pt idx="430">
                  <c:v>0.76476969030026698</c:v>
                </c:pt>
                <c:pt idx="431">
                  <c:v>0.73955352931928897</c:v>
                </c:pt>
                <c:pt idx="432">
                  <c:v>0.72397421789026795</c:v>
                </c:pt>
                <c:pt idx="433">
                  <c:v>0.75720798616569696</c:v>
                </c:pt>
                <c:pt idx="434">
                  <c:v>0.70616255305769504</c:v>
                </c:pt>
                <c:pt idx="435">
                  <c:v>0.71782738563118997</c:v>
                </c:pt>
                <c:pt idx="436">
                  <c:v>0.74873447571136598</c:v>
                </c:pt>
                <c:pt idx="437">
                  <c:v>0.71589372740135204</c:v>
                </c:pt>
                <c:pt idx="438">
                  <c:v>0.73235340355290002</c:v>
                </c:pt>
                <c:pt idx="439">
                  <c:v>0.74345228737619795</c:v>
                </c:pt>
                <c:pt idx="440">
                  <c:v>0.73290363150448001</c:v>
                </c:pt>
                <c:pt idx="441">
                  <c:v>0.75200440182361195</c:v>
                </c:pt>
                <c:pt idx="442">
                  <c:v>0.75429963842163095</c:v>
                </c:pt>
                <c:pt idx="443">
                  <c:v>0.75321490331708796</c:v>
                </c:pt>
                <c:pt idx="444">
                  <c:v>0.71716711208929396</c:v>
                </c:pt>
                <c:pt idx="445">
                  <c:v>0.72787297594717804</c:v>
                </c:pt>
                <c:pt idx="446">
                  <c:v>0.72930356862128498</c:v>
                </c:pt>
                <c:pt idx="447">
                  <c:v>0.71482471309542495</c:v>
                </c:pt>
                <c:pt idx="448">
                  <c:v>0.75156421946234797</c:v>
                </c:pt>
                <c:pt idx="449">
                  <c:v>0.70268825656343303</c:v>
                </c:pt>
                <c:pt idx="450">
                  <c:v>0.71572079861656901</c:v>
                </c:pt>
                <c:pt idx="451">
                  <c:v>0.72510611539066105</c:v>
                </c:pt>
                <c:pt idx="452">
                  <c:v>0.67509825499135301</c:v>
                </c:pt>
                <c:pt idx="453">
                  <c:v>0.74285489702876895</c:v>
                </c:pt>
                <c:pt idx="454">
                  <c:v>0.73389404181732398</c:v>
                </c:pt>
                <c:pt idx="455">
                  <c:v>0.68941990253104801</c:v>
                </c:pt>
                <c:pt idx="456">
                  <c:v>0.71524917465807203</c:v>
                </c:pt>
                <c:pt idx="457">
                  <c:v>0.71815752240213804</c:v>
                </c:pt>
                <c:pt idx="458">
                  <c:v>0.69330293978934099</c:v>
                </c:pt>
                <c:pt idx="459">
                  <c:v>0.74129853796572798</c:v>
                </c:pt>
                <c:pt idx="460">
                  <c:v>0.73390976261593999</c:v>
                </c:pt>
                <c:pt idx="461">
                  <c:v>0.73430278258135495</c:v>
                </c:pt>
                <c:pt idx="462">
                  <c:v>0.72284232038987495</c:v>
                </c:pt>
                <c:pt idx="463">
                  <c:v>0.74634491432164696</c:v>
                </c:pt>
                <c:pt idx="464">
                  <c:v>0.70276686055651605</c:v>
                </c:pt>
                <c:pt idx="465">
                  <c:v>0.69231252947649702</c:v>
                </c:pt>
                <c:pt idx="466">
                  <c:v>0.71293821726143602</c:v>
                </c:pt>
                <c:pt idx="467">
                  <c:v>0.69380600534507098</c:v>
                </c:pt>
                <c:pt idx="468">
                  <c:v>0.73952208772205597</c:v>
                </c:pt>
                <c:pt idx="469">
                  <c:v>0.73697531834617203</c:v>
                </c:pt>
                <c:pt idx="470">
                  <c:v>0.73664518157522396</c:v>
                </c:pt>
                <c:pt idx="471">
                  <c:v>0.68662160037729902</c:v>
                </c:pt>
                <c:pt idx="472">
                  <c:v>0.71262380128910496</c:v>
                </c:pt>
                <c:pt idx="473">
                  <c:v>0.71479327149819205</c:v>
                </c:pt>
                <c:pt idx="474">
                  <c:v>0.75673636220719998</c:v>
                </c:pt>
                <c:pt idx="475">
                  <c:v>0.74477283445998999</c:v>
                </c:pt>
                <c:pt idx="476">
                  <c:v>0.74491432164753901</c:v>
                </c:pt>
                <c:pt idx="477">
                  <c:v>0.70877220562804499</c:v>
                </c:pt>
                <c:pt idx="478">
                  <c:v>0.74381386574437902</c:v>
                </c:pt>
                <c:pt idx="479">
                  <c:v>0.73240056594875003</c:v>
                </c:pt>
                <c:pt idx="480">
                  <c:v>0.71828328879106995</c:v>
                </c:pt>
                <c:pt idx="481">
                  <c:v>0.737997170256249</c:v>
                </c:pt>
                <c:pt idx="482">
                  <c:v>0.72788869674579404</c:v>
                </c:pt>
                <c:pt idx="483">
                  <c:v>0.71246659330293904</c:v>
                </c:pt>
                <c:pt idx="484">
                  <c:v>0.74692658387045996</c:v>
                </c:pt>
                <c:pt idx="485">
                  <c:v>0.73156736362207098</c:v>
                </c:pt>
                <c:pt idx="486">
                  <c:v>0.71251375569878905</c:v>
                </c:pt>
                <c:pt idx="487">
                  <c:v>0.72667819525231803</c:v>
                </c:pt>
                <c:pt idx="488">
                  <c:v>0.73538751768589805</c:v>
                </c:pt>
                <c:pt idx="489">
                  <c:v>0.705942461877063</c:v>
                </c:pt>
                <c:pt idx="490">
                  <c:v>0.73711680553372105</c:v>
                </c:pt>
                <c:pt idx="491">
                  <c:v>0.72097154535450403</c:v>
                </c:pt>
                <c:pt idx="492">
                  <c:v>0.724823141015563</c:v>
                </c:pt>
                <c:pt idx="493">
                  <c:v>0.72843892469737404</c:v>
                </c:pt>
                <c:pt idx="494">
                  <c:v>0.72164753969501605</c:v>
                </c:pt>
                <c:pt idx="495">
                  <c:v>0.73612639522087697</c:v>
                </c:pt>
                <c:pt idx="496">
                  <c:v>0.71476182990095805</c:v>
                </c:pt>
                <c:pt idx="497">
                  <c:v>0.71535922024838805</c:v>
                </c:pt>
                <c:pt idx="498">
                  <c:v>0.74044961484043303</c:v>
                </c:pt>
                <c:pt idx="499">
                  <c:v>0.711114604621914</c:v>
                </c:pt>
                <c:pt idx="500">
                  <c:v>0.71699418330451103</c:v>
                </c:pt>
                <c:pt idx="501">
                  <c:v>0.72834459990567502</c:v>
                </c:pt>
                <c:pt idx="502">
                  <c:v>0.71186920295551004</c:v>
                </c:pt>
                <c:pt idx="503">
                  <c:v>0.69764188020751405</c:v>
                </c:pt>
                <c:pt idx="504">
                  <c:v>0.77090080176072895</c:v>
                </c:pt>
                <c:pt idx="505">
                  <c:v>0.717387203269926</c:v>
                </c:pt>
                <c:pt idx="506">
                  <c:v>0.72073573337525498</c:v>
                </c:pt>
                <c:pt idx="507">
                  <c:v>0.73428706178273795</c:v>
                </c:pt>
                <c:pt idx="508">
                  <c:v>0.73725829272126997</c:v>
                </c:pt>
                <c:pt idx="509">
                  <c:v>0.70841062725986403</c:v>
                </c:pt>
                <c:pt idx="510">
                  <c:v>0.72314101556359001</c:v>
                </c:pt>
                <c:pt idx="511">
                  <c:v>0.72507467379342805</c:v>
                </c:pt>
                <c:pt idx="512">
                  <c:v>0.69070900801760704</c:v>
                </c:pt>
                <c:pt idx="513">
                  <c:v>0.71182204055966003</c:v>
                </c:pt>
                <c:pt idx="514">
                  <c:v>0.73810721584656502</c:v>
                </c:pt>
                <c:pt idx="515">
                  <c:v>0.70789184090551804</c:v>
                </c:pt>
                <c:pt idx="516">
                  <c:v>0.69809778336739503</c:v>
                </c:pt>
                <c:pt idx="517">
                  <c:v>0.73595346643609405</c:v>
                </c:pt>
                <c:pt idx="518">
                  <c:v>0.73975789970130401</c:v>
                </c:pt>
                <c:pt idx="519">
                  <c:v>0.70559660430749804</c:v>
                </c:pt>
                <c:pt idx="520">
                  <c:v>0.70342713409841195</c:v>
                </c:pt>
                <c:pt idx="521">
                  <c:v>0.75167426505266399</c:v>
                </c:pt>
                <c:pt idx="522">
                  <c:v>0.71499764188020698</c:v>
                </c:pt>
                <c:pt idx="523">
                  <c:v>0.74810564376670297</c:v>
                </c:pt>
                <c:pt idx="524">
                  <c:v>0.73889325577739295</c:v>
                </c:pt>
                <c:pt idx="525">
                  <c:v>0.75807263008960801</c:v>
                </c:pt>
                <c:pt idx="526">
                  <c:v>0.71309542524760205</c:v>
                </c:pt>
                <c:pt idx="527">
                  <c:v>0.71982392705549403</c:v>
                </c:pt>
                <c:pt idx="528">
                  <c:v>0.71932086149976404</c:v>
                </c:pt>
                <c:pt idx="529">
                  <c:v>0.70154063826442303</c:v>
                </c:pt>
                <c:pt idx="530">
                  <c:v>0.72661531205785201</c:v>
                </c:pt>
                <c:pt idx="531">
                  <c:v>0.70803332809306696</c:v>
                </c:pt>
                <c:pt idx="532">
                  <c:v>0.69155793114290198</c:v>
                </c:pt>
                <c:pt idx="533">
                  <c:v>0.73980506209715402</c:v>
                </c:pt>
                <c:pt idx="534">
                  <c:v>0.759707593145731</c:v>
                </c:pt>
                <c:pt idx="535">
                  <c:v>0.74442697689042603</c:v>
                </c:pt>
                <c:pt idx="536">
                  <c:v>0.73864172299952802</c:v>
                </c:pt>
                <c:pt idx="537">
                  <c:v>0.73639364879735802</c:v>
                </c:pt>
                <c:pt idx="538">
                  <c:v>0.74241471466750497</c:v>
                </c:pt>
                <c:pt idx="539">
                  <c:v>0.76272598648011303</c:v>
                </c:pt>
                <c:pt idx="540">
                  <c:v>0.720264109416758</c:v>
                </c:pt>
                <c:pt idx="541">
                  <c:v>0.72042131740292403</c:v>
                </c:pt>
                <c:pt idx="542">
                  <c:v>0.699103914478855</c:v>
                </c:pt>
                <c:pt idx="543">
                  <c:v>0.71884923754126695</c:v>
                </c:pt>
                <c:pt idx="544">
                  <c:v>0.70432321961955602</c:v>
                </c:pt>
                <c:pt idx="545">
                  <c:v>0.72411570507781697</c:v>
                </c:pt>
                <c:pt idx="546">
                  <c:v>0.70419745323062399</c:v>
                </c:pt>
                <c:pt idx="547">
                  <c:v>0.74727244144002503</c:v>
                </c:pt>
                <c:pt idx="548">
                  <c:v>0.71752869045747503</c:v>
                </c:pt>
                <c:pt idx="549">
                  <c:v>0.69775192579782996</c:v>
                </c:pt>
                <c:pt idx="550">
                  <c:v>0.75722370696431296</c:v>
                </c:pt>
                <c:pt idx="551">
                  <c:v>0.71570507781795301</c:v>
                </c:pt>
                <c:pt idx="552">
                  <c:v>0.71768589844363995</c:v>
                </c:pt>
                <c:pt idx="553">
                  <c:v>0.72664675365508502</c:v>
                </c:pt>
                <c:pt idx="554">
                  <c:v>0.73886181418015995</c:v>
                </c:pt>
                <c:pt idx="555">
                  <c:v>0.68412199339726398</c:v>
                </c:pt>
                <c:pt idx="556">
                  <c:v>0.71136613739977905</c:v>
                </c:pt>
                <c:pt idx="557">
                  <c:v>0.73092281087879196</c:v>
                </c:pt>
                <c:pt idx="558">
                  <c:v>0.68371325263323302</c:v>
                </c:pt>
                <c:pt idx="559">
                  <c:v>0.70427605722370701</c:v>
                </c:pt>
                <c:pt idx="560">
                  <c:v>0.696777236283603</c:v>
                </c:pt>
                <c:pt idx="561">
                  <c:v>0.735120264109416</c:v>
                </c:pt>
                <c:pt idx="562">
                  <c:v>0.704244615626473</c:v>
                </c:pt>
                <c:pt idx="563">
                  <c:v>0.74854582612796705</c:v>
                </c:pt>
                <c:pt idx="564">
                  <c:v>0.73985222449300403</c:v>
                </c:pt>
                <c:pt idx="565">
                  <c:v>0.703081276528847</c:v>
                </c:pt>
                <c:pt idx="566">
                  <c:v>0.74272913063983603</c:v>
                </c:pt>
                <c:pt idx="567">
                  <c:v>0.71768589844363995</c:v>
                </c:pt>
                <c:pt idx="568">
                  <c:v>0.71032856469108596</c:v>
                </c:pt>
                <c:pt idx="569">
                  <c:v>0.74444269768904203</c:v>
                </c:pt>
                <c:pt idx="570">
                  <c:v>0.74945763244772801</c:v>
                </c:pt>
                <c:pt idx="571">
                  <c:v>0.74131425876434498</c:v>
                </c:pt>
                <c:pt idx="572">
                  <c:v>0.72902059424618704</c:v>
                </c:pt>
                <c:pt idx="573">
                  <c:v>0.70944819996855801</c:v>
                </c:pt>
                <c:pt idx="574">
                  <c:v>0.70951108316302403</c:v>
                </c:pt>
                <c:pt idx="575">
                  <c:v>0.72078289577110499</c:v>
                </c:pt>
                <c:pt idx="576">
                  <c:v>0.72342398993868795</c:v>
                </c:pt>
                <c:pt idx="577">
                  <c:v>0.72345543153592196</c:v>
                </c:pt>
                <c:pt idx="578">
                  <c:v>0.73350102185191002</c:v>
                </c:pt>
                <c:pt idx="579">
                  <c:v>0.716223864172299</c:v>
                </c:pt>
                <c:pt idx="580">
                  <c:v>0.72686684483571695</c:v>
                </c:pt>
                <c:pt idx="581">
                  <c:v>0.72472881622386398</c:v>
                </c:pt>
                <c:pt idx="582">
                  <c:v>0.73695959754755502</c:v>
                </c:pt>
                <c:pt idx="583">
                  <c:v>0.72725986480113103</c:v>
                </c:pt>
                <c:pt idx="584">
                  <c:v>0.73631504480427601</c:v>
                </c:pt>
                <c:pt idx="585">
                  <c:v>0.74735104543310804</c:v>
                </c:pt>
                <c:pt idx="586">
                  <c:v>0.71713567049205995</c:v>
                </c:pt>
                <c:pt idx="587">
                  <c:v>0.72372268511240301</c:v>
                </c:pt>
                <c:pt idx="588">
                  <c:v>0.73309228108787905</c:v>
                </c:pt>
                <c:pt idx="589">
                  <c:v>0.70488916836975302</c:v>
                </c:pt>
                <c:pt idx="590">
                  <c:v>0.74002515327778595</c:v>
                </c:pt>
                <c:pt idx="591">
                  <c:v>0.70004716239584897</c:v>
                </c:pt>
                <c:pt idx="592">
                  <c:v>0.69542524760257796</c:v>
                </c:pt>
                <c:pt idx="593">
                  <c:v>0.73081276528847605</c:v>
                </c:pt>
                <c:pt idx="594">
                  <c:v>0.70685426819682395</c:v>
                </c:pt>
                <c:pt idx="595">
                  <c:v>0.73876748938846004</c:v>
                </c:pt>
                <c:pt idx="596">
                  <c:v>0.72573494733532395</c:v>
                </c:pt>
                <c:pt idx="597">
                  <c:v>0.72298380757742398</c:v>
                </c:pt>
                <c:pt idx="598">
                  <c:v>0.73208614997641797</c:v>
                </c:pt>
                <c:pt idx="599">
                  <c:v>0.73238484515013302</c:v>
                </c:pt>
                <c:pt idx="600">
                  <c:v>0.74274485143845304</c:v>
                </c:pt>
                <c:pt idx="601">
                  <c:v>0.73411413299795603</c:v>
                </c:pt>
                <c:pt idx="602">
                  <c:v>0.70587957868259699</c:v>
                </c:pt>
                <c:pt idx="603">
                  <c:v>0.73486873133155095</c:v>
                </c:pt>
                <c:pt idx="604">
                  <c:v>0.70578525389089697</c:v>
                </c:pt>
                <c:pt idx="605">
                  <c:v>0.70922810878792597</c:v>
                </c:pt>
                <c:pt idx="606">
                  <c:v>0.70773463291935201</c:v>
                </c:pt>
                <c:pt idx="607">
                  <c:v>0.69518943562332902</c:v>
                </c:pt>
                <c:pt idx="608">
                  <c:v>0.73559188806791298</c:v>
                </c:pt>
                <c:pt idx="609">
                  <c:v>0.71702562490174504</c:v>
                </c:pt>
                <c:pt idx="610">
                  <c:v>0.72763716396792899</c:v>
                </c:pt>
                <c:pt idx="611">
                  <c:v>0.73258921553214895</c:v>
                </c:pt>
                <c:pt idx="612">
                  <c:v>0.71476182990095805</c:v>
                </c:pt>
                <c:pt idx="613">
                  <c:v>0.73383115862285797</c:v>
                </c:pt>
                <c:pt idx="614">
                  <c:v>0.71913221191636501</c:v>
                </c:pt>
                <c:pt idx="615">
                  <c:v>0.74246187706335398</c:v>
                </c:pt>
                <c:pt idx="616">
                  <c:v>0.70842634805848104</c:v>
                </c:pt>
                <c:pt idx="617">
                  <c:v>0.73321804747681096</c:v>
                </c:pt>
                <c:pt idx="618">
                  <c:v>0.72509039459204505</c:v>
                </c:pt>
                <c:pt idx="619">
                  <c:v>0.75378085206728496</c:v>
                </c:pt>
                <c:pt idx="620">
                  <c:v>0.70738877534978695</c:v>
                </c:pt>
                <c:pt idx="621">
                  <c:v>0.71351988681024903</c:v>
                </c:pt>
                <c:pt idx="622">
                  <c:v>0.73556044647067997</c:v>
                </c:pt>
                <c:pt idx="623">
                  <c:v>0.71273384687942098</c:v>
                </c:pt>
                <c:pt idx="624">
                  <c:v>0.71834617198553596</c:v>
                </c:pt>
                <c:pt idx="625">
                  <c:v>0.69952837604150198</c:v>
                </c:pt>
                <c:pt idx="626">
                  <c:v>0.72455588743908095</c:v>
                </c:pt>
                <c:pt idx="627">
                  <c:v>0.71982392705549403</c:v>
                </c:pt>
                <c:pt idx="628">
                  <c:v>0.74375098254991301</c:v>
                </c:pt>
                <c:pt idx="629">
                  <c:v>0.745433108001886</c:v>
                </c:pt>
                <c:pt idx="630">
                  <c:v>0.73719540952680296</c:v>
                </c:pt>
                <c:pt idx="631">
                  <c:v>0.72861185348215596</c:v>
                </c:pt>
                <c:pt idx="632">
                  <c:v>0.74636063512026396</c:v>
                </c:pt>
                <c:pt idx="633">
                  <c:v>0.73071844049677703</c:v>
                </c:pt>
                <c:pt idx="634">
                  <c:v>0.700786039930828</c:v>
                </c:pt>
                <c:pt idx="635">
                  <c:v>0.72807734632919296</c:v>
                </c:pt>
                <c:pt idx="636">
                  <c:v>0.71870775035371703</c:v>
                </c:pt>
                <c:pt idx="637">
                  <c:v>0.68813079704448898</c:v>
                </c:pt>
                <c:pt idx="638">
                  <c:v>0.70897657601006103</c:v>
                </c:pt>
                <c:pt idx="639">
                  <c:v>0.74210029869517302</c:v>
                </c:pt>
                <c:pt idx="640">
                  <c:v>0.69429335010218496</c:v>
                </c:pt>
                <c:pt idx="641">
                  <c:v>0.70415029083477398</c:v>
                </c:pt>
                <c:pt idx="642">
                  <c:v>0.73956925011790497</c:v>
                </c:pt>
                <c:pt idx="643">
                  <c:v>0.69265838704606097</c:v>
                </c:pt>
                <c:pt idx="644">
                  <c:v>0.71370853639364795</c:v>
                </c:pt>
                <c:pt idx="645">
                  <c:v>0.76192422575066798</c:v>
                </c:pt>
                <c:pt idx="646">
                  <c:v>0.71667976733217997</c:v>
                </c:pt>
                <c:pt idx="647">
                  <c:v>0.71435308913692797</c:v>
                </c:pt>
                <c:pt idx="648">
                  <c:v>0.74040245244458402</c:v>
                </c:pt>
                <c:pt idx="649">
                  <c:v>0.70960540795472404</c:v>
                </c:pt>
                <c:pt idx="650">
                  <c:v>0.72279515799402605</c:v>
                </c:pt>
                <c:pt idx="651">
                  <c:v>0.71987108945134404</c:v>
                </c:pt>
                <c:pt idx="652">
                  <c:v>0.74227322747995494</c:v>
                </c:pt>
                <c:pt idx="653">
                  <c:v>0.72902059424618704</c:v>
                </c:pt>
                <c:pt idx="654">
                  <c:v>0.70811193208614898</c:v>
                </c:pt>
                <c:pt idx="655">
                  <c:v>0.73710108473510405</c:v>
                </c:pt>
                <c:pt idx="656">
                  <c:v>0.736252161609809</c:v>
                </c:pt>
                <c:pt idx="657">
                  <c:v>0.73881465178431005</c:v>
                </c:pt>
                <c:pt idx="658">
                  <c:v>0.71730859927684298</c:v>
                </c:pt>
                <c:pt idx="659">
                  <c:v>0.70454331080018795</c:v>
                </c:pt>
                <c:pt idx="660">
                  <c:v>0.75491274956767795</c:v>
                </c:pt>
                <c:pt idx="661">
                  <c:v>0.73387832101870698</c:v>
                </c:pt>
                <c:pt idx="662">
                  <c:v>0.73268354032384797</c:v>
                </c:pt>
                <c:pt idx="663">
                  <c:v>0.72716554000943201</c:v>
                </c:pt>
                <c:pt idx="664">
                  <c:v>0.74834145574595101</c:v>
                </c:pt>
                <c:pt idx="665">
                  <c:v>0.72571922653670795</c:v>
                </c:pt>
                <c:pt idx="666">
                  <c:v>0.74183304511869197</c:v>
                </c:pt>
                <c:pt idx="667">
                  <c:v>0.69959125923596899</c:v>
                </c:pt>
                <c:pt idx="668">
                  <c:v>0.73137871403867305</c:v>
                </c:pt>
                <c:pt idx="669">
                  <c:v>0.71946234868731296</c:v>
                </c:pt>
                <c:pt idx="670">
                  <c:v>0.74074831001414798</c:v>
                </c:pt>
                <c:pt idx="671">
                  <c:v>0.71867630875648403</c:v>
                </c:pt>
                <c:pt idx="672">
                  <c:v>0.72373840591102001</c:v>
                </c:pt>
                <c:pt idx="673">
                  <c:v>0.69465492847036603</c:v>
                </c:pt>
                <c:pt idx="674">
                  <c:v>0.74683225907876105</c:v>
                </c:pt>
                <c:pt idx="675">
                  <c:v>0.70826914007231501</c:v>
                </c:pt>
                <c:pt idx="676">
                  <c:v>0.73730545511711898</c:v>
                </c:pt>
                <c:pt idx="677">
                  <c:v>0.74788555258607103</c:v>
                </c:pt>
                <c:pt idx="678">
                  <c:v>0.71179059896242702</c:v>
                </c:pt>
                <c:pt idx="679">
                  <c:v>0.71869202955510103</c:v>
                </c:pt>
                <c:pt idx="680">
                  <c:v>0.71897500393019897</c:v>
                </c:pt>
                <c:pt idx="681">
                  <c:v>0.71861342556201802</c:v>
                </c:pt>
                <c:pt idx="682">
                  <c:v>0.71163339097626099</c:v>
                </c:pt>
                <c:pt idx="683">
                  <c:v>0.70944819996855801</c:v>
                </c:pt>
                <c:pt idx="684">
                  <c:v>0.729413614211602</c:v>
                </c:pt>
                <c:pt idx="685">
                  <c:v>0.69308284860870895</c:v>
                </c:pt>
                <c:pt idx="686">
                  <c:v>0.69419902531048505</c:v>
                </c:pt>
                <c:pt idx="687">
                  <c:v>0.74417544411255998</c:v>
                </c:pt>
                <c:pt idx="688">
                  <c:v>0.68297437509825398</c:v>
                </c:pt>
                <c:pt idx="689">
                  <c:v>0.74595189435623299</c:v>
                </c:pt>
                <c:pt idx="690">
                  <c:v>0.739679295708221</c:v>
                </c:pt>
                <c:pt idx="691">
                  <c:v>0.735717654456846</c:v>
                </c:pt>
                <c:pt idx="692">
                  <c:v>0.72087722056280401</c:v>
                </c:pt>
                <c:pt idx="693">
                  <c:v>0.73078132369124305</c:v>
                </c:pt>
                <c:pt idx="694">
                  <c:v>0.74686370067599395</c:v>
                </c:pt>
                <c:pt idx="695">
                  <c:v>0.72507467379342805</c:v>
                </c:pt>
                <c:pt idx="696">
                  <c:v>0.72609652570350502</c:v>
                </c:pt>
                <c:pt idx="697">
                  <c:v>0.74205313629932401</c:v>
                </c:pt>
                <c:pt idx="698">
                  <c:v>0.72982235497563197</c:v>
                </c:pt>
                <c:pt idx="699">
                  <c:v>0.71386574437981398</c:v>
                </c:pt>
                <c:pt idx="700">
                  <c:v>0.71243515170570604</c:v>
                </c:pt>
                <c:pt idx="701">
                  <c:v>0.67437509825499098</c:v>
                </c:pt>
                <c:pt idx="702">
                  <c:v>0.73274642351831398</c:v>
                </c:pt>
                <c:pt idx="703">
                  <c:v>0.76231724571608195</c:v>
                </c:pt>
                <c:pt idx="704">
                  <c:v>0.72538908976576</c:v>
                </c:pt>
                <c:pt idx="705">
                  <c:v>0.73085992768432595</c:v>
                </c:pt>
                <c:pt idx="706">
                  <c:v>0.70795472409998395</c:v>
                </c:pt>
                <c:pt idx="707">
                  <c:v>0.73758842949221803</c:v>
                </c:pt>
                <c:pt idx="708">
                  <c:v>0.71820468479798705</c:v>
                </c:pt>
                <c:pt idx="709">
                  <c:v>0.74618770633548104</c:v>
                </c:pt>
                <c:pt idx="710">
                  <c:v>0.74750825341927296</c:v>
                </c:pt>
                <c:pt idx="711">
                  <c:v>0.72191479327149799</c:v>
                </c:pt>
                <c:pt idx="712">
                  <c:v>0.72350259393177097</c:v>
                </c:pt>
                <c:pt idx="713">
                  <c:v>0.71186920295551004</c:v>
                </c:pt>
                <c:pt idx="714">
                  <c:v>0.72130168212545098</c:v>
                </c:pt>
                <c:pt idx="715">
                  <c:v>0.70933815437824199</c:v>
                </c:pt>
                <c:pt idx="716">
                  <c:v>0.72450872504323205</c:v>
                </c:pt>
                <c:pt idx="717">
                  <c:v>0.71043861028140198</c:v>
                </c:pt>
                <c:pt idx="718">
                  <c:v>0.73897185977047597</c:v>
                </c:pt>
                <c:pt idx="719">
                  <c:v>0.71702562490174504</c:v>
                </c:pt>
                <c:pt idx="720">
                  <c:v>0.72306241157050699</c:v>
                </c:pt>
                <c:pt idx="721">
                  <c:v>0.70051878635434595</c:v>
                </c:pt>
                <c:pt idx="722">
                  <c:v>0.72277943719540905</c:v>
                </c:pt>
                <c:pt idx="723">
                  <c:v>0.73527747209558203</c:v>
                </c:pt>
                <c:pt idx="724">
                  <c:v>0.70018864958339799</c:v>
                </c:pt>
                <c:pt idx="725">
                  <c:v>0.72218204684797904</c:v>
                </c:pt>
                <c:pt idx="726">
                  <c:v>0.73137871403867305</c:v>
                </c:pt>
                <c:pt idx="727">
                  <c:v>0.69762615940889705</c:v>
                </c:pt>
                <c:pt idx="728">
                  <c:v>0.71416443955352904</c:v>
                </c:pt>
                <c:pt idx="729">
                  <c:v>0.71713567049205995</c:v>
                </c:pt>
                <c:pt idx="730">
                  <c:v>0.70077031913221099</c:v>
                </c:pt>
                <c:pt idx="731">
                  <c:v>0.71356704920609904</c:v>
                </c:pt>
                <c:pt idx="732">
                  <c:v>0.70114761829900896</c:v>
                </c:pt>
                <c:pt idx="733">
                  <c:v>0.69858512812450801</c:v>
                </c:pt>
                <c:pt idx="734">
                  <c:v>0.71713567049205995</c:v>
                </c:pt>
                <c:pt idx="735">
                  <c:v>0.72735418959283105</c:v>
                </c:pt>
                <c:pt idx="736">
                  <c:v>0.72155321490331703</c:v>
                </c:pt>
                <c:pt idx="737">
                  <c:v>0.70187077503537099</c:v>
                </c:pt>
                <c:pt idx="738">
                  <c:v>0.71916365351359801</c:v>
                </c:pt>
                <c:pt idx="739">
                  <c:v>0.749441911649111</c:v>
                </c:pt>
                <c:pt idx="740">
                  <c:v>0.71347272441440002</c:v>
                </c:pt>
                <c:pt idx="741">
                  <c:v>0.68915264895456596</c:v>
                </c:pt>
                <c:pt idx="742">
                  <c:v>0.73158308442068798</c:v>
                </c:pt>
                <c:pt idx="743">
                  <c:v>0.68792642666247406</c:v>
                </c:pt>
                <c:pt idx="744">
                  <c:v>0.68794214746109095</c:v>
                </c:pt>
                <c:pt idx="745">
                  <c:v>0.748278572551485</c:v>
                </c:pt>
                <c:pt idx="746">
                  <c:v>0.641298537965728</c:v>
                </c:pt>
                <c:pt idx="747">
                  <c:v>0.69459204527590002</c:v>
                </c:pt>
                <c:pt idx="748">
                  <c:v>0.724823141015563</c:v>
                </c:pt>
                <c:pt idx="749">
                  <c:v>0.701351988681024</c:v>
                </c:pt>
                <c:pt idx="750">
                  <c:v>0.72803018393334296</c:v>
                </c:pt>
                <c:pt idx="751">
                  <c:v>0.709935544725672</c:v>
                </c:pt>
                <c:pt idx="752">
                  <c:v>0.69696588586700203</c:v>
                </c:pt>
                <c:pt idx="753">
                  <c:v>0.75060525074673701</c:v>
                </c:pt>
                <c:pt idx="754">
                  <c:v>0.72755855997484598</c:v>
                </c:pt>
                <c:pt idx="755">
                  <c:v>0.68049048891683594</c:v>
                </c:pt>
                <c:pt idx="756">
                  <c:v>0.71952523188177897</c:v>
                </c:pt>
                <c:pt idx="757">
                  <c:v>0.74467850966829097</c:v>
                </c:pt>
                <c:pt idx="758">
                  <c:v>0.70114761829900896</c:v>
                </c:pt>
                <c:pt idx="759">
                  <c:v>0.71229366451815701</c:v>
                </c:pt>
                <c:pt idx="760">
                  <c:v>0.73450715296336999</c:v>
                </c:pt>
                <c:pt idx="761">
                  <c:v>0.70110045590315895</c:v>
                </c:pt>
                <c:pt idx="762">
                  <c:v>0.70795472409998395</c:v>
                </c:pt>
                <c:pt idx="763">
                  <c:v>0.72013834302782498</c:v>
                </c:pt>
                <c:pt idx="764">
                  <c:v>0.699638421631818</c:v>
                </c:pt>
                <c:pt idx="765">
                  <c:v>0.688791070586385</c:v>
                </c:pt>
                <c:pt idx="766">
                  <c:v>0.74481999685583999</c:v>
                </c:pt>
                <c:pt idx="767">
                  <c:v>0.68354032384845098</c:v>
                </c:pt>
                <c:pt idx="768">
                  <c:v>0.69445055808834999</c:v>
                </c:pt>
                <c:pt idx="769">
                  <c:v>0.72612796730073803</c:v>
                </c:pt>
                <c:pt idx="770">
                  <c:v>0.72718126080804901</c:v>
                </c:pt>
                <c:pt idx="771">
                  <c:v>0.69600691715139096</c:v>
                </c:pt>
                <c:pt idx="772">
                  <c:v>0.741408583556044</c:v>
                </c:pt>
                <c:pt idx="773">
                  <c:v>0.70232667819525196</c:v>
                </c:pt>
                <c:pt idx="774">
                  <c:v>0.74043389404181703</c:v>
                </c:pt>
                <c:pt idx="775">
                  <c:v>0.70988838232982199</c:v>
                </c:pt>
                <c:pt idx="776">
                  <c:v>0.71983964785411103</c:v>
                </c:pt>
                <c:pt idx="777">
                  <c:v>0.69138500235811895</c:v>
                </c:pt>
                <c:pt idx="778">
                  <c:v>0.72123879893098497</c:v>
                </c:pt>
                <c:pt idx="779">
                  <c:v>0.686511554786983</c:v>
                </c:pt>
                <c:pt idx="780">
                  <c:v>0.74384530734161203</c:v>
                </c:pt>
                <c:pt idx="781">
                  <c:v>0.68891683697531803</c:v>
                </c:pt>
                <c:pt idx="782">
                  <c:v>0.71748152806162502</c:v>
                </c:pt>
                <c:pt idx="783">
                  <c:v>0.72696116962741697</c:v>
                </c:pt>
                <c:pt idx="784">
                  <c:v>0.70658701462034201</c:v>
                </c:pt>
                <c:pt idx="785">
                  <c:v>0.705926741078446</c:v>
                </c:pt>
                <c:pt idx="786">
                  <c:v>0.73373683383115795</c:v>
                </c:pt>
                <c:pt idx="787">
                  <c:v>0.70488916836975302</c:v>
                </c:pt>
                <c:pt idx="788">
                  <c:v>0.72603364250903901</c:v>
                </c:pt>
                <c:pt idx="789">
                  <c:v>0.70061311114604596</c:v>
                </c:pt>
                <c:pt idx="790">
                  <c:v>0.70916522559345996</c:v>
                </c:pt>
                <c:pt idx="791">
                  <c:v>0.72164753969501605</c:v>
                </c:pt>
                <c:pt idx="792">
                  <c:v>0.69951265524288597</c:v>
                </c:pt>
                <c:pt idx="793">
                  <c:v>0.71042288948278498</c:v>
                </c:pt>
                <c:pt idx="794">
                  <c:v>0.72757428077346298</c:v>
                </c:pt>
                <c:pt idx="795">
                  <c:v>0.68495519572394203</c:v>
                </c:pt>
                <c:pt idx="796">
                  <c:v>0.69610124194308998</c:v>
                </c:pt>
                <c:pt idx="797">
                  <c:v>0.71375569878949796</c:v>
                </c:pt>
                <c:pt idx="798">
                  <c:v>0.71844049677723598</c:v>
                </c:pt>
                <c:pt idx="799">
                  <c:v>0.66954881307970404</c:v>
                </c:pt>
                <c:pt idx="800">
                  <c:v>0.72391133469580204</c:v>
                </c:pt>
                <c:pt idx="801">
                  <c:v>0.71729287847822598</c:v>
                </c:pt>
                <c:pt idx="802">
                  <c:v>0.67085363936487896</c:v>
                </c:pt>
                <c:pt idx="803">
                  <c:v>0.74868731331551597</c:v>
                </c:pt>
                <c:pt idx="804">
                  <c:v>0.70804904889168296</c:v>
                </c:pt>
                <c:pt idx="805">
                  <c:v>0.74337368338311505</c:v>
                </c:pt>
                <c:pt idx="806">
                  <c:v>0.727668605565162</c:v>
                </c:pt>
                <c:pt idx="807">
                  <c:v>0.72235497563276196</c:v>
                </c:pt>
                <c:pt idx="808">
                  <c:v>0.70034585756956402</c:v>
                </c:pt>
                <c:pt idx="809">
                  <c:v>0.72757428077346298</c:v>
                </c:pt>
                <c:pt idx="810">
                  <c:v>0.71677409212387899</c:v>
                </c:pt>
                <c:pt idx="811">
                  <c:v>0.71848765917308499</c:v>
                </c:pt>
                <c:pt idx="812">
                  <c:v>0.72144316931300101</c:v>
                </c:pt>
                <c:pt idx="813">
                  <c:v>0.72205628045904702</c:v>
                </c:pt>
                <c:pt idx="814">
                  <c:v>0.69740606822826601</c:v>
                </c:pt>
                <c:pt idx="815">
                  <c:v>0.72424147146675</c:v>
                </c:pt>
                <c:pt idx="816">
                  <c:v>0.706524131425876</c:v>
                </c:pt>
                <c:pt idx="817">
                  <c:v>0.72040559660430703</c:v>
                </c:pt>
                <c:pt idx="818">
                  <c:v>0.75018078918409004</c:v>
                </c:pt>
                <c:pt idx="819">
                  <c:v>0.71762301524917405</c:v>
                </c:pt>
                <c:pt idx="820">
                  <c:v>0.70817481528061599</c:v>
                </c:pt>
                <c:pt idx="821">
                  <c:v>0.72244930042446098</c:v>
                </c:pt>
                <c:pt idx="822">
                  <c:v>0.72337682754283905</c:v>
                </c:pt>
                <c:pt idx="823">
                  <c:v>0.71499764188020698</c:v>
                </c:pt>
                <c:pt idx="824">
                  <c:v>0.71847193837446899</c:v>
                </c:pt>
                <c:pt idx="825">
                  <c:v>0.71048577267725099</c:v>
                </c:pt>
                <c:pt idx="826">
                  <c:v>0.67723628360320698</c:v>
                </c:pt>
                <c:pt idx="827">
                  <c:v>0.74214746109102303</c:v>
                </c:pt>
                <c:pt idx="828">
                  <c:v>0.70064455274327897</c:v>
                </c:pt>
                <c:pt idx="829">
                  <c:v>0.70743593774563696</c:v>
                </c:pt>
                <c:pt idx="830">
                  <c:v>0.69454488288005001</c:v>
                </c:pt>
                <c:pt idx="831">
                  <c:v>0.69360163496305605</c:v>
                </c:pt>
                <c:pt idx="832">
                  <c:v>0.69885238170098996</c:v>
                </c:pt>
                <c:pt idx="833">
                  <c:v>0.736283603207042</c:v>
                </c:pt>
                <c:pt idx="834">
                  <c:v>0.70325420531362903</c:v>
                </c:pt>
                <c:pt idx="835">
                  <c:v>0.69092909919823897</c:v>
                </c:pt>
                <c:pt idx="836">
                  <c:v>0.724272913063983</c:v>
                </c:pt>
                <c:pt idx="837">
                  <c:v>0.68805219305140597</c:v>
                </c:pt>
                <c:pt idx="838">
                  <c:v>0.73551328407482996</c:v>
                </c:pt>
                <c:pt idx="839">
                  <c:v>0.73059267410784401</c:v>
                </c:pt>
                <c:pt idx="840">
                  <c:v>0.73420845778965504</c:v>
                </c:pt>
                <c:pt idx="841">
                  <c:v>0.70804904889168296</c:v>
                </c:pt>
                <c:pt idx="842">
                  <c:v>0.70724728816223803</c:v>
                </c:pt>
                <c:pt idx="843">
                  <c:v>0.69949693444426897</c:v>
                </c:pt>
                <c:pt idx="844">
                  <c:v>0.70226379500078595</c:v>
                </c:pt>
                <c:pt idx="845">
                  <c:v>0.70061311114604596</c:v>
                </c:pt>
                <c:pt idx="846">
                  <c:v>0.66143688099355402</c:v>
                </c:pt>
                <c:pt idx="847">
                  <c:v>0.72507467379342805</c:v>
                </c:pt>
                <c:pt idx="848">
                  <c:v>0.72395849709165205</c:v>
                </c:pt>
                <c:pt idx="849">
                  <c:v>0.71691557931142902</c:v>
                </c:pt>
                <c:pt idx="850">
                  <c:v>0.74455274327935805</c:v>
                </c:pt>
                <c:pt idx="851">
                  <c:v>0.74390819053607904</c:v>
                </c:pt>
                <c:pt idx="852">
                  <c:v>0.73177173400408702</c:v>
                </c:pt>
                <c:pt idx="853">
                  <c:v>0.73258921553214895</c:v>
                </c:pt>
                <c:pt idx="854">
                  <c:v>0.74225750668133905</c:v>
                </c:pt>
                <c:pt idx="855">
                  <c:v>0.71293821726143602</c:v>
                </c:pt>
                <c:pt idx="856">
                  <c:v>0.71932086149976404</c:v>
                </c:pt>
                <c:pt idx="857">
                  <c:v>0.73452287376198699</c:v>
                </c:pt>
                <c:pt idx="858">
                  <c:v>0.70040874076403004</c:v>
                </c:pt>
                <c:pt idx="859">
                  <c:v>0.70559660430749804</c:v>
                </c:pt>
                <c:pt idx="860">
                  <c:v>0.711114604621914</c:v>
                </c:pt>
                <c:pt idx="861">
                  <c:v>0.692233925483414</c:v>
                </c:pt>
                <c:pt idx="862">
                  <c:v>0.73221191636535099</c:v>
                </c:pt>
                <c:pt idx="863">
                  <c:v>0.70977833673950597</c:v>
                </c:pt>
                <c:pt idx="864">
                  <c:v>0.73175601320547001</c:v>
                </c:pt>
                <c:pt idx="865">
                  <c:v>0.74994497720484099</c:v>
                </c:pt>
                <c:pt idx="866">
                  <c:v>0.72518471938374396</c:v>
                </c:pt>
                <c:pt idx="867">
                  <c:v>0.72108159094482005</c:v>
                </c:pt>
                <c:pt idx="868">
                  <c:v>0.72792013834302705</c:v>
                </c:pt>
                <c:pt idx="869">
                  <c:v>0.72886338626002201</c:v>
                </c:pt>
                <c:pt idx="870">
                  <c:v>0.68970287690614596</c:v>
                </c:pt>
                <c:pt idx="871">
                  <c:v>0.69399465492847001</c:v>
                </c:pt>
                <c:pt idx="872">
                  <c:v>0.698522244930042</c:v>
                </c:pt>
                <c:pt idx="873">
                  <c:v>0.693365822983807</c:v>
                </c:pt>
                <c:pt idx="874">
                  <c:v>0.68619713881465105</c:v>
                </c:pt>
                <c:pt idx="875">
                  <c:v>0.71397578997013</c:v>
                </c:pt>
                <c:pt idx="876">
                  <c:v>0.69412042131740204</c:v>
                </c:pt>
                <c:pt idx="877">
                  <c:v>0.677927998742336</c:v>
                </c:pt>
                <c:pt idx="878">
                  <c:v>0.69732746423518299</c:v>
                </c:pt>
                <c:pt idx="879">
                  <c:v>0.69333438138657399</c:v>
                </c:pt>
                <c:pt idx="880">
                  <c:v>0.74889168369753101</c:v>
                </c:pt>
                <c:pt idx="881">
                  <c:v>0.72880050306555499</c:v>
                </c:pt>
                <c:pt idx="882">
                  <c:v>0.71990253104857704</c:v>
                </c:pt>
                <c:pt idx="883">
                  <c:v>0.71664832573494697</c:v>
                </c:pt>
                <c:pt idx="884">
                  <c:v>0.71102027983021499</c:v>
                </c:pt>
                <c:pt idx="885">
                  <c:v>0.72428863386260001</c:v>
                </c:pt>
                <c:pt idx="886">
                  <c:v>0.69264266624744497</c:v>
                </c:pt>
                <c:pt idx="887">
                  <c:v>0.69968558402766801</c:v>
                </c:pt>
                <c:pt idx="888">
                  <c:v>0.70591102027982999</c:v>
                </c:pt>
                <c:pt idx="889">
                  <c:v>0.66535135984908</c:v>
                </c:pt>
                <c:pt idx="890">
                  <c:v>0.66598019179374301</c:v>
                </c:pt>
                <c:pt idx="891">
                  <c:v>0.69022166326049295</c:v>
                </c:pt>
                <c:pt idx="892">
                  <c:v>0.68113504166011596</c:v>
                </c:pt>
                <c:pt idx="893">
                  <c:v>0.68086778808363402</c:v>
                </c:pt>
                <c:pt idx="894">
                  <c:v>0.68786354346800804</c:v>
                </c:pt>
                <c:pt idx="895">
                  <c:v>0.71620814337368299</c:v>
                </c:pt>
                <c:pt idx="896">
                  <c:v>0.73823298223549705</c:v>
                </c:pt>
                <c:pt idx="897">
                  <c:v>0.67877692186762995</c:v>
                </c:pt>
                <c:pt idx="898">
                  <c:v>0.72623801289105405</c:v>
                </c:pt>
                <c:pt idx="899">
                  <c:v>0.71468322590787603</c:v>
                </c:pt>
                <c:pt idx="900">
                  <c:v>0.71285961326835401</c:v>
                </c:pt>
                <c:pt idx="901">
                  <c:v>0.73180317560132002</c:v>
                </c:pt>
                <c:pt idx="902">
                  <c:v>0.732840748310014</c:v>
                </c:pt>
                <c:pt idx="903">
                  <c:v>0.70619399465492805</c:v>
                </c:pt>
                <c:pt idx="904">
                  <c:v>0.71983964785411103</c:v>
                </c:pt>
                <c:pt idx="905">
                  <c:v>0.72068857097940497</c:v>
                </c:pt>
                <c:pt idx="906">
                  <c:v>0.70587957868259699</c:v>
                </c:pt>
                <c:pt idx="907">
                  <c:v>0.73780852067284997</c:v>
                </c:pt>
                <c:pt idx="908">
                  <c:v>0.73700675994340503</c:v>
                </c:pt>
                <c:pt idx="909">
                  <c:v>0.73024681653828005</c:v>
                </c:pt>
                <c:pt idx="910">
                  <c:v>0.70248388618141699</c:v>
                </c:pt>
                <c:pt idx="911">
                  <c:v>0.719666719069328</c:v>
                </c:pt>
                <c:pt idx="912">
                  <c:v>0.74205313629932401</c:v>
                </c:pt>
                <c:pt idx="913">
                  <c:v>0.75653199182518405</c:v>
                </c:pt>
                <c:pt idx="914">
                  <c:v>0.723706964313787</c:v>
                </c:pt>
                <c:pt idx="915">
                  <c:v>0.74890740449614801</c:v>
                </c:pt>
                <c:pt idx="916">
                  <c:v>0.72524760257820997</c:v>
                </c:pt>
                <c:pt idx="917">
                  <c:v>0.68874390819053599</c:v>
                </c:pt>
                <c:pt idx="918">
                  <c:v>0.72109731174343605</c:v>
                </c:pt>
                <c:pt idx="919">
                  <c:v>0.70720012576638802</c:v>
                </c:pt>
                <c:pt idx="920">
                  <c:v>0.68366609023738401</c:v>
                </c:pt>
                <c:pt idx="921">
                  <c:v>0.72485458261279601</c:v>
                </c:pt>
                <c:pt idx="922">
                  <c:v>0.72114447413928595</c:v>
                </c:pt>
                <c:pt idx="923">
                  <c:v>0.72906775664203705</c:v>
                </c:pt>
                <c:pt idx="924">
                  <c:v>0.71526489545668903</c:v>
                </c:pt>
                <c:pt idx="925">
                  <c:v>0.72466593302939697</c:v>
                </c:pt>
                <c:pt idx="926">
                  <c:v>0.69415186291463604</c:v>
                </c:pt>
                <c:pt idx="927">
                  <c:v>0.71502908347743999</c:v>
                </c:pt>
                <c:pt idx="928">
                  <c:v>0.74797987737777005</c:v>
                </c:pt>
                <c:pt idx="929">
                  <c:v>0.73755698789498503</c:v>
                </c:pt>
                <c:pt idx="930">
                  <c:v>0.72432007545983301</c:v>
                </c:pt>
                <c:pt idx="931">
                  <c:v>0.70499921396006904</c:v>
                </c:pt>
                <c:pt idx="932">
                  <c:v>0.74062254362521596</c:v>
                </c:pt>
                <c:pt idx="933">
                  <c:v>0.69375884294922097</c:v>
                </c:pt>
                <c:pt idx="934">
                  <c:v>0.73081276528847605</c:v>
                </c:pt>
                <c:pt idx="935">
                  <c:v>0.71179059896242702</c:v>
                </c:pt>
                <c:pt idx="936">
                  <c:v>0.696777236283603</c:v>
                </c:pt>
                <c:pt idx="937">
                  <c:v>0.74096840119478002</c:v>
                </c:pt>
                <c:pt idx="938">
                  <c:v>0.75351359849080302</c:v>
                </c:pt>
                <c:pt idx="939">
                  <c:v>0.71062725986480102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1B-4912-AA86-A7EF3B7CAA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7716639"/>
        <c:axId val="1247717119"/>
      </c:lineChart>
      <c:lineChart>
        <c:grouping val="standard"/>
        <c:varyColors val="0"/>
        <c:ser>
          <c:idx val="1"/>
          <c:order val="1"/>
          <c:tx>
            <c:strRef>
              <c:f>Sheet1!$E$1</c:f>
              <c:strCache>
                <c:ptCount val="1"/>
                <c:pt idx="0">
                  <c:v>training 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Sheet1!$E$2:$E$941</c:f>
              <c:numCache>
                <c:formatCode>0.00E+00</c:formatCode>
                <c:ptCount val="940"/>
                <c:pt idx="0">
                  <c:v>37.946216106414703</c:v>
                </c:pt>
                <c:pt idx="1">
                  <c:v>31.641796588897702</c:v>
                </c:pt>
                <c:pt idx="2">
                  <c:v>28.597956895828201</c:v>
                </c:pt>
                <c:pt idx="3">
                  <c:v>23.1314377784729</c:v>
                </c:pt>
                <c:pt idx="4">
                  <c:v>20.544710636138898</c:v>
                </c:pt>
                <c:pt idx="5">
                  <c:v>22.563364267349201</c:v>
                </c:pt>
                <c:pt idx="6">
                  <c:v>20.533844947814899</c:v>
                </c:pt>
                <c:pt idx="7">
                  <c:v>18.108200073242099</c:v>
                </c:pt>
                <c:pt idx="8">
                  <c:v>17.947838544845499</c:v>
                </c:pt>
                <c:pt idx="9">
                  <c:v>20.1060917377471</c:v>
                </c:pt>
                <c:pt idx="10">
                  <c:v>17.984517574310299</c:v>
                </c:pt>
                <c:pt idx="11">
                  <c:v>18.527953386306699</c:v>
                </c:pt>
                <c:pt idx="12">
                  <c:v>16.2023794651031</c:v>
                </c:pt>
                <c:pt idx="13">
                  <c:v>15.7372236251831</c:v>
                </c:pt>
                <c:pt idx="14">
                  <c:v>17.107703447341901</c:v>
                </c:pt>
                <c:pt idx="15">
                  <c:v>16.653094053268401</c:v>
                </c:pt>
                <c:pt idx="16">
                  <c:v>15.506132602691601</c:v>
                </c:pt>
                <c:pt idx="17">
                  <c:v>16.207644224166799</c:v>
                </c:pt>
                <c:pt idx="18">
                  <c:v>15.7767789363861</c:v>
                </c:pt>
                <c:pt idx="19">
                  <c:v>16.1070456504821</c:v>
                </c:pt>
                <c:pt idx="20">
                  <c:v>15.2938454151153</c:v>
                </c:pt>
                <c:pt idx="21">
                  <c:v>15.9887468814849</c:v>
                </c:pt>
                <c:pt idx="22">
                  <c:v>15.478535413742</c:v>
                </c:pt>
                <c:pt idx="23">
                  <c:v>16.457389116287199</c:v>
                </c:pt>
                <c:pt idx="24">
                  <c:v>16.796416044235201</c:v>
                </c:pt>
                <c:pt idx="25">
                  <c:v>17.326012134551998</c:v>
                </c:pt>
                <c:pt idx="26">
                  <c:v>15.831380367278999</c:v>
                </c:pt>
                <c:pt idx="27">
                  <c:v>16.5552093982696</c:v>
                </c:pt>
                <c:pt idx="28">
                  <c:v>16.566256999969401</c:v>
                </c:pt>
                <c:pt idx="29">
                  <c:v>15.3859446048736</c:v>
                </c:pt>
                <c:pt idx="30">
                  <c:v>15.803236484527501</c:v>
                </c:pt>
                <c:pt idx="31">
                  <c:v>15.176177501678399</c:v>
                </c:pt>
                <c:pt idx="32">
                  <c:v>15.9122705459594</c:v>
                </c:pt>
                <c:pt idx="33">
                  <c:v>14.891584396362299</c:v>
                </c:pt>
                <c:pt idx="34">
                  <c:v>14.880400180816601</c:v>
                </c:pt>
                <c:pt idx="35">
                  <c:v>15.5282132625579</c:v>
                </c:pt>
                <c:pt idx="36">
                  <c:v>14.7809495925903</c:v>
                </c:pt>
                <c:pt idx="37">
                  <c:v>14.486508369445801</c:v>
                </c:pt>
                <c:pt idx="38">
                  <c:v>16.191626548767001</c:v>
                </c:pt>
                <c:pt idx="39">
                  <c:v>13.71129322052</c:v>
                </c:pt>
                <c:pt idx="40">
                  <c:v>15.855141401290799</c:v>
                </c:pt>
                <c:pt idx="41">
                  <c:v>15.911338806152299</c:v>
                </c:pt>
                <c:pt idx="42">
                  <c:v>15.7221119403839</c:v>
                </c:pt>
                <c:pt idx="43">
                  <c:v>15.270255804061801</c:v>
                </c:pt>
                <c:pt idx="44">
                  <c:v>15.3777987957</c:v>
                </c:pt>
                <c:pt idx="45">
                  <c:v>15.300192594528101</c:v>
                </c:pt>
                <c:pt idx="46">
                  <c:v>17.112824440002399</c:v>
                </c:pt>
                <c:pt idx="47">
                  <c:v>14.837435722351</c:v>
                </c:pt>
                <c:pt idx="48">
                  <c:v>16.951041460037199</c:v>
                </c:pt>
                <c:pt idx="49">
                  <c:v>15.201613903045599</c:v>
                </c:pt>
                <c:pt idx="50">
                  <c:v>14.685568571090601</c:v>
                </c:pt>
                <c:pt idx="51">
                  <c:v>16.838508367538399</c:v>
                </c:pt>
                <c:pt idx="52">
                  <c:v>16.1749007701873</c:v>
                </c:pt>
                <c:pt idx="53">
                  <c:v>15.767026901245099</c:v>
                </c:pt>
                <c:pt idx="54">
                  <c:v>16.199836492538399</c:v>
                </c:pt>
                <c:pt idx="55">
                  <c:v>16.530455112457201</c:v>
                </c:pt>
                <c:pt idx="56">
                  <c:v>16.067725419998101</c:v>
                </c:pt>
                <c:pt idx="57">
                  <c:v>15.586364984512301</c:v>
                </c:pt>
                <c:pt idx="58">
                  <c:v>14.7101078033447</c:v>
                </c:pt>
                <c:pt idx="59">
                  <c:v>14.7265703678131</c:v>
                </c:pt>
                <c:pt idx="60">
                  <c:v>15.348214864730799</c:v>
                </c:pt>
                <c:pt idx="61">
                  <c:v>16.640983343124301</c:v>
                </c:pt>
                <c:pt idx="62">
                  <c:v>15.269901990890499</c:v>
                </c:pt>
                <c:pt idx="63">
                  <c:v>15.2971127033233</c:v>
                </c:pt>
                <c:pt idx="64">
                  <c:v>15.325546503067001</c:v>
                </c:pt>
                <c:pt idx="65">
                  <c:v>14.467833042144701</c:v>
                </c:pt>
                <c:pt idx="66">
                  <c:v>16.569821357727001</c:v>
                </c:pt>
                <c:pt idx="67">
                  <c:v>15.9572229385375</c:v>
                </c:pt>
                <c:pt idx="68">
                  <c:v>13.952823400497399</c:v>
                </c:pt>
                <c:pt idx="69">
                  <c:v>16.1691040992736</c:v>
                </c:pt>
                <c:pt idx="70">
                  <c:v>15.9351246356964</c:v>
                </c:pt>
                <c:pt idx="71">
                  <c:v>15.665664911270101</c:v>
                </c:pt>
                <c:pt idx="72">
                  <c:v>17.889081954956001</c:v>
                </c:pt>
                <c:pt idx="73">
                  <c:v>16.1016588211059</c:v>
                </c:pt>
                <c:pt idx="74">
                  <c:v>15.264420747756899</c:v>
                </c:pt>
                <c:pt idx="75">
                  <c:v>16.616881132125801</c:v>
                </c:pt>
                <c:pt idx="76">
                  <c:v>15.4379141330718</c:v>
                </c:pt>
                <c:pt idx="77">
                  <c:v>15.045350074768001</c:v>
                </c:pt>
                <c:pt idx="78">
                  <c:v>15.5783162117004</c:v>
                </c:pt>
                <c:pt idx="79">
                  <c:v>14.870722055435101</c:v>
                </c:pt>
                <c:pt idx="80">
                  <c:v>15.013066291809</c:v>
                </c:pt>
                <c:pt idx="81">
                  <c:v>15.090198993682799</c:v>
                </c:pt>
                <c:pt idx="82">
                  <c:v>16.145508050918501</c:v>
                </c:pt>
                <c:pt idx="83">
                  <c:v>14.721380472183199</c:v>
                </c:pt>
                <c:pt idx="84">
                  <c:v>16.228397846221899</c:v>
                </c:pt>
                <c:pt idx="85">
                  <c:v>16.460696935653601</c:v>
                </c:pt>
                <c:pt idx="86">
                  <c:v>15.3894402980804</c:v>
                </c:pt>
                <c:pt idx="87">
                  <c:v>17.04026222229</c:v>
                </c:pt>
                <c:pt idx="88">
                  <c:v>16.8503787517547</c:v>
                </c:pt>
                <c:pt idx="89">
                  <c:v>15.3185920715332</c:v>
                </c:pt>
                <c:pt idx="90">
                  <c:v>16.478976011276199</c:v>
                </c:pt>
                <c:pt idx="91">
                  <c:v>17.698757886886501</c:v>
                </c:pt>
                <c:pt idx="92">
                  <c:v>16.175899028778002</c:v>
                </c:pt>
                <c:pt idx="93">
                  <c:v>17.185660123824999</c:v>
                </c:pt>
                <c:pt idx="94">
                  <c:v>15.9472768306732</c:v>
                </c:pt>
                <c:pt idx="95">
                  <c:v>15.7744364738464</c:v>
                </c:pt>
                <c:pt idx="96">
                  <c:v>17.319538593292201</c:v>
                </c:pt>
                <c:pt idx="97">
                  <c:v>18.692737102508499</c:v>
                </c:pt>
                <c:pt idx="98">
                  <c:v>14.505930185317901</c:v>
                </c:pt>
                <c:pt idx="99">
                  <c:v>15.6106536388397</c:v>
                </c:pt>
                <c:pt idx="100">
                  <c:v>15.375813007354701</c:v>
                </c:pt>
                <c:pt idx="101">
                  <c:v>17.956826925277699</c:v>
                </c:pt>
                <c:pt idx="102">
                  <c:v>17.092488288879299</c:v>
                </c:pt>
                <c:pt idx="103">
                  <c:v>16.3594136238098</c:v>
                </c:pt>
                <c:pt idx="104">
                  <c:v>15.7870230674743</c:v>
                </c:pt>
                <c:pt idx="105">
                  <c:v>15.8223633766174</c:v>
                </c:pt>
                <c:pt idx="106">
                  <c:v>18.716821670532202</c:v>
                </c:pt>
                <c:pt idx="107">
                  <c:v>15.4514498710632</c:v>
                </c:pt>
                <c:pt idx="108">
                  <c:v>17.732802867889401</c:v>
                </c:pt>
                <c:pt idx="109">
                  <c:v>16.7582607269287</c:v>
                </c:pt>
                <c:pt idx="110">
                  <c:v>16.761096477508499</c:v>
                </c:pt>
                <c:pt idx="111">
                  <c:v>15.481517791748001</c:v>
                </c:pt>
                <c:pt idx="112">
                  <c:v>15.5691654682159</c:v>
                </c:pt>
                <c:pt idx="113">
                  <c:v>18.1203868389129</c:v>
                </c:pt>
                <c:pt idx="114">
                  <c:v>15.8640482425689</c:v>
                </c:pt>
                <c:pt idx="115">
                  <c:v>16.0724534988403</c:v>
                </c:pt>
                <c:pt idx="116">
                  <c:v>15.226611852645799</c:v>
                </c:pt>
                <c:pt idx="117">
                  <c:v>15.820781230926499</c:v>
                </c:pt>
                <c:pt idx="118">
                  <c:v>17.662705421447701</c:v>
                </c:pt>
                <c:pt idx="119">
                  <c:v>16.623926401138299</c:v>
                </c:pt>
                <c:pt idx="120">
                  <c:v>16.5016348361968</c:v>
                </c:pt>
                <c:pt idx="121">
                  <c:v>17.856026649475002</c:v>
                </c:pt>
                <c:pt idx="122">
                  <c:v>16.810732126235902</c:v>
                </c:pt>
                <c:pt idx="123">
                  <c:v>16.192045927047701</c:v>
                </c:pt>
                <c:pt idx="124">
                  <c:v>15.0915207862854</c:v>
                </c:pt>
                <c:pt idx="125">
                  <c:v>15.5947988033294</c:v>
                </c:pt>
                <c:pt idx="126">
                  <c:v>16.1956319808959</c:v>
                </c:pt>
                <c:pt idx="127">
                  <c:v>15.5283885002136</c:v>
                </c:pt>
                <c:pt idx="128">
                  <c:v>15.2986166477203</c:v>
                </c:pt>
                <c:pt idx="129">
                  <c:v>16.873055458068801</c:v>
                </c:pt>
                <c:pt idx="130">
                  <c:v>16.600150823593101</c:v>
                </c:pt>
                <c:pt idx="131">
                  <c:v>15.8013865947723</c:v>
                </c:pt>
                <c:pt idx="132">
                  <c:v>15.8871076107025</c:v>
                </c:pt>
                <c:pt idx="133">
                  <c:v>15.2425408363342</c:v>
                </c:pt>
                <c:pt idx="134">
                  <c:v>14.7399125099182</c:v>
                </c:pt>
                <c:pt idx="135">
                  <c:v>14.682120561599699</c:v>
                </c:pt>
                <c:pt idx="136">
                  <c:v>16.063532352447499</c:v>
                </c:pt>
                <c:pt idx="137">
                  <c:v>16.126654863357501</c:v>
                </c:pt>
                <c:pt idx="138">
                  <c:v>16.586267709731999</c:v>
                </c:pt>
                <c:pt idx="139">
                  <c:v>15.3035495281219</c:v>
                </c:pt>
                <c:pt idx="140">
                  <c:v>15.615029811859101</c:v>
                </c:pt>
                <c:pt idx="141">
                  <c:v>16.708015918731601</c:v>
                </c:pt>
                <c:pt idx="142">
                  <c:v>15.885381698608301</c:v>
                </c:pt>
                <c:pt idx="143">
                  <c:v>15.0117940902709</c:v>
                </c:pt>
                <c:pt idx="144">
                  <c:v>15.4608488082885</c:v>
                </c:pt>
                <c:pt idx="145">
                  <c:v>14.6618781089782</c:v>
                </c:pt>
                <c:pt idx="146">
                  <c:v>15.1228332519531</c:v>
                </c:pt>
                <c:pt idx="147">
                  <c:v>16.677574872970499</c:v>
                </c:pt>
                <c:pt idx="148">
                  <c:v>15.9562668800354</c:v>
                </c:pt>
                <c:pt idx="149">
                  <c:v>17.687241792678801</c:v>
                </c:pt>
                <c:pt idx="150">
                  <c:v>17.0572202205657</c:v>
                </c:pt>
                <c:pt idx="151">
                  <c:v>16.846924304962101</c:v>
                </c:pt>
                <c:pt idx="152">
                  <c:v>16.162063121795601</c:v>
                </c:pt>
                <c:pt idx="153">
                  <c:v>15.9731996059417</c:v>
                </c:pt>
                <c:pt idx="154">
                  <c:v>15.3423571586608</c:v>
                </c:pt>
                <c:pt idx="155">
                  <c:v>18.272973775863601</c:v>
                </c:pt>
                <c:pt idx="156">
                  <c:v>16.5367767810821</c:v>
                </c:pt>
                <c:pt idx="157">
                  <c:v>17.587055683135901</c:v>
                </c:pt>
                <c:pt idx="158">
                  <c:v>18.659565925598098</c:v>
                </c:pt>
                <c:pt idx="159">
                  <c:v>16.185902595520002</c:v>
                </c:pt>
                <c:pt idx="160">
                  <c:v>18.470314025878899</c:v>
                </c:pt>
                <c:pt idx="161">
                  <c:v>17.587431669235201</c:v>
                </c:pt>
                <c:pt idx="162">
                  <c:v>17.259614229202199</c:v>
                </c:pt>
                <c:pt idx="163">
                  <c:v>18.360693693161</c:v>
                </c:pt>
                <c:pt idx="164">
                  <c:v>17.1139378547668</c:v>
                </c:pt>
                <c:pt idx="165">
                  <c:v>17.532026529312098</c:v>
                </c:pt>
                <c:pt idx="166">
                  <c:v>19.827094554901102</c:v>
                </c:pt>
                <c:pt idx="167">
                  <c:v>17.322405576705901</c:v>
                </c:pt>
                <c:pt idx="168">
                  <c:v>17.491016626358</c:v>
                </c:pt>
                <c:pt idx="169">
                  <c:v>15.7982544898986</c:v>
                </c:pt>
                <c:pt idx="170">
                  <c:v>16.669663429260201</c:v>
                </c:pt>
                <c:pt idx="171">
                  <c:v>15.1154143810272</c:v>
                </c:pt>
                <c:pt idx="172">
                  <c:v>16.9788625240325</c:v>
                </c:pt>
                <c:pt idx="173">
                  <c:v>15.7954487800598</c:v>
                </c:pt>
                <c:pt idx="174">
                  <c:v>15.944262266159001</c:v>
                </c:pt>
                <c:pt idx="175">
                  <c:v>16.029177188873199</c:v>
                </c:pt>
                <c:pt idx="176">
                  <c:v>16.180584192276001</c:v>
                </c:pt>
                <c:pt idx="177">
                  <c:v>15.6737878322601</c:v>
                </c:pt>
                <c:pt idx="178">
                  <c:v>16.288815736770601</c:v>
                </c:pt>
                <c:pt idx="179">
                  <c:v>17.306800603866499</c:v>
                </c:pt>
                <c:pt idx="180">
                  <c:v>15.309350728988599</c:v>
                </c:pt>
                <c:pt idx="181">
                  <c:v>16.204529762267999</c:v>
                </c:pt>
                <c:pt idx="182">
                  <c:v>15.4814136028289</c:v>
                </c:pt>
                <c:pt idx="183">
                  <c:v>15.179369688034001</c:v>
                </c:pt>
                <c:pt idx="184">
                  <c:v>17.3374216556549</c:v>
                </c:pt>
                <c:pt idx="185">
                  <c:v>17.738228559494001</c:v>
                </c:pt>
                <c:pt idx="186">
                  <c:v>14.6871078014373</c:v>
                </c:pt>
                <c:pt idx="187">
                  <c:v>17.191175222396801</c:v>
                </c:pt>
                <c:pt idx="188">
                  <c:v>15.4133558273315</c:v>
                </c:pt>
                <c:pt idx="189">
                  <c:v>14.3915481567382</c:v>
                </c:pt>
                <c:pt idx="190">
                  <c:v>16.055726289749099</c:v>
                </c:pt>
                <c:pt idx="191">
                  <c:v>14.867676019668499</c:v>
                </c:pt>
                <c:pt idx="192">
                  <c:v>16.256923675537099</c:v>
                </c:pt>
                <c:pt idx="193">
                  <c:v>15.1013166904449</c:v>
                </c:pt>
                <c:pt idx="194">
                  <c:v>15.771482944488501</c:v>
                </c:pt>
                <c:pt idx="195">
                  <c:v>15.2955994606018</c:v>
                </c:pt>
                <c:pt idx="196">
                  <c:v>16.992208480834901</c:v>
                </c:pt>
                <c:pt idx="197">
                  <c:v>16.519998550415</c:v>
                </c:pt>
                <c:pt idx="198">
                  <c:v>15.655435800552301</c:v>
                </c:pt>
                <c:pt idx="199">
                  <c:v>17.419745683670001</c:v>
                </c:pt>
                <c:pt idx="200">
                  <c:v>15.721287250518699</c:v>
                </c:pt>
                <c:pt idx="201">
                  <c:v>15.860237121581999</c:v>
                </c:pt>
                <c:pt idx="202">
                  <c:v>18.0061485767364</c:v>
                </c:pt>
                <c:pt idx="203">
                  <c:v>16.0400741100311</c:v>
                </c:pt>
                <c:pt idx="204">
                  <c:v>16.1647367477416</c:v>
                </c:pt>
                <c:pt idx="205">
                  <c:v>16.546485185623101</c:v>
                </c:pt>
                <c:pt idx="206">
                  <c:v>15.1028275489807</c:v>
                </c:pt>
                <c:pt idx="207">
                  <c:v>15.240882158279399</c:v>
                </c:pt>
                <c:pt idx="208">
                  <c:v>16.094886064529401</c:v>
                </c:pt>
                <c:pt idx="209">
                  <c:v>16.542606592178299</c:v>
                </c:pt>
                <c:pt idx="210">
                  <c:v>15.5223069190979</c:v>
                </c:pt>
                <c:pt idx="211">
                  <c:v>17.104736328125</c:v>
                </c:pt>
                <c:pt idx="212">
                  <c:v>16.0740964412689</c:v>
                </c:pt>
                <c:pt idx="213">
                  <c:v>15.797540187835599</c:v>
                </c:pt>
                <c:pt idx="214">
                  <c:v>16.871176719665499</c:v>
                </c:pt>
                <c:pt idx="215">
                  <c:v>15.9181044101715</c:v>
                </c:pt>
                <c:pt idx="216">
                  <c:v>15.3680162429809</c:v>
                </c:pt>
                <c:pt idx="217">
                  <c:v>16.194035053253099</c:v>
                </c:pt>
                <c:pt idx="218">
                  <c:v>16.179730892181301</c:v>
                </c:pt>
                <c:pt idx="219">
                  <c:v>14.638808012008599</c:v>
                </c:pt>
                <c:pt idx="220">
                  <c:v>15.9336483478546</c:v>
                </c:pt>
                <c:pt idx="221">
                  <c:v>16.468532562255799</c:v>
                </c:pt>
                <c:pt idx="222">
                  <c:v>15.063552141189501</c:v>
                </c:pt>
                <c:pt idx="223">
                  <c:v>16.1479153633117</c:v>
                </c:pt>
                <c:pt idx="224">
                  <c:v>14.9999623298645</c:v>
                </c:pt>
                <c:pt idx="225">
                  <c:v>15.703289747238101</c:v>
                </c:pt>
                <c:pt idx="226">
                  <c:v>16.4467980861663</c:v>
                </c:pt>
                <c:pt idx="227">
                  <c:v>15.871736288070601</c:v>
                </c:pt>
                <c:pt idx="228">
                  <c:v>17.219764709472599</c:v>
                </c:pt>
                <c:pt idx="229">
                  <c:v>15.649299383163401</c:v>
                </c:pt>
                <c:pt idx="230">
                  <c:v>16.466577529907202</c:v>
                </c:pt>
                <c:pt idx="231">
                  <c:v>17.149757385253899</c:v>
                </c:pt>
                <c:pt idx="232">
                  <c:v>15.980340480804401</c:v>
                </c:pt>
                <c:pt idx="233">
                  <c:v>16.243943452835001</c:v>
                </c:pt>
                <c:pt idx="234">
                  <c:v>16.743345975875801</c:v>
                </c:pt>
                <c:pt idx="235">
                  <c:v>16.046820640563901</c:v>
                </c:pt>
                <c:pt idx="236">
                  <c:v>16.832481861114498</c:v>
                </c:pt>
                <c:pt idx="237">
                  <c:v>15.8134539127349</c:v>
                </c:pt>
                <c:pt idx="238">
                  <c:v>15.9825451374053</c:v>
                </c:pt>
                <c:pt idx="239">
                  <c:v>16.734335422515802</c:v>
                </c:pt>
                <c:pt idx="240">
                  <c:v>16.079188585281301</c:v>
                </c:pt>
                <c:pt idx="241">
                  <c:v>16.402658939361501</c:v>
                </c:pt>
                <c:pt idx="242">
                  <c:v>16.750718832015899</c:v>
                </c:pt>
                <c:pt idx="243">
                  <c:v>15.604522943496701</c:v>
                </c:pt>
                <c:pt idx="244">
                  <c:v>17.2712817192077</c:v>
                </c:pt>
                <c:pt idx="245">
                  <c:v>15.928872346878</c:v>
                </c:pt>
                <c:pt idx="246">
                  <c:v>15.517940521240201</c:v>
                </c:pt>
                <c:pt idx="247">
                  <c:v>16.957818031311</c:v>
                </c:pt>
                <c:pt idx="248">
                  <c:v>16.5708665847778</c:v>
                </c:pt>
                <c:pt idx="249">
                  <c:v>16.876024961471501</c:v>
                </c:pt>
                <c:pt idx="250">
                  <c:v>17.5990052223205</c:v>
                </c:pt>
                <c:pt idx="251">
                  <c:v>17.693655729293798</c:v>
                </c:pt>
                <c:pt idx="252">
                  <c:v>16.773844242095901</c:v>
                </c:pt>
                <c:pt idx="253">
                  <c:v>15.298270702362</c:v>
                </c:pt>
                <c:pt idx="254">
                  <c:v>15.838971853256201</c:v>
                </c:pt>
                <c:pt idx="255">
                  <c:v>15.6675357818603</c:v>
                </c:pt>
                <c:pt idx="256">
                  <c:v>15.7146282196044</c:v>
                </c:pt>
                <c:pt idx="257">
                  <c:v>15.8313326835632</c:v>
                </c:pt>
                <c:pt idx="258">
                  <c:v>17.4448754787445</c:v>
                </c:pt>
                <c:pt idx="259">
                  <c:v>14.5609130859375</c:v>
                </c:pt>
                <c:pt idx="260">
                  <c:v>15.1351761817932</c:v>
                </c:pt>
                <c:pt idx="261">
                  <c:v>18.3179206848144</c:v>
                </c:pt>
                <c:pt idx="262">
                  <c:v>17.009841442108101</c:v>
                </c:pt>
                <c:pt idx="263">
                  <c:v>15.0523967742919</c:v>
                </c:pt>
                <c:pt idx="264">
                  <c:v>16.885521173477098</c:v>
                </c:pt>
                <c:pt idx="265">
                  <c:v>16.2923917770385</c:v>
                </c:pt>
                <c:pt idx="266">
                  <c:v>14.797366142272899</c:v>
                </c:pt>
                <c:pt idx="267">
                  <c:v>16.727347135543798</c:v>
                </c:pt>
                <c:pt idx="268">
                  <c:v>16.855878353118801</c:v>
                </c:pt>
                <c:pt idx="269">
                  <c:v>15.884527206420801</c:v>
                </c:pt>
                <c:pt idx="270">
                  <c:v>17.121148109436</c:v>
                </c:pt>
                <c:pt idx="271">
                  <c:v>16.776141881942699</c:v>
                </c:pt>
                <c:pt idx="272">
                  <c:v>17.049422979354802</c:v>
                </c:pt>
                <c:pt idx="273">
                  <c:v>16.8868582248687</c:v>
                </c:pt>
                <c:pt idx="274">
                  <c:v>15.6609599590301</c:v>
                </c:pt>
                <c:pt idx="275">
                  <c:v>17.9244849681854</c:v>
                </c:pt>
                <c:pt idx="276">
                  <c:v>17.918308734893699</c:v>
                </c:pt>
                <c:pt idx="277">
                  <c:v>16.219625473022401</c:v>
                </c:pt>
                <c:pt idx="278">
                  <c:v>18.509794712066601</c:v>
                </c:pt>
                <c:pt idx="279">
                  <c:v>18.158791303634601</c:v>
                </c:pt>
                <c:pt idx="280">
                  <c:v>15.257263660430899</c:v>
                </c:pt>
                <c:pt idx="281">
                  <c:v>16.4424548149108</c:v>
                </c:pt>
                <c:pt idx="282">
                  <c:v>17.4706788063049</c:v>
                </c:pt>
                <c:pt idx="283">
                  <c:v>15.671422243118201</c:v>
                </c:pt>
                <c:pt idx="284">
                  <c:v>15.9535465240478</c:v>
                </c:pt>
                <c:pt idx="285">
                  <c:v>16.905832529067901</c:v>
                </c:pt>
                <c:pt idx="286">
                  <c:v>15.752973318099899</c:v>
                </c:pt>
                <c:pt idx="287">
                  <c:v>15.2745313644409</c:v>
                </c:pt>
                <c:pt idx="288">
                  <c:v>16.617059707641602</c:v>
                </c:pt>
                <c:pt idx="289">
                  <c:v>17.5069322586059</c:v>
                </c:pt>
                <c:pt idx="290">
                  <c:v>17.337505578994701</c:v>
                </c:pt>
                <c:pt idx="291">
                  <c:v>17.5908296108245</c:v>
                </c:pt>
                <c:pt idx="292">
                  <c:v>16.985439300537099</c:v>
                </c:pt>
                <c:pt idx="293">
                  <c:v>16.6213023662567</c:v>
                </c:pt>
                <c:pt idx="294">
                  <c:v>15.733727216720499</c:v>
                </c:pt>
                <c:pt idx="295">
                  <c:v>17.3389086723327</c:v>
                </c:pt>
                <c:pt idx="296">
                  <c:v>16.644517421722401</c:v>
                </c:pt>
                <c:pt idx="297">
                  <c:v>17.461197137832599</c:v>
                </c:pt>
                <c:pt idx="298">
                  <c:v>16.345874547958299</c:v>
                </c:pt>
                <c:pt idx="299">
                  <c:v>18.2650997638702</c:v>
                </c:pt>
                <c:pt idx="300">
                  <c:v>15.2191829681396</c:v>
                </c:pt>
                <c:pt idx="301">
                  <c:v>16.223765373229899</c:v>
                </c:pt>
                <c:pt idx="302">
                  <c:v>17.122760772705</c:v>
                </c:pt>
                <c:pt idx="303">
                  <c:v>16.540143251419</c:v>
                </c:pt>
                <c:pt idx="304">
                  <c:v>17.0693182945251</c:v>
                </c:pt>
                <c:pt idx="305">
                  <c:v>18.820082187652499</c:v>
                </c:pt>
                <c:pt idx="306">
                  <c:v>15.880368232726999</c:v>
                </c:pt>
                <c:pt idx="307">
                  <c:v>18.324450254440301</c:v>
                </c:pt>
                <c:pt idx="308">
                  <c:v>16.972152948379499</c:v>
                </c:pt>
                <c:pt idx="309">
                  <c:v>16.1459975242614</c:v>
                </c:pt>
                <c:pt idx="310">
                  <c:v>18.758060216903601</c:v>
                </c:pt>
                <c:pt idx="311">
                  <c:v>16.931882143020601</c:v>
                </c:pt>
                <c:pt idx="312">
                  <c:v>15.5163531303405</c:v>
                </c:pt>
                <c:pt idx="313">
                  <c:v>15.7660949230194</c:v>
                </c:pt>
                <c:pt idx="314">
                  <c:v>17.0692203044891</c:v>
                </c:pt>
                <c:pt idx="315">
                  <c:v>16.064973831176701</c:v>
                </c:pt>
                <c:pt idx="316">
                  <c:v>15.5828528404235</c:v>
                </c:pt>
                <c:pt idx="317">
                  <c:v>17.286658525466901</c:v>
                </c:pt>
                <c:pt idx="318">
                  <c:v>15.5924198627471</c:v>
                </c:pt>
                <c:pt idx="319">
                  <c:v>16.094457626342699</c:v>
                </c:pt>
                <c:pt idx="320">
                  <c:v>17.296830654144198</c:v>
                </c:pt>
                <c:pt idx="321">
                  <c:v>16.1829349994659</c:v>
                </c:pt>
                <c:pt idx="322">
                  <c:v>18.535432100295999</c:v>
                </c:pt>
                <c:pt idx="323">
                  <c:v>16.149698972702001</c:v>
                </c:pt>
                <c:pt idx="324">
                  <c:v>18.714577198028501</c:v>
                </c:pt>
                <c:pt idx="325">
                  <c:v>17.5362193584442</c:v>
                </c:pt>
                <c:pt idx="326">
                  <c:v>16.312585592269802</c:v>
                </c:pt>
                <c:pt idx="327">
                  <c:v>17.0757088661193</c:v>
                </c:pt>
                <c:pt idx="328">
                  <c:v>16.9664707183837</c:v>
                </c:pt>
                <c:pt idx="329">
                  <c:v>17.380057334899899</c:v>
                </c:pt>
                <c:pt idx="330">
                  <c:v>15.6607348918914</c:v>
                </c:pt>
                <c:pt idx="331">
                  <c:v>15.9180386066436</c:v>
                </c:pt>
                <c:pt idx="332">
                  <c:v>16.619905471801701</c:v>
                </c:pt>
                <c:pt idx="333">
                  <c:v>15.696168899536101</c:v>
                </c:pt>
                <c:pt idx="334">
                  <c:v>15.4665186405181</c:v>
                </c:pt>
                <c:pt idx="335">
                  <c:v>16.097728967666601</c:v>
                </c:pt>
                <c:pt idx="336">
                  <c:v>17.430895566940301</c:v>
                </c:pt>
                <c:pt idx="337">
                  <c:v>16.682147026062001</c:v>
                </c:pt>
                <c:pt idx="338">
                  <c:v>15.402824163436801</c:v>
                </c:pt>
                <c:pt idx="339">
                  <c:v>18.030511856079102</c:v>
                </c:pt>
                <c:pt idx="340">
                  <c:v>17.021463394165</c:v>
                </c:pt>
                <c:pt idx="341">
                  <c:v>17.670351505279498</c:v>
                </c:pt>
                <c:pt idx="342">
                  <c:v>16.286373853683401</c:v>
                </c:pt>
                <c:pt idx="343">
                  <c:v>15.9435408115386</c:v>
                </c:pt>
                <c:pt idx="344">
                  <c:v>17.3859026432037</c:v>
                </c:pt>
                <c:pt idx="345">
                  <c:v>16.084010362625101</c:v>
                </c:pt>
                <c:pt idx="346">
                  <c:v>15.9428460597991</c:v>
                </c:pt>
                <c:pt idx="347">
                  <c:v>16.1001713275909</c:v>
                </c:pt>
                <c:pt idx="348">
                  <c:v>16.465635776519701</c:v>
                </c:pt>
                <c:pt idx="349">
                  <c:v>16.667856931686401</c:v>
                </c:pt>
                <c:pt idx="350">
                  <c:v>17.983461856841998</c:v>
                </c:pt>
                <c:pt idx="351">
                  <c:v>16.5406026840209</c:v>
                </c:pt>
                <c:pt idx="352">
                  <c:v>19.375776052474901</c:v>
                </c:pt>
                <c:pt idx="353">
                  <c:v>16.2575311660766</c:v>
                </c:pt>
                <c:pt idx="354">
                  <c:v>17.280327796936</c:v>
                </c:pt>
                <c:pt idx="355">
                  <c:v>17.333514690399099</c:v>
                </c:pt>
                <c:pt idx="356">
                  <c:v>16.158926248550401</c:v>
                </c:pt>
                <c:pt idx="357">
                  <c:v>16.4700491428375</c:v>
                </c:pt>
                <c:pt idx="358">
                  <c:v>17.621896982192901</c:v>
                </c:pt>
                <c:pt idx="359">
                  <c:v>16.288234949111899</c:v>
                </c:pt>
                <c:pt idx="360">
                  <c:v>16.1345565319061</c:v>
                </c:pt>
                <c:pt idx="361">
                  <c:v>16.452614545822101</c:v>
                </c:pt>
                <c:pt idx="362">
                  <c:v>16.3005738258361</c:v>
                </c:pt>
                <c:pt idx="363">
                  <c:v>14.900386810302701</c:v>
                </c:pt>
                <c:pt idx="364">
                  <c:v>18.566074609756399</c:v>
                </c:pt>
                <c:pt idx="365">
                  <c:v>17.181712388992299</c:v>
                </c:pt>
                <c:pt idx="366">
                  <c:v>15.7669138908386</c:v>
                </c:pt>
                <c:pt idx="367">
                  <c:v>18.5995512008666</c:v>
                </c:pt>
                <c:pt idx="368">
                  <c:v>16.272342920303299</c:v>
                </c:pt>
                <c:pt idx="369">
                  <c:v>17.3177552223205</c:v>
                </c:pt>
                <c:pt idx="370">
                  <c:v>18.532708644866901</c:v>
                </c:pt>
                <c:pt idx="371">
                  <c:v>19.475376605987499</c:v>
                </c:pt>
                <c:pt idx="372">
                  <c:v>20.099392890930101</c:v>
                </c:pt>
                <c:pt idx="373">
                  <c:v>19.255756139755199</c:v>
                </c:pt>
                <c:pt idx="374">
                  <c:v>17.065047025680499</c:v>
                </c:pt>
                <c:pt idx="375">
                  <c:v>17.789404153823799</c:v>
                </c:pt>
                <c:pt idx="376">
                  <c:v>18.3846688270568</c:v>
                </c:pt>
                <c:pt idx="377">
                  <c:v>16.781908035278299</c:v>
                </c:pt>
                <c:pt idx="378">
                  <c:v>17.401117563247599</c:v>
                </c:pt>
                <c:pt idx="379">
                  <c:v>18.315190076827999</c:v>
                </c:pt>
                <c:pt idx="380">
                  <c:v>17.3918328285217</c:v>
                </c:pt>
                <c:pt idx="381">
                  <c:v>16.711398124694799</c:v>
                </c:pt>
                <c:pt idx="382">
                  <c:v>16.398783206939601</c:v>
                </c:pt>
                <c:pt idx="383">
                  <c:v>17.7183196544647</c:v>
                </c:pt>
                <c:pt idx="384">
                  <c:v>15.589941024780201</c:v>
                </c:pt>
                <c:pt idx="385">
                  <c:v>17.201554298400801</c:v>
                </c:pt>
                <c:pt idx="386">
                  <c:v>17.941370487213099</c:v>
                </c:pt>
                <c:pt idx="387">
                  <c:v>15.1790640354156</c:v>
                </c:pt>
                <c:pt idx="388">
                  <c:v>17.629328012466399</c:v>
                </c:pt>
                <c:pt idx="389">
                  <c:v>19.502722740173301</c:v>
                </c:pt>
                <c:pt idx="390">
                  <c:v>17.477136135101301</c:v>
                </c:pt>
                <c:pt idx="391">
                  <c:v>19.366541147231999</c:v>
                </c:pt>
                <c:pt idx="392">
                  <c:v>17.5221636295318</c:v>
                </c:pt>
                <c:pt idx="393">
                  <c:v>16.163474082946699</c:v>
                </c:pt>
                <c:pt idx="394">
                  <c:v>19.0518732070922</c:v>
                </c:pt>
                <c:pt idx="395">
                  <c:v>17.743742704391401</c:v>
                </c:pt>
                <c:pt idx="396">
                  <c:v>17.890115737915</c:v>
                </c:pt>
                <c:pt idx="397">
                  <c:v>19.517605543136501</c:v>
                </c:pt>
                <c:pt idx="398">
                  <c:v>16.026854038238501</c:v>
                </c:pt>
                <c:pt idx="399">
                  <c:v>17.416856050491301</c:v>
                </c:pt>
                <c:pt idx="400">
                  <c:v>19.439726352691601</c:v>
                </c:pt>
                <c:pt idx="401">
                  <c:v>16.527029752731298</c:v>
                </c:pt>
                <c:pt idx="402">
                  <c:v>19.038729429244899</c:v>
                </c:pt>
                <c:pt idx="403">
                  <c:v>17.7450959682464</c:v>
                </c:pt>
                <c:pt idx="404">
                  <c:v>15.4003777503967</c:v>
                </c:pt>
                <c:pt idx="405">
                  <c:v>18.2956411838531</c:v>
                </c:pt>
                <c:pt idx="406">
                  <c:v>18.0063459873199</c:v>
                </c:pt>
                <c:pt idx="407">
                  <c:v>15.3623600006103</c:v>
                </c:pt>
                <c:pt idx="408">
                  <c:v>18.361018419265701</c:v>
                </c:pt>
                <c:pt idx="409">
                  <c:v>16.693685054778999</c:v>
                </c:pt>
                <c:pt idx="410">
                  <c:v>16.573222398757899</c:v>
                </c:pt>
                <c:pt idx="411">
                  <c:v>16.914517641067501</c:v>
                </c:pt>
                <c:pt idx="412">
                  <c:v>16.590287446975701</c:v>
                </c:pt>
                <c:pt idx="413">
                  <c:v>15.7546126842498</c:v>
                </c:pt>
                <c:pt idx="414">
                  <c:v>18.0405399799346</c:v>
                </c:pt>
                <c:pt idx="415">
                  <c:v>15.1527686119079</c:v>
                </c:pt>
                <c:pt idx="416">
                  <c:v>16.926407814025801</c:v>
                </c:pt>
                <c:pt idx="417">
                  <c:v>17.423249006271298</c:v>
                </c:pt>
                <c:pt idx="418">
                  <c:v>16.9618031978607</c:v>
                </c:pt>
                <c:pt idx="419">
                  <c:v>17.190443754196099</c:v>
                </c:pt>
                <c:pt idx="420">
                  <c:v>17.281740903854299</c:v>
                </c:pt>
                <c:pt idx="421">
                  <c:v>17.048939943313499</c:v>
                </c:pt>
                <c:pt idx="422">
                  <c:v>17.115517377853301</c:v>
                </c:pt>
                <c:pt idx="423">
                  <c:v>16.618573665618801</c:v>
                </c:pt>
                <c:pt idx="424">
                  <c:v>16.916280984878501</c:v>
                </c:pt>
                <c:pt idx="425">
                  <c:v>16.233981132507299</c:v>
                </c:pt>
                <c:pt idx="426">
                  <c:v>16.403157711028999</c:v>
                </c:pt>
                <c:pt idx="427">
                  <c:v>14.714763879775999</c:v>
                </c:pt>
                <c:pt idx="428">
                  <c:v>17.328978300094601</c:v>
                </c:pt>
                <c:pt idx="429">
                  <c:v>16.395202159881499</c:v>
                </c:pt>
                <c:pt idx="430">
                  <c:v>15.832008361816399</c:v>
                </c:pt>
                <c:pt idx="431">
                  <c:v>17.147413015365601</c:v>
                </c:pt>
                <c:pt idx="432">
                  <c:v>17.7922055721282</c:v>
                </c:pt>
                <c:pt idx="433">
                  <c:v>16.1180160045623</c:v>
                </c:pt>
                <c:pt idx="434">
                  <c:v>18.6714460849761</c:v>
                </c:pt>
                <c:pt idx="435">
                  <c:v>18.113728523254299</c:v>
                </c:pt>
                <c:pt idx="436">
                  <c:v>16.4845466613769</c:v>
                </c:pt>
                <c:pt idx="437">
                  <c:v>18.061515808105401</c:v>
                </c:pt>
                <c:pt idx="438">
                  <c:v>17.391155481338501</c:v>
                </c:pt>
                <c:pt idx="439">
                  <c:v>16.777959108352601</c:v>
                </c:pt>
                <c:pt idx="440">
                  <c:v>17.1336123943328</c:v>
                </c:pt>
                <c:pt idx="441">
                  <c:v>16.427194118499699</c:v>
                </c:pt>
                <c:pt idx="442">
                  <c:v>16.0687623023986</c:v>
                </c:pt>
                <c:pt idx="443">
                  <c:v>16.386801004409701</c:v>
                </c:pt>
                <c:pt idx="444">
                  <c:v>18.024178266525201</c:v>
                </c:pt>
                <c:pt idx="445">
                  <c:v>17.5388166904449</c:v>
                </c:pt>
                <c:pt idx="446">
                  <c:v>17.5741417407989</c:v>
                </c:pt>
                <c:pt idx="447">
                  <c:v>18.0101494789123</c:v>
                </c:pt>
                <c:pt idx="448">
                  <c:v>16.5362193584442</c:v>
                </c:pt>
                <c:pt idx="449">
                  <c:v>18.868036746978699</c:v>
                </c:pt>
                <c:pt idx="450">
                  <c:v>18.016043663024899</c:v>
                </c:pt>
                <c:pt idx="451">
                  <c:v>17.886461257934499</c:v>
                </c:pt>
                <c:pt idx="452">
                  <c:v>20.0983867645263</c:v>
                </c:pt>
                <c:pt idx="453">
                  <c:v>16.6566224098205</c:v>
                </c:pt>
                <c:pt idx="454">
                  <c:v>17.314044237136802</c:v>
                </c:pt>
                <c:pt idx="455">
                  <c:v>19.464107036590502</c:v>
                </c:pt>
                <c:pt idx="456">
                  <c:v>18.195341587066601</c:v>
                </c:pt>
                <c:pt idx="457">
                  <c:v>17.912748813629101</c:v>
                </c:pt>
                <c:pt idx="458">
                  <c:v>19.138720273971501</c:v>
                </c:pt>
                <c:pt idx="459">
                  <c:v>16.887101650238002</c:v>
                </c:pt>
                <c:pt idx="460">
                  <c:v>17.0366561412811</c:v>
                </c:pt>
                <c:pt idx="461">
                  <c:v>17.210327863693198</c:v>
                </c:pt>
                <c:pt idx="462">
                  <c:v>17.7630214691162</c:v>
                </c:pt>
                <c:pt idx="463">
                  <c:v>16.590313196182201</c:v>
                </c:pt>
                <c:pt idx="464">
                  <c:v>18.884618997573799</c:v>
                </c:pt>
                <c:pt idx="465">
                  <c:v>19.453619003295799</c:v>
                </c:pt>
                <c:pt idx="466">
                  <c:v>18.193871259689299</c:v>
                </c:pt>
                <c:pt idx="467">
                  <c:v>19.138141155242899</c:v>
                </c:pt>
                <c:pt idx="468">
                  <c:v>16.939898967742899</c:v>
                </c:pt>
                <c:pt idx="469">
                  <c:v>17.141776561737</c:v>
                </c:pt>
                <c:pt idx="470">
                  <c:v>17.1689050197601</c:v>
                </c:pt>
                <c:pt idx="471">
                  <c:v>19.474385499954199</c:v>
                </c:pt>
                <c:pt idx="472">
                  <c:v>18.414586305618201</c:v>
                </c:pt>
                <c:pt idx="473">
                  <c:v>18.096837282180701</c:v>
                </c:pt>
                <c:pt idx="474">
                  <c:v>15.9086856842041</c:v>
                </c:pt>
                <c:pt idx="475">
                  <c:v>16.7040083408355</c:v>
                </c:pt>
                <c:pt idx="476">
                  <c:v>16.584903478622401</c:v>
                </c:pt>
                <c:pt idx="477">
                  <c:v>18.560020685195902</c:v>
                </c:pt>
                <c:pt idx="478">
                  <c:v>16.673470020294101</c:v>
                </c:pt>
                <c:pt idx="479">
                  <c:v>17.1908326148986</c:v>
                </c:pt>
                <c:pt idx="480">
                  <c:v>17.993731975555399</c:v>
                </c:pt>
                <c:pt idx="481">
                  <c:v>17.117113113403299</c:v>
                </c:pt>
                <c:pt idx="482">
                  <c:v>17.554268598556501</c:v>
                </c:pt>
                <c:pt idx="483">
                  <c:v>18.2824962139129</c:v>
                </c:pt>
                <c:pt idx="484">
                  <c:v>16.5931973457336</c:v>
                </c:pt>
                <c:pt idx="485">
                  <c:v>17.464812517166099</c:v>
                </c:pt>
                <c:pt idx="486">
                  <c:v>18.2405958175659</c:v>
                </c:pt>
                <c:pt idx="487">
                  <c:v>17.553183555602999</c:v>
                </c:pt>
                <c:pt idx="488">
                  <c:v>17.2211108207702</c:v>
                </c:pt>
                <c:pt idx="489">
                  <c:v>18.5385422706604</c:v>
                </c:pt>
                <c:pt idx="490">
                  <c:v>17.095374345779401</c:v>
                </c:pt>
                <c:pt idx="491">
                  <c:v>17.7788164615631</c:v>
                </c:pt>
                <c:pt idx="492">
                  <c:v>17.515184164047199</c:v>
                </c:pt>
                <c:pt idx="493">
                  <c:v>17.5329458713531</c:v>
                </c:pt>
                <c:pt idx="494">
                  <c:v>17.741226196288999</c:v>
                </c:pt>
                <c:pt idx="495">
                  <c:v>17.030785083770699</c:v>
                </c:pt>
                <c:pt idx="496">
                  <c:v>18.084864854812601</c:v>
                </c:pt>
                <c:pt idx="497">
                  <c:v>18.103644371032701</c:v>
                </c:pt>
                <c:pt idx="498">
                  <c:v>17.165773153305</c:v>
                </c:pt>
                <c:pt idx="499">
                  <c:v>18.250885248184201</c:v>
                </c:pt>
                <c:pt idx="500">
                  <c:v>18.104330539703302</c:v>
                </c:pt>
                <c:pt idx="501">
                  <c:v>17.627250432968101</c:v>
                </c:pt>
                <c:pt idx="502">
                  <c:v>18.2664279937744</c:v>
                </c:pt>
                <c:pt idx="503">
                  <c:v>18.9791610240936</c:v>
                </c:pt>
                <c:pt idx="504">
                  <c:v>15.393896818161</c:v>
                </c:pt>
                <c:pt idx="505">
                  <c:v>17.931972265243498</c:v>
                </c:pt>
                <c:pt idx="506">
                  <c:v>17.7295641899108</c:v>
                </c:pt>
                <c:pt idx="507">
                  <c:v>17.129355669021599</c:v>
                </c:pt>
                <c:pt idx="508">
                  <c:v>16.973917961120598</c:v>
                </c:pt>
                <c:pt idx="509">
                  <c:v>18.435222864151001</c:v>
                </c:pt>
                <c:pt idx="510">
                  <c:v>17.6295003890991</c:v>
                </c:pt>
                <c:pt idx="511">
                  <c:v>17.7229323387145</c:v>
                </c:pt>
                <c:pt idx="512">
                  <c:v>19.527951717376698</c:v>
                </c:pt>
                <c:pt idx="513">
                  <c:v>18.218482017517001</c:v>
                </c:pt>
                <c:pt idx="514">
                  <c:v>17.014028787612901</c:v>
                </c:pt>
                <c:pt idx="515">
                  <c:v>18.670058965682902</c:v>
                </c:pt>
                <c:pt idx="516">
                  <c:v>18.940860271453801</c:v>
                </c:pt>
                <c:pt idx="517">
                  <c:v>17.116438388824399</c:v>
                </c:pt>
                <c:pt idx="518">
                  <c:v>17.106307506561201</c:v>
                </c:pt>
                <c:pt idx="519">
                  <c:v>18.694113492965599</c:v>
                </c:pt>
                <c:pt idx="520">
                  <c:v>18.7224104404449</c:v>
                </c:pt>
                <c:pt idx="521">
                  <c:v>16.308841466903601</c:v>
                </c:pt>
                <c:pt idx="522">
                  <c:v>18.159516572952199</c:v>
                </c:pt>
                <c:pt idx="523">
                  <c:v>16.5066962242126</c:v>
                </c:pt>
                <c:pt idx="524">
                  <c:v>16.835687637329102</c:v>
                </c:pt>
                <c:pt idx="525">
                  <c:v>15.954218387603699</c:v>
                </c:pt>
                <c:pt idx="526">
                  <c:v>18.196532011032101</c:v>
                </c:pt>
                <c:pt idx="527">
                  <c:v>18.098136901855401</c:v>
                </c:pt>
                <c:pt idx="528">
                  <c:v>17.845921993255601</c:v>
                </c:pt>
                <c:pt idx="529">
                  <c:v>18.764286518096899</c:v>
                </c:pt>
                <c:pt idx="530">
                  <c:v>17.578939914703302</c:v>
                </c:pt>
                <c:pt idx="531">
                  <c:v>18.4002764225006</c:v>
                </c:pt>
                <c:pt idx="532">
                  <c:v>19.4220192432403</c:v>
                </c:pt>
                <c:pt idx="533">
                  <c:v>16.9670088291168</c:v>
                </c:pt>
                <c:pt idx="534">
                  <c:v>15.974241971969599</c:v>
                </c:pt>
                <c:pt idx="535">
                  <c:v>16.605962514877302</c:v>
                </c:pt>
                <c:pt idx="536">
                  <c:v>17.0330021381378</c:v>
                </c:pt>
                <c:pt idx="537">
                  <c:v>17.072585821151701</c:v>
                </c:pt>
                <c:pt idx="538">
                  <c:v>16.682513236999501</c:v>
                </c:pt>
                <c:pt idx="539">
                  <c:v>15.859873056411701</c:v>
                </c:pt>
                <c:pt idx="540">
                  <c:v>17.8697571754455</c:v>
                </c:pt>
                <c:pt idx="541">
                  <c:v>17.8159630298614</c:v>
                </c:pt>
                <c:pt idx="542">
                  <c:v>18.811547279357899</c:v>
                </c:pt>
                <c:pt idx="543">
                  <c:v>17.919161558151199</c:v>
                </c:pt>
                <c:pt idx="544">
                  <c:v>18.742247343063301</c:v>
                </c:pt>
                <c:pt idx="545">
                  <c:v>17.767642498016301</c:v>
                </c:pt>
                <c:pt idx="546">
                  <c:v>18.628876924514699</c:v>
                </c:pt>
                <c:pt idx="547">
                  <c:v>16.491110324859601</c:v>
                </c:pt>
                <c:pt idx="548">
                  <c:v>18.136107683181699</c:v>
                </c:pt>
                <c:pt idx="549">
                  <c:v>19.1010289192199</c:v>
                </c:pt>
                <c:pt idx="550">
                  <c:v>16.032649993896399</c:v>
                </c:pt>
                <c:pt idx="551">
                  <c:v>17.9996833801269</c:v>
                </c:pt>
                <c:pt idx="552">
                  <c:v>18.109831809997502</c:v>
                </c:pt>
                <c:pt idx="553">
                  <c:v>17.597814321517902</c:v>
                </c:pt>
                <c:pt idx="554">
                  <c:v>16.9866716861724</c:v>
                </c:pt>
                <c:pt idx="555">
                  <c:v>19.544658899307201</c:v>
                </c:pt>
                <c:pt idx="556">
                  <c:v>18.370376110076901</c:v>
                </c:pt>
                <c:pt idx="557">
                  <c:v>17.339579343795702</c:v>
                </c:pt>
                <c:pt idx="558">
                  <c:v>19.701208353042599</c:v>
                </c:pt>
                <c:pt idx="559">
                  <c:v>18.516035079956001</c:v>
                </c:pt>
                <c:pt idx="560">
                  <c:v>19.087864398956199</c:v>
                </c:pt>
                <c:pt idx="561">
                  <c:v>17.146368265151899</c:v>
                </c:pt>
                <c:pt idx="562">
                  <c:v>18.7469334602355</c:v>
                </c:pt>
                <c:pt idx="563">
                  <c:v>16.575274229049601</c:v>
                </c:pt>
                <c:pt idx="564">
                  <c:v>16.9273505210876</c:v>
                </c:pt>
                <c:pt idx="565">
                  <c:v>18.827041387557902</c:v>
                </c:pt>
                <c:pt idx="566">
                  <c:v>17.052056312561</c:v>
                </c:pt>
                <c:pt idx="567">
                  <c:v>18.090785026550201</c:v>
                </c:pt>
                <c:pt idx="568">
                  <c:v>18.3319234848022</c:v>
                </c:pt>
                <c:pt idx="569">
                  <c:v>16.862842321395799</c:v>
                </c:pt>
                <c:pt idx="570">
                  <c:v>16.374380350112901</c:v>
                </c:pt>
                <c:pt idx="571">
                  <c:v>16.888549327850299</c:v>
                </c:pt>
                <c:pt idx="572">
                  <c:v>17.4469680786132</c:v>
                </c:pt>
                <c:pt idx="573">
                  <c:v>18.3211843967437</c:v>
                </c:pt>
                <c:pt idx="574">
                  <c:v>18.409046411514201</c:v>
                </c:pt>
                <c:pt idx="575">
                  <c:v>17.8060750961303</c:v>
                </c:pt>
                <c:pt idx="576">
                  <c:v>17.823564291000299</c:v>
                </c:pt>
                <c:pt idx="577">
                  <c:v>17.711747407913201</c:v>
                </c:pt>
                <c:pt idx="578">
                  <c:v>17.066749095916698</c:v>
                </c:pt>
                <c:pt idx="579">
                  <c:v>18.3989932537078</c:v>
                </c:pt>
                <c:pt idx="580">
                  <c:v>17.485241889953599</c:v>
                </c:pt>
                <c:pt idx="581">
                  <c:v>17.599388599395699</c:v>
                </c:pt>
                <c:pt idx="582">
                  <c:v>17.079097509384098</c:v>
                </c:pt>
                <c:pt idx="583">
                  <c:v>17.741326808929401</c:v>
                </c:pt>
                <c:pt idx="584">
                  <c:v>17.248604774475002</c:v>
                </c:pt>
                <c:pt idx="585">
                  <c:v>16.510792970657299</c:v>
                </c:pt>
                <c:pt idx="586">
                  <c:v>18.083626985549898</c:v>
                </c:pt>
                <c:pt idx="587">
                  <c:v>17.574635028839101</c:v>
                </c:pt>
                <c:pt idx="588">
                  <c:v>17.175155639648398</c:v>
                </c:pt>
                <c:pt idx="589">
                  <c:v>18.5873348712921</c:v>
                </c:pt>
                <c:pt idx="590">
                  <c:v>16.8627495765686</c:v>
                </c:pt>
                <c:pt idx="591">
                  <c:v>18.786715269088699</c:v>
                </c:pt>
                <c:pt idx="592">
                  <c:v>19.103793144226</c:v>
                </c:pt>
                <c:pt idx="593">
                  <c:v>17.232923507690401</c:v>
                </c:pt>
                <c:pt idx="594">
                  <c:v>18.506983995437601</c:v>
                </c:pt>
                <c:pt idx="595">
                  <c:v>17.016137123107899</c:v>
                </c:pt>
                <c:pt idx="596">
                  <c:v>17.605012655258101</c:v>
                </c:pt>
                <c:pt idx="597">
                  <c:v>17.736134052276601</c:v>
                </c:pt>
                <c:pt idx="598">
                  <c:v>17.354420900344799</c:v>
                </c:pt>
                <c:pt idx="599">
                  <c:v>17.244212388992299</c:v>
                </c:pt>
                <c:pt idx="600">
                  <c:v>16.997088909149099</c:v>
                </c:pt>
                <c:pt idx="601">
                  <c:v>17.327247619628899</c:v>
                </c:pt>
                <c:pt idx="602">
                  <c:v>18.577045202255199</c:v>
                </c:pt>
                <c:pt idx="603">
                  <c:v>17.426976680755601</c:v>
                </c:pt>
                <c:pt idx="604">
                  <c:v>18.520534038543701</c:v>
                </c:pt>
                <c:pt idx="605">
                  <c:v>18.371108770370402</c:v>
                </c:pt>
                <c:pt idx="606">
                  <c:v>18.409327983856201</c:v>
                </c:pt>
                <c:pt idx="607">
                  <c:v>19.096655130386299</c:v>
                </c:pt>
                <c:pt idx="608">
                  <c:v>17.106539487838699</c:v>
                </c:pt>
                <c:pt idx="609">
                  <c:v>17.932666540145799</c:v>
                </c:pt>
                <c:pt idx="610">
                  <c:v>17.512967824935899</c:v>
                </c:pt>
                <c:pt idx="611">
                  <c:v>17.333470582962001</c:v>
                </c:pt>
                <c:pt idx="612">
                  <c:v>18.098886966705301</c:v>
                </c:pt>
                <c:pt idx="613">
                  <c:v>17.4304211139678</c:v>
                </c:pt>
                <c:pt idx="614">
                  <c:v>17.974180221557599</c:v>
                </c:pt>
                <c:pt idx="615">
                  <c:v>16.8009769916534</c:v>
                </c:pt>
                <c:pt idx="616">
                  <c:v>18.660053014755199</c:v>
                </c:pt>
                <c:pt idx="617">
                  <c:v>17.532244920730498</c:v>
                </c:pt>
                <c:pt idx="618">
                  <c:v>17.5982022285461</c:v>
                </c:pt>
                <c:pt idx="619">
                  <c:v>16.237625837326</c:v>
                </c:pt>
                <c:pt idx="620">
                  <c:v>18.707281112670799</c:v>
                </c:pt>
                <c:pt idx="621">
                  <c:v>18.239382743835399</c:v>
                </c:pt>
                <c:pt idx="622">
                  <c:v>17.197804212570102</c:v>
                </c:pt>
                <c:pt idx="623">
                  <c:v>18.246749639511101</c:v>
                </c:pt>
                <c:pt idx="624">
                  <c:v>17.970024824142399</c:v>
                </c:pt>
                <c:pt idx="625">
                  <c:v>18.908199071884098</c:v>
                </c:pt>
                <c:pt idx="626">
                  <c:v>17.632082939147899</c:v>
                </c:pt>
                <c:pt idx="627">
                  <c:v>17.825514316558799</c:v>
                </c:pt>
                <c:pt idx="628">
                  <c:v>16.713641166687001</c:v>
                </c:pt>
                <c:pt idx="629">
                  <c:v>16.449551582336401</c:v>
                </c:pt>
                <c:pt idx="630">
                  <c:v>17.066761970520002</c:v>
                </c:pt>
                <c:pt idx="631">
                  <c:v>17.438577175140299</c:v>
                </c:pt>
                <c:pt idx="632">
                  <c:v>16.661510467529201</c:v>
                </c:pt>
                <c:pt idx="633">
                  <c:v>17.342986583709699</c:v>
                </c:pt>
                <c:pt idx="634">
                  <c:v>19.015390634536701</c:v>
                </c:pt>
                <c:pt idx="635">
                  <c:v>17.440316200256301</c:v>
                </c:pt>
                <c:pt idx="636">
                  <c:v>17.9468204975128</c:v>
                </c:pt>
                <c:pt idx="637">
                  <c:v>19.780290603637599</c:v>
                </c:pt>
                <c:pt idx="638">
                  <c:v>18.517257213592501</c:v>
                </c:pt>
                <c:pt idx="639">
                  <c:v>16.8898377418518</c:v>
                </c:pt>
                <c:pt idx="640">
                  <c:v>19.1446130275726</c:v>
                </c:pt>
                <c:pt idx="641">
                  <c:v>18.823645591735801</c:v>
                </c:pt>
                <c:pt idx="642">
                  <c:v>17.0694689750671</c:v>
                </c:pt>
                <c:pt idx="643">
                  <c:v>19.09299826622</c:v>
                </c:pt>
                <c:pt idx="644">
                  <c:v>18.1915652751922</c:v>
                </c:pt>
                <c:pt idx="645">
                  <c:v>15.7622807025909</c:v>
                </c:pt>
                <c:pt idx="646">
                  <c:v>18.030181169509799</c:v>
                </c:pt>
                <c:pt idx="647">
                  <c:v>18.428957939147899</c:v>
                </c:pt>
                <c:pt idx="648">
                  <c:v>16.884961128234799</c:v>
                </c:pt>
                <c:pt idx="649">
                  <c:v>18.480612516403099</c:v>
                </c:pt>
                <c:pt idx="650">
                  <c:v>17.8793637752532</c:v>
                </c:pt>
                <c:pt idx="651">
                  <c:v>17.993310451507501</c:v>
                </c:pt>
                <c:pt idx="652">
                  <c:v>16.768667936324999</c:v>
                </c:pt>
                <c:pt idx="653">
                  <c:v>17.5773620605468</c:v>
                </c:pt>
                <c:pt idx="654">
                  <c:v>18.747438430786101</c:v>
                </c:pt>
                <c:pt idx="655">
                  <c:v>17.080857753753602</c:v>
                </c:pt>
                <c:pt idx="656">
                  <c:v>17.226724386215199</c:v>
                </c:pt>
                <c:pt idx="657">
                  <c:v>16.898468971252399</c:v>
                </c:pt>
                <c:pt idx="658">
                  <c:v>18.1184692382812</c:v>
                </c:pt>
                <c:pt idx="659">
                  <c:v>18.771366119384702</c:v>
                </c:pt>
                <c:pt idx="660">
                  <c:v>16.163331985473601</c:v>
                </c:pt>
                <c:pt idx="661">
                  <c:v>17.3322446346282</c:v>
                </c:pt>
                <c:pt idx="662">
                  <c:v>17.193755626678399</c:v>
                </c:pt>
                <c:pt idx="663">
                  <c:v>17.584576368331899</c:v>
                </c:pt>
                <c:pt idx="664">
                  <c:v>16.429573774337701</c:v>
                </c:pt>
                <c:pt idx="665">
                  <c:v>17.6532287597656</c:v>
                </c:pt>
                <c:pt idx="666">
                  <c:v>16.800029277801499</c:v>
                </c:pt>
                <c:pt idx="667">
                  <c:v>18.961799383163399</c:v>
                </c:pt>
                <c:pt idx="668">
                  <c:v>17.283283710479701</c:v>
                </c:pt>
                <c:pt idx="669">
                  <c:v>17.832120656967099</c:v>
                </c:pt>
                <c:pt idx="670">
                  <c:v>16.8178470134735</c:v>
                </c:pt>
                <c:pt idx="671">
                  <c:v>18.125101566314601</c:v>
                </c:pt>
                <c:pt idx="672">
                  <c:v>17.601882219314501</c:v>
                </c:pt>
                <c:pt idx="673">
                  <c:v>19.193667173385599</c:v>
                </c:pt>
                <c:pt idx="674">
                  <c:v>16.584645509719799</c:v>
                </c:pt>
                <c:pt idx="675">
                  <c:v>18.549878835678101</c:v>
                </c:pt>
                <c:pt idx="676">
                  <c:v>16.926730155944799</c:v>
                </c:pt>
                <c:pt idx="677">
                  <c:v>16.5857927799224</c:v>
                </c:pt>
                <c:pt idx="678">
                  <c:v>18.204632520675599</c:v>
                </c:pt>
                <c:pt idx="679">
                  <c:v>17.910807371139501</c:v>
                </c:pt>
                <c:pt idx="680">
                  <c:v>17.914659023284901</c:v>
                </c:pt>
                <c:pt idx="681">
                  <c:v>18.0942766666412</c:v>
                </c:pt>
                <c:pt idx="682">
                  <c:v>18.3402786254882</c:v>
                </c:pt>
                <c:pt idx="683">
                  <c:v>18.268651723861598</c:v>
                </c:pt>
                <c:pt idx="684">
                  <c:v>17.602249145507798</c:v>
                </c:pt>
                <c:pt idx="685">
                  <c:v>19.047292232513399</c:v>
                </c:pt>
                <c:pt idx="686">
                  <c:v>19.2092332839965</c:v>
                </c:pt>
                <c:pt idx="687">
                  <c:v>16.880227327346802</c:v>
                </c:pt>
                <c:pt idx="688">
                  <c:v>19.706955194473199</c:v>
                </c:pt>
                <c:pt idx="689">
                  <c:v>16.724839210510201</c:v>
                </c:pt>
                <c:pt idx="690">
                  <c:v>16.910250425338699</c:v>
                </c:pt>
                <c:pt idx="691">
                  <c:v>17.009770154952999</c:v>
                </c:pt>
                <c:pt idx="692">
                  <c:v>17.704374790191601</c:v>
                </c:pt>
                <c:pt idx="693">
                  <c:v>17.513394355773901</c:v>
                </c:pt>
                <c:pt idx="694">
                  <c:v>16.586933851242001</c:v>
                </c:pt>
                <c:pt idx="695">
                  <c:v>17.684163093566799</c:v>
                </c:pt>
                <c:pt idx="696">
                  <c:v>17.617255687713602</c:v>
                </c:pt>
                <c:pt idx="697">
                  <c:v>16.726105451583798</c:v>
                </c:pt>
                <c:pt idx="698">
                  <c:v>17.352636337280199</c:v>
                </c:pt>
                <c:pt idx="699">
                  <c:v>18.047607421875</c:v>
                </c:pt>
                <c:pt idx="700">
                  <c:v>18.095560789108202</c:v>
                </c:pt>
                <c:pt idx="701">
                  <c:v>20.284642934799098</c:v>
                </c:pt>
                <c:pt idx="702">
                  <c:v>17.2157173156738</c:v>
                </c:pt>
                <c:pt idx="703">
                  <c:v>15.8956217765808</c:v>
                </c:pt>
                <c:pt idx="704">
                  <c:v>17.639976501464801</c:v>
                </c:pt>
                <c:pt idx="705">
                  <c:v>17.449861526489201</c:v>
                </c:pt>
                <c:pt idx="706">
                  <c:v>18.5904731750488</c:v>
                </c:pt>
                <c:pt idx="707">
                  <c:v>16.955019712448099</c:v>
                </c:pt>
                <c:pt idx="708">
                  <c:v>18.0638139247894</c:v>
                </c:pt>
                <c:pt idx="709">
                  <c:v>16.490417957305901</c:v>
                </c:pt>
                <c:pt idx="710">
                  <c:v>16.637182474136299</c:v>
                </c:pt>
                <c:pt idx="711">
                  <c:v>17.812330484390198</c:v>
                </c:pt>
                <c:pt idx="712">
                  <c:v>17.699635505676198</c:v>
                </c:pt>
                <c:pt idx="713">
                  <c:v>18.281760215759199</c:v>
                </c:pt>
                <c:pt idx="714">
                  <c:v>17.837949037551802</c:v>
                </c:pt>
                <c:pt idx="715">
                  <c:v>18.494034290313699</c:v>
                </c:pt>
                <c:pt idx="716">
                  <c:v>17.691387653350802</c:v>
                </c:pt>
                <c:pt idx="717">
                  <c:v>18.343836069106999</c:v>
                </c:pt>
                <c:pt idx="718">
                  <c:v>17.255930185317901</c:v>
                </c:pt>
                <c:pt idx="719">
                  <c:v>18.191288948059</c:v>
                </c:pt>
                <c:pt idx="720">
                  <c:v>17.8070292472839</c:v>
                </c:pt>
                <c:pt idx="721">
                  <c:v>18.970535278320298</c:v>
                </c:pt>
                <c:pt idx="722">
                  <c:v>17.7004747390747</c:v>
                </c:pt>
                <c:pt idx="723">
                  <c:v>17.1626522541046</c:v>
                </c:pt>
                <c:pt idx="724">
                  <c:v>18.746977806091301</c:v>
                </c:pt>
                <c:pt idx="725">
                  <c:v>17.621491432189899</c:v>
                </c:pt>
                <c:pt idx="726">
                  <c:v>17.310445785522401</c:v>
                </c:pt>
                <c:pt idx="727">
                  <c:v>18.975808382034302</c:v>
                </c:pt>
                <c:pt idx="728">
                  <c:v>18.137304306030199</c:v>
                </c:pt>
                <c:pt idx="729">
                  <c:v>18.139077901840199</c:v>
                </c:pt>
                <c:pt idx="730">
                  <c:v>18.704795598983701</c:v>
                </c:pt>
                <c:pt idx="731">
                  <c:v>18.383256673812799</c:v>
                </c:pt>
                <c:pt idx="732">
                  <c:v>18.767962694167998</c:v>
                </c:pt>
                <c:pt idx="733">
                  <c:v>18.8941583633422</c:v>
                </c:pt>
                <c:pt idx="734">
                  <c:v>17.9265551567077</c:v>
                </c:pt>
                <c:pt idx="735">
                  <c:v>17.674151659011802</c:v>
                </c:pt>
                <c:pt idx="736">
                  <c:v>17.888419389724699</c:v>
                </c:pt>
                <c:pt idx="737">
                  <c:v>18.7203464508056</c:v>
                </c:pt>
                <c:pt idx="738">
                  <c:v>17.901529550552301</c:v>
                </c:pt>
                <c:pt idx="739">
                  <c:v>16.3103635311126</c:v>
                </c:pt>
                <c:pt idx="740">
                  <c:v>18.102661371231001</c:v>
                </c:pt>
                <c:pt idx="741">
                  <c:v>19.475000381469702</c:v>
                </c:pt>
                <c:pt idx="742">
                  <c:v>17.233817577362</c:v>
                </c:pt>
                <c:pt idx="743">
                  <c:v>19.4292442798614</c:v>
                </c:pt>
                <c:pt idx="744">
                  <c:v>19.4140639305114</c:v>
                </c:pt>
                <c:pt idx="745">
                  <c:v>16.626771926879801</c:v>
                </c:pt>
                <c:pt idx="746">
                  <c:v>22.032755851745598</c:v>
                </c:pt>
                <c:pt idx="747">
                  <c:v>19.239338397979701</c:v>
                </c:pt>
                <c:pt idx="748">
                  <c:v>17.8370614051818</c:v>
                </c:pt>
                <c:pt idx="749">
                  <c:v>18.651160240173301</c:v>
                </c:pt>
                <c:pt idx="750">
                  <c:v>17.491517305374099</c:v>
                </c:pt>
                <c:pt idx="751">
                  <c:v>18.522461652755698</c:v>
                </c:pt>
                <c:pt idx="752">
                  <c:v>19.121993541717501</c:v>
                </c:pt>
                <c:pt idx="753">
                  <c:v>16.430956840515101</c:v>
                </c:pt>
                <c:pt idx="754">
                  <c:v>17.505609035491901</c:v>
                </c:pt>
                <c:pt idx="755">
                  <c:v>19.969480991363501</c:v>
                </c:pt>
                <c:pt idx="756">
                  <c:v>17.881075859069799</c:v>
                </c:pt>
                <c:pt idx="757">
                  <c:v>16.636462450027398</c:v>
                </c:pt>
                <c:pt idx="758">
                  <c:v>18.886251688003501</c:v>
                </c:pt>
                <c:pt idx="759">
                  <c:v>18.2891075611114</c:v>
                </c:pt>
                <c:pt idx="760">
                  <c:v>17.153832197189299</c:v>
                </c:pt>
                <c:pt idx="761">
                  <c:v>18.671472549438398</c:v>
                </c:pt>
                <c:pt idx="762">
                  <c:v>18.541070938110298</c:v>
                </c:pt>
                <c:pt idx="763">
                  <c:v>17.796890258788999</c:v>
                </c:pt>
                <c:pt idx="764">
                  <c:v>18.900162935256901</c:v>
                </c:pt>
                <c:pt idx="765">
                  <c:v>19.380874156951901</c:v>
                </c:pt>
                <c:pt idx="766">
                  <c:v>16.636872768402</c:v>
                </c:pt>
                <c:pt idx="767">
                  <c:v>19.766080379485999</c:v>
                </c:pt>
                <c:pt idx="768">
                  <c:v>19.2688019275665</c:v>
                </c:pt>
                <c:pt idx="769">
                  <c:v>17.623283386230401</c:v>
                </c:pt>
                <c:pt idx="770">
                  <c:v>17.6142721176147</c:v>
                </c:pt>
                <c:pt idx="771">
                  <c:v>19.303433418273901</c:v>
                </c:pt>
                <c:pt idx="772">
                  <c:v>16.7339928150177</c:v>
                </c:pt>
                <c:pt idx="773">
                  <c:v>18.811634540557801</c:v>
                </c:pt>
                <c:pt idx="774">
                  <c:v>16.779178380966101</c:v>
                </c:pt>
                <c:pt idx="775">
                  <c:v>18.3754880428314</c:v>
                </c:pt>
                <c:pt idx="776">
                  <c:v>17.836040496826101</c:v>
                </c:pt>
                <c:pt idx="777">
                  <c:v>19.151963472366301</c:v>
                </c:pt>
                <c:pt idx="778">
                  <c:v>17.862658262252801</c:v>
                </c:pt>
                <c:pt idx="779">
                  <c:v>19.478975296020501</c:v>
                </c:pt>
                <c:pt idx="780">
                  <c:v>16.7689480781555</c:v>
                </c:pt>
                <c:pt idx="781">
                  <c:v>19.6191692352294</c:v>
                </c:pt>
                <c:pt idx="782">
                  <c:v>17.9417257308959</c:v>
                </c:pt>
                <c:pt idx="783">
                  <c:v>17.5756418704986</c:v>
                </c:pt>
                <c:pt idx="784">
                  <c:v>18.572770118713301</c:v>
                </c:pt>
                <c:pt idx="785">
                  <c:v>18.722894906997599</c:v>
                </c:pt>
                <c:pt idx="786">
                  <c:v>17.2012503147125</c:v>
                </c:pt>
                <c:pt idx="787">
                  <c:v>18.903015375137301</c:v>
                </c:pt>
                <c:pt idx="788">
                  <c:v>17.689347267150801</c:v>
                </c:pt>
                <c:pt idx="789">
                  <c:v>18.791169404983499</c:v>
                </c:pt>
                <c:pt idx="790">
                  <c:v>18.603323698043798</c:v>
                </c:pt>
                <c:pt idx="791">
                  <c:v>17.7116906642913</c:v>
                </c:pt>
                <c:pt idx="792">
                  <c:v>18.897940158843902</c:v>
                </c:pt>
                <c:pt idx="793">
                  <c:v>18.2418773174285</c:v>
                </c:pt>
                <c:pt idx="794">
                  <c:v>17.554663658142001</c:v>
                </c:pt>
                <c:pt idx="795">
                  <c:v>19.848149776458701</c:v>
                </c:pt>
                <c:pt idx="796">
                  <c:v>18.9601438045501</c:v>
                </c:pt>
                <c:pt idx="797">
                  <c:v>18.100037813186599</c:v>
                </c:pt>
                <c:pt idx="798">
                  <c:v>17.848964691162099</c:v>
                </c:pt>
                <c:pt idx="799">
                  <c:v>20.382270574569699</c:v>
                </c:pt>
                <c:pt idx="800">
                  <c:v>17.909827232360801</c:v>
                </c:pt>
                <c:pt idx="801">
                  <c:v>18.0321028232574</c:v>
                </c:pt>
                <c:pt idx="802">
                  <c:v>20.312968254089299</c:v>
                </c:pt>
                <c:pt idx="803">
                  <c:v>16.589713096618599</c:v>
                </c:pt>
                <c:pt idx="804">
                  <c:v>18.3734724521636</c:v>
                </c:pt>
                <c:pt idx="805">
                  <c:v>16.6462368965148</c:v>
                </c:pt>
                <c:pt idx="806">
                  <c:v>17.452549219131399</c:v>
                </c:pt>
                <c:pt idx="807">
                  <c:v>17.812278747558501</c:v>
                </c:pt>
                <c:pt idx="808">
                  <c:v>18.7006030082702</c:v>
                </c:pt>
                <c:pt idx="809">
                  <c:v>17.5284278392791</c:v>
                </c:pt>
                <c:pt idx="810">
                  <c:v>18.074282169341998</c:v>
                </c:pt>
                <c:pt idx="811">
                  <c:v>17.9760916233062</c:v>
                </c:pt>
                <c:pt idx="812">
                  <c:v>17.687500715255698</c:v>
                </c:pt>
                <c:pt idx="813">
                  <c:v>17.7568197250366</c:v>
                </c:pt>
                <c:pt idx="814">
                  <c:v>19.242429018020601</c:v>
                </c:pt>
                <c:pt idx="815">
                  <c:v>17.600209474563499</c:v>
                </c:pt>
                <c:pt idx="816">
                  <c:v>18.3854207992553</c:v>
                </c:pt>
                <c:pt idx="817">
                  <c:v>18.2129065990447</c:v>
                </c:pt>
                <c:pt idx="818">
                  <c:v>16.448535442352199</c:v>
                </c:pt>
                <c:pt idx="819">
                  <c:v>18.016755104064899</c:v>
                </c:pt>
                <c:pt idx="820">
                  <c:v>18.6833882331848</c:v>
                </c:pt>
                <c:pt idx="821">
                  <c:v>17.728848695755001</c:v>
                </c:pt>
                <c:pt idx="822">
                  <c:v>17.6597030162811</c:v>
                </c:pt>
                <c:pt idx="823">
                  <c:v>18.0894374847412</c:v>
                </c:pt>
                <c:pt idx="824">
                  <c:v>18.084182739257798</c:v>
                </c:pt>
                <c:pt idx="825">
                  <c:v>18.411199569702099</c:v>
                </c:pt>
                <c:pt idx="826">
                  <c:v>20.045608758926299</c:v>
                </c:pt>
                <c:pt idx="827">
                  <c:v>16.840185403823799</c:v>
                </c:pt>
                <c:pt idx="828">
                  <c:v>18.776482343673699</c:v>
                </c:pt>
                <c:pt idx="829">
                  <c:v>18.496228933334301</c:v>
                </c:pt>
                <c:pt idx="830">
                  <c:v>19.100306749343801</c:v>
                </c:pt>
                <c:pt idx="831">
                  <c:v>19.355929136276199</c:v>
                </c:pt>
                <c:pt idx="832">
                  <c:v>19.062216281890802</c:v>
                </c:pt>
                <c:pt idx="833">
                  <c:v>17.187429666519101</c:v>
                </c:pt>
                <c:pt idx="834">
                  <c:v>18.734318017959499</c:v>
                </c:pt>
                <c:pt idx="835">
                  <c:v>19.350696086883499</c:v>
                </c:pt>
                <c:pt idx="836">
                  <c:v>17.871513605117698</c:v>
                </c:pt>
                <c:pt idx="837">
                  <c:v>19.4453029632568</c:v>
                </c:pt>
                <c:pt idx="838">
                  <c:v>17.0880432128906</c:v>
                </c:pt>
                <c:pt idx="839">
                  <c:v>17.3642156124114</c:v>
                </c:pt>
                <c:pt idx="840">
                  <c:v>17.254578113555901</c:v>
                </c:pt>
                <c:pt idx="841">
                  <c:v>18.4954752922058</c:v>
                </c:pt>
                <c:pt idx="842">
                  <c:v>18.548247337341301</c:v>
                </c:pt>
                <c:pt idx="843">
                  <c:v>18.9877383708953</c:v>
                </c:pt>
                <c:pt idx="844">
                  <c:v>18.657263994216901</c:v>
                </c:pt>
                <c:pt idx="845">
                  <c:v>18.9492859840393</c:v>
                </c:pt>
                <c:pt idx="846">
                  <c:v>20.826797962188699</c:v>
                </c:pt>
                <c:pt idx="847">
                  <c:v>17.801075458526601</c:v>
                </c:pt>
                <c:pt idx="848">
                  <c:v>17.744889497756901</c:v>
                </c:pt>
                <c:pt idx="849">
                  <c:v>18.225536346435501</c:v>
                </c:pt>
                <c:pt idx="850">
                  <c:v>16.9221091270446</c:v>
                </c:pt>
                <c:pt idx="851">
                  <c:v>16.685653448104802</c:v>
                </c:pt>
                <c:pt idx="852">
                  <c:v>17.354939937591499</c:v>
                </c:pt>
                <c:pt idx="853">
                  <c:v>17.411823272705</c:v>
                </c:pt>
                <c:pt idx="854">
                  <c:v>16.847639799117999</c:v>
                </c:pt>
                <c:pt idx="855">
                  <c:v>18.122046947479198</c:v>
                </c:pt>
                <c:pt idx="856">
                  <c:v>17.923800468444799</c:v>
                </c:pt>
                <c:pt idx="857">
                  <c:v>17.190103292465199</c:v>
                </c:pt>
                <c:pt idx="858">
                  <c:v>18.835340499877901</c:v>
                </c:pt>
                <c:pt idx="859">
                  <c:v>18.698971509933401</c:v>
                </c:pt>
                <c:pt idx="860">
                  <c:v>18.313123703002901</c:v>
                </c:pt>
                <c:pt idx="861">
                  <c:v>19.198760509490899</c:v>
                </c:pt>
                <c:pt idx="862">
                  <c:v>17.249887228012</c:v>
                </c:pt>
                <c:pt idx="863">
                  <c:v>18.416174888610801</c:v>
                </c:pt>
                <c:pt idx="864">
                  <c:v>17.344388246536202</c:v>
                </c:pt>
                <c:pt idx="865">
                  <c:v>16.391223669052099</c:v>
                </c:pt>
                <c:pt idx="866">
                  <c:v>17.718486070632899</c:v>
                </c:pt>
                <c:pt idx="867">
                  <c:v>18.0445892810821</c:v>
                </c:pt>
                <c:pt idx="868">
                  <c:v>17.441718578338602</c:v>
                </c:pt>
                <c:pt idx="869">
                  <c:v>17.523481845855699</c:v>
                </c:pt>
                <c:pt idx="870">
                  <c:v>19.665322542190498</c:v>
                </c:pt>
                <c:pt idx="871">
                  <c:v>19.054364204406699</c:v>
                </c:pt>
                <c:pt idx="872">
                  <c:v>18.898457288742001</c:v>
                </c:pt>
                <c:pt idx="873">
                  <c:v>19.204663038253699</c:v>
                </c:pt>
                <c:pt idx="874">
                  <c:v>19.5398528575897</c:v>
                </c:pt>
                <c:pt idx="875">
                  <c:v>18.143191099166799</c:v>
                </c:pt>
                <c:pt idx="876">
                  <c:v>19.078484296798699</c:v>
                </c:pt>
                <c:pt idx="877">
                  <c:v>19.936698436737</c:v>
                </c:pt>
                <c:pt idx="878">
                  <c:v>19.038721323013299</c:v>
                </c:pt>
                <c:pt idx="879">
                  <c:v>19.239083051681501</c:v>
                </c:pt>
                <c:pt idx="880">
                  <c:v>16.5735523700714</c:v>
                </c:pt>
                <c:pt idx="881">
                  <c:v>17.4165456295013</c:v>
                </c:pt>
                <c:pt idx="882">
                  <c:v>17.941727876663201</c:v>
                </c:pt>
                <c:pt idx="883">
                  <c:v>18.1688811779022</c:v>
                </c:pt>
                <c:pt idx="884">
                  <c:v>18.417976379394499</c:v>
                </c:pt>
                <c:pt idx="885">
                  <c:v>17.578623771667399</c:v>
                </c:pt>
                <c:pt idx="886">
                  <c:v>19.603051900863601</c:v>
                </c:pt>
                <c:pt idx="887">
                  <c:v>18.838442325591998</c:v>
                </c:pt>
                <c:pt idx="888">
                  <c:v>18.5624210834503</c:v>
                </c:pt>
                <c:pt idx="889">
                  <c:v>20.498070478439299</c:v>
                </c:pt>
                <c:pt idx="890">
                  <c:v>20.620195388793899</c:v>
                </c:pt>
                <c:pt idx="891">
                  <c:v>19.471697568893401</c:v>
                </c:pt>
                <c:pt idx="892">
                  <c:v>19.8182532787322</c:v>
                </c:pt>
                <c:pt idx="893">
                  <c:v>19.8581013679504</c:v>
                </c:pt>
                <c:pt idx="894">
                  <c:v>19.520556688308702</c:v>
                </c:pt>
                <c:pt idx="895">
                  <c:v>17.977189540863002</c:v>
                </c:pt>
                <c:pt idx="896">
                  <c:v>16.891227006912199</c:v>
                </c:pt>
                <c:pt idx="897">
                  <c:v>19.963416814803999</c:v>
                </c:pt>
                <c:pt idx="898">
                  <c:v>17.726883172988799</c:v>
                </c:pt>
                <c:pt idx="899">
                  <c:v>18.219847202301001</c:v>
                </c:pt>
                <c:pt idx="900">
                  <c:v>18.294729232788001</c:v>
                </c:pt>
                <c:pt idx="901">
                  <c:v>17.3539876937866</c:v>
                </c:pt>
                <c:pt idx="902">
                  <c:v>17.564212799072202</c:v>
                </c:pt>
                <c:pt idx="903">
                  <c:v>18.671630144119199</c:v>
                </c:pt>
                <c:pt idx="904">
                  <c:v>17.8796787261962</c:v>
                </c:pt>
                <c:pt idx="905">
                  <c:v>17.870021820068299</c:v>
                </c:pt>
                <c:pt idx="906">
                  <c:v>18.639926671981801</c:v>
                </c:pt>
                <c:pt idx="907">
                  <c:v>16.891783714294402</c:v>
                </c:pt>
                <c:pt idx="908">
                  <c:v>17.034917354583701</c:v>
                </c:pt>
                <c:pt idx="909">
                  <c:v>17.331365585327099</c:v>
                </c:pt>
                <c:pt idx="910">
                  <c:v>18.8091640472412</c:v>
                </c:pt>
                <c:pt idx="911">
                  <c:v>17.914936542510901</c:v>
                </c:pt>
                <c:pt idx="912">
                  <c:v>16.764333248138399</c:v>
                </c:pt>
                <c:pt idx="913">
                  <c:v>16.343042373657202</c:v>
                </c:pt>
                <c:pt idx="914">
                  <c:v>17.765351533889699</c:v>
                </c:pt>
                <c:pt idx="915">
                  <c:v>16.534292459487901</c:v>
                </c:pt>
                <c:pt idx="916">
                  <c:v>17.890725612640299</c:v>
                </c:pt>
                <c:pt idx="917">
                  <c:v>19.499108076095499</c:v>
                </c:pt>
                <c:pt idx="918">
                  <c:v>17.808675050735399</c:v>
                </c:pt>
                <c:pt idx="919">
                  <c:v>18.732949495315498</c:v>
                </c:pt>
                <c:pt idx="920">
                  <c:v>19.6174476146697</c:v>
                </c:pt>
                <c:pt idx="921">
                  <c:v>17.436287879943801</c:v>
                </c:pt>
                <c:pt idx="922">
                  <c:v>17.792121648788399</c:v>
                </c:pt>
                <c:pt idx="923">
                  <c:v>17.365664243698099</c:v>
                </c:pt>
                <c:pt idx="924">
                  <c:v>17.989621639251698</c:v>
                </c:pt>
                <c:pt idx="925">
                  <c:v>17.629433870315498</c:v>
                </c:pt>
                <c:pt idx="926">
                  <c:v>19.211454868316601</c:v>
                </c:pt>
                <c:pt idx="927">
                  <c:v>18.0950300693511</c:v>
                </c:pt>
                <c:pt idx="928">
                  <c:v>16.5052988529205</c:v>
                </c:pt>
                <c:pt idx="929">
                  <c:v>16.898233652114801</c:v>
                </c:pt>
                <c:pt idx="930">
                  <c:v>17.690230846405001</c:v>
                </c:pt>
                <c:pt idx="931">
                  <c:v>18.585953712463301</c:v>
                </c:pt>
                <c:pt idx="932">
                  <c:v>17.1437697410583</c:v>
                </c:pt>
                <c:pt idx="933">
                  <c:v>19.1945350170135</c:v>
                </c:pt>
                <c:pt idx="934">
                  <c:v>17.5969030857086</c:v>
                </c:pt>
                <c:pt idx="935">
                  <c:v>18.559340000152499</c:v>
                </c:pt>
                <c:pt idx="936">
                  <c:v>18.974746227264401</c:v>
                </c:pt>
                <c:pt idx="937">
                  <c:v>16.866205453872599</c:v>
                </c:pt>
                <c:pt idx="938">
                  <c:v>16.117021322250299</c:v>
                </c:pt>
                <c:pt idx="939">
                  <c:v>18.519278764724699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1B-4912-AA86-A7EF3B7CAA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83141728"/>
        <c:axId val="1483158048"/>
      </c:lineChart>
      <c:catAx>
        <c:axId val="124771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7119"/>
        <c:crosses val="autoZero"/>
        <c:auto val="1"/>
        <c:lblAlgn val="ctr"/>
        <c:lblOffset val="100"/>
        <c:noMultiLvlLbl val="0"/>
      </c:catAx>
      <c:valAx>
        <c:axId val="1247717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6639"/>
        <c:crosses val="autoZero"/>
        <c:crossBetween val="between"/>
      </c:valAx>
      <c:valAx>
        <c:axId val="1483158048"/>
        <c:scaling>
          <c:orientation val="minMax"/>
        </c:scaling>
        <c:delete val="0"/>
        <c:axPos val="r"/>
        <c:numFmt formatCode="#,##0.00_);[Red]\(#,##0.00\)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83141728"/>
        <c:crosses val="max"/>
        <c:crossBetween val="between"/>
      </c:valAx>
      <c:catAx>
        <c:axId val="14831417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831580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training time Plain vs Batch vs</a:t>
            </a:r>
            <a:r>
              <a:rPr lang="en-US" baseline="0" dirty="0"/>
              <a:t> </a:t>
            </a:r>
            <a:r>
              <a:rPr lang="en-US" baseline="0" dirty="0" err="1"/>
              <a:t>batch_zero</a:t>
            </a:r>
            <a:endParaRPr lang="en-US" baseline="0" dirty="0"/>
          </a:p>
        </c:rich>
      </c:tx>
      <c:layout>
        <c:manualLayout>
          <c:xMode val="edge"/>
          <c:yMode val="edge"/>
          <c:x val="0.14782608695652177"/>
          <c:y val="2.04304974699736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plain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numFmt formatCode="#,##0.000_);[Red]\(#,##0.000\)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avg itr time</c:v>
                </c:pt>
                <c:pt idx="1">
                  <c:v>total time (h)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 formatCode="0.00E+00">
                  <c:v>7.5383585310996828E-2</c:v>
                </c:pt>
                <c:pt idx="1">
                  <c:v>2.2201370331976136E-2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1D-420A-8F41-9E07D63274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batch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avg itr time</c:v>
                </c:pt>
                <c:pt idx="1">
                  <c:v>total time (h)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 formatCode="0.00E+00">
                  <c:v>64.719254929461371</c:v>
                </c:pt>
                <c:pt idx="1">
                  <c:v>16.912795676257861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1D-420A-8F41-9E07D63274D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batch zero q_size=8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avg itr time</c:v>
                </c:pt>
                <c:pt idx="1">
                  <c:v>total time (h)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 formatCode="0.00E+00">
                  <c:v>44.854137979923401</c:v>
                </c:pt>
                <c:pt idx="1">
                  <c:v>11.719374522301862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1D-420A-8F41-9E07D63274D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batch zero q_size=4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avg itr time</c:v>
                </c:pt>
                <c:pt idx="1">
                  <c:v>total time (h)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 formatCode="0.00E+00">
                  <c:v>17.339607437113493</c:v>
                </c:pt>
                <c:pt idx="1">
                  <c:v>4.5301165161529999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43-4DE7-ACB4-149BEF60278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4634431"/>
        <c:axId val="1781412639"/>
      </c:barChart>
      <c:catAx>
        <c:axId val="346344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 err="1"/>
                  <a:t>Q_size</a:t>
                </a:r>
                <a:r>
                  <a:rPr lang="en-US" altLang="ko-KR" dirty="0"/>
                  <a:t>=8</a:t>
                </a:r>
                <a:r>
                  <a:rPr lang="en-US" altLang="ko-KR" baseline="0" dirty="0"/>
                  <a:t> </a:t>
                </a:r>
                <a:r>
                  <a:rPr lang="en-US" altLang="ko-KR" dirty="0"/>
                  <a:t>Clip=0.3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81412639"/>
        <c:crosses val="autoZero"/>
        <c:auto val="1"/>
        <c:lblAlgn val="ctr"/>
        <c:lblOffset val="100"/>
        <c:noMultiLvlLbl val="0"/>
      </c:catAx>
      <c:valAx>
        <c:axId val="1781412639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crossAx val="3463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Test Accuracy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plain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Sheet1!$B$2:$B$21</c:f>
              <c:numCache>
                <c:formatCode>0.00E+00</c:formatCode>
                <c:ptCount val="20"/>
                <c:pt idx="0">
                  <c:v>0.81100000000000005</c:v>
                </c:pt>
                <c:pt idx="1">
                  <c:v>0.83</c:v>
                </c:pt>
                <c:pt idx="2">
                  <c:v>0.84099999999999997</c:v>
                </c:pt>
                <c:pt idx="3">
                  <c:v>0.84799999999999998</c:v>
                </c:pt>
                <c:pt idx="4">
                  <c:v>0.85699999999999998</c:v>
                </c:pt>
                <c:pt idx="5">
                  <c:v>0.85799999999999998</c:v>
                </c:pt>
                <c:pt idx="6">
                  <c:v>0.86099999999999999</c:v>
                </c:pt>
                <c:pt idx="7">
                  <c:v>0.86799999999999999</c:v>
                </c:pt>
                <c:pt idx="8">
                  <c:v>0.86799999999999999</c:v>
                </c:pt>
                <c:pt idx="9">
                  <c:v>0.873</c:v>
                </c:pt>
                <c:pt idx="10">
                  <c:v>0.86899999999999999</c:v>
                </c:pt>
                <c:pt idx="11">
                  <c:v>0.875</c:v>
                </c:pt>
                <c:pt idx="12">
                  <c:v>0.873</c:v>
                </c:pt>
                <c:pt idx="13">
                  <c:v>0.875</c:v>
                </c:pt>
                <c:pt idx="14">
                  <c:v>0.876</c:v>
                </c:pt>
                <c:pt idx="15">
                  <c:v>0.874</c:v>
                </c:pt>
                <c:pt idx="16">
                  <c:v>0.875</c:v>
                </c:pt>
                <c:pt idx="17">
                  <c:v>0.876</c:v>
                </c:pt>
                <c:pt idx="18">
                  <c:v>0.87</c:v>
                </c:pt>
                <c:pt idx="19">
                  <c:v>0.875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49-48FD-AB3D-B31A8A4CCB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batch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Sheet1!$C$2:$C$21</c:f>
              <c:numCache>
                <c:formatCode>0.00E+00</c:formatCode>
                <c:ptCount val="20"/>
                <c:pt idx="0">
                  <c:v>0.80200000000000005</c:v>
                </c:pt>
                <c:pt idx="1">
                  <c:v>0.82</c:v>
                </c:pt>
                <c:pt idx="2">
                  <c:v>0.81799999999999995</c:v>
                </c:pt>
                <c:pt idx="3">
                  <c:v>0.81799999999999995</c:v>
                </c:pt>
                <c:pt idx="4">
                  <c:v>0.82899999999999996</c:v>
                </c:pt>
                <c:pt idx="5">
                  <c:v>0.83</c:v>
                </c:pt>
                <c:pt idx="6">
                  <c:v>0.83</c:v>
                </c:pt>
                <c:pt idx="7">
                  <c:v>0.82499999999999996</c:v>
                </c:pt>
                <c:pt idx="8">
                  <c:v>0.83099999999999996</c:v>
                </c:pt>
                <c:pt idx="9">
                  <c:v>0.84099999999999997</c:v>
                </c:pt>
                <c:pt idx="10">
                  <c:v>0.82799999999999996</c:v>
                </c:pt>
                <c:pt idx="11">
                  <c:v>0.84</c:v>
                </c:pt>
                <c:pt idx="12">
                  <c:v>0.84099999999999997</c:v>
                </c:pt>
                <c:pt idx="13">
                  <c:v>0.83599999999999997</c:v>
                </c:pt>
                <c:pt idx="14">
                  <c:v>0.83399999999999996</c:v>
                </c:pt>
                <c:pt idx="15">
                  <c:v>0.83799999999999997</c:v>
                </c:pt>
                <c:pt idx="16">
                  <c:v>0.83799999999999997</c:v>
                </c:pt>
                <c:pt idx="17">
                  <c:v>0.83399999999999996</c:v>
                </c:pt>
                <c:pt idx="18">
                  <c:v>0.83899999999999997</c:v>
                </c:pt>
                <c:pt idx="19">
                  <c:v>0.82899999999999996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49-48FD-AB3D-B31A8A4CCB1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batch zero q_size=8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Sheet1!$D$2:$D$21</c:f>
              <c:numCache>
                <c:formatCode>0.00E+00</c:formatCode>
                <c:ptCount val="20"/>
                <c:pt idx="0">
                  <c:v>0.81899999999999995</c:v>
                </c:pt>
                <c:pt idx="1">
                  <c:v>0.83899999999999997</c:v>
                </c:pt>
                <c:pt idx="2">
                  <c:v>0.85099999999999998</c:v>
                </c:pt>
                <c:pt idx="3">
                  <c:v>0.85499999999999998</c:v>
                </c:pt>
                <c:pt idx="4">
                  <c:v>0.85799999999999998</c:v>
                </c:pt>
                <c:pt idx="5">
                  <c:v>0.86</c:v>
                </c:pt>
                <c:pt idx="6">
                  <c:v>0.86299999999999999</c:v>
                </c:pt>
                <c:pt idx="7">
                  <c:v>0.86499999999999999</c:v>
                </c:pt>
                <c:pt idx="8">
                  <c:v>0.87</c:v>
                </c:pt>
                <c:pt idx="9">
                  <c:v>0.86899999999999999</c:v>
                </c:pt>
                <c:pt idx="10">
                  <c:v>0.86899999999999999</c:v>
                </c:pt>
                <c:pt idx="11">
                  <c:v>0.86699999999999999</c:v>
                </c:pt>
                <c:pt idx="12">
                  <c:v>0.873</c:v>
                </c:pt>
                <c:pt idx="13">
                  <c:v>0.873</c:v>
                </c:pt>
                <c:pt idx="14">
                  <c:v>0.872</c:v>
                </c:pt>
                <c:pt idx="15">
                  <c:v>0.872</c:v>
                </c:pt>
                <c:pt idx="16">
                  <c:v>0.871</c:v>
                </c:pt>
                <c:pt idx="17">
                  <c:v>0.86899999999999999</c:v>
                </c:pt>
                <c:pt idx="18">
                  <c:v>0.86899999999999999</c:v>
                </c:pt>
                <c:pt idx="19">
                  <c:v>0.875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49-48FD-AB3D-B31A8A4CCB1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batch zero q_size=4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Sheet1!$E$2:$E$21</c:f>
              <c:numCache>
                <c:formatCode>0.00E+00</c:formatCode>
                <c:ptCount val="20"/>
                <c:pt idx="0">
                  <c:v>0.79800000000000004</c:v>
                </c:pt>
                <c:pt idx="1">
                  <c:v>0.82299999999999995</c:v>
                </c:pt>
                <c:pt idx="2">
                  <c:v>0.83699999999999997</c:v>
                </c:pt>
                <c:pt idx="3">
                  <c:v>0.84299999999999997</c:v>
                </c:pt>
                <c:pt idx="4">
                  <c:v>0.84699999999999998</c:v>
                </c:pt>
                <c:pt idx="5">
                  <c:v>0.85</c:v>
                </c:pt>
                <c:pt idx="6">
                  <c:v>0.85199999999999998</c:v>
                </c:pt>
                <c:pt idx="7">
                  <c:v>0.84899999999999998</c:v>
                </c:pt>
                <c:pt idx="8">
                  <c:v>0.85699999999999998</c:v>
                </c:pt>
                <c:pt idx="9">
                  <c:v>0.85699999999999998</c:v>
                </c:pt>
                <c:pt idx="10">
                  <c:v>0.85699999999999998</c:v>
                </c:pt>
                <c:pt idx="11">
                  <c:v>0.85699999999999998</c:v>
                </c:pt>
                <c:pt idx="12">
                  <c:v>0.86</c:v>
                </c:pt>
                <c:pt idx="13">
                  <c:v>0.85899999999999999</c:v>
                </c:pt>
                <c:pt idx="14">
                  <c:v>0.85899999999999999</c:v>
                </c:pt>
                <c:pt idx="15">
                  <c:v>0.85899999999999999</c:v>
                </c:pt>
                <c:pt idx="16">
                  <c:v>0.85299999999999998</c:v>
                </c:pt>
                <c:pt idx="17">
                  <c:v>0.85499999999999998</c:v>
                </c:pt>
                <c:pt idx="18">
                  <c:v>0.85499999999999998</c:v>
                </c:pt>
                <c:pt idx="19">
                  <c:v>0.85799999999999998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49-48FD-AB3D-B31A8A4CCB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7716639"/>
        <c:axId val="1247717119"/>
      </c:lineChart>
      <c:catAx>
        <c:axId val="124771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7119"/>
        <c:crosses val="autoZero"/>
        <c:auto val="1"/>
        <c:lblAlgn val="ctr"/>
        <c:lblOffset val="100"/>
        <c:noMultiLvlLbl val="0"/>
      </c:catAx>
      <c:valAx>
        <c:axId val="1247717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6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Test loss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plain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Sheet1!$B$2:$B$21</c:f>
              <c:numCache>
                <c:formatCode>0.00E+00</c:formatCode>
                <c:ptCount val="20"/>
                <c:pt idx="0">
                  <c:v>0.53783464431762595</c:v>
                </c:pt>
                <c:pt idx="1">
                  <c:v>0.476398915052413</c:v>
                </c:pt>
                <c:pt idx="2">
                  <c:v>0.44422173500061002</c:v>
                </c:pt>
                <c:pt idx="3">
                  <c:v>0.42244130373000999</c:v>
                </c:pt>
                <c:pt idx="4">
                  <c:v>0.408337712287902</c:v>
                </c:pt>
                <c:pt idx="5">
                  <c:v>0.39905735850334101</c:v>
                </c:pt>
                <c:pt idx="6">
                  <c:v>0.38742285966873102</c:v>
                </c:pt>
                <c:pt idx="7">
                  <c:v>0.37228411436080899</c:v>
                </c:pt>
                <c:pt idx="8">
                  <c:v>0.36917567253112699</c:v>
                </c:pt>
                <c:pt idx="9">
                  <c:v>0.360672056674957</c:v>
                </c:pt>
                <c:pt idx="10">
                  <c:v>0.36918312311172402</c:v>
                </c:pt>
                <c:pt idx="11">
                  <c:v>0.35017845034599299</c:v>
                </c:pt>
                <c:pt idx="12">
                  <c:v>0.35456329584121699</c:v>
                </c:pt>
                <c:pt idx="13">
                  <c:v>0.35189741849899198</c:v>
                </c:pt>
                <c:pt idx="14">
                  <c:v>0.349144726991653</c:v>
                </c:pt>
                <c:pt idx="15">
                  <c:v>0.35259380936622597</c:v>
                </c:pt>
                <c:pt idx="16">
                  <c:v>0.35540771484375</c:v>
                </c:pt>
                <c:pt idx="17">
                  <c:v>0.35441613197326599</c:v>
                </c:pt>
                <c:pt idx="18">
                  <c:v>0.37263178825378401</c:v>
                </c:pt>
                <c:pt idx="19">
                  <c:v>0.35061162710189803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44-49C8-A3BE-AF83EBE940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batch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Sheet1!$C$2:$C$21</c:f>
              <c:numCache>
                <c:formatCode>0.00E+00</c:formatCode>
                <c:ptCount val="20"/>
                <c:pt idx="0">
                  <c:v>0.63672590255737305</c:v>
                </c:pt>
                <c:pt idx="1">
                  <c:v>0.55013078451156605</c:v>
                </c:pt>
                <c:pt idx="2">
                  <c:v>0.53735947608947698</c:v>
                </c:pt>
                <c:pt idx="3">
                  <c:v>0.49401375651359503</c:v>
                </c:pt>
                <c:pt idx="4">
                  <c:v>0.50244629383087103</c:v>
                </c:pt>
                <c:pt idx="5">
                  <c:v>0.50029641389846802</c:v>
                </c:pt>
                <c:pt idx="6">
                  <c:v>0.509635150432586</c:v>
                </c:pt>
                <c:pt idx="7">
                  <c:v>0.54829961061477595</c:v>
                </c:pt>
                <c:pt idx="8">
                  <c:v>0.50959020853042603</c:v>
                </c:pt>
                <c:pt idx="9">
                  <c:v>0.50938463211059504</c:v>
                </c:pt>
                <c:pt idx="10">
                  <c:v>0.51616382598876898</c:v>
                </c:pt>
                <c:pt idx="11">
                  <c:v>0.49758970737457198</c:v>
                </c:pt>
                <c:pt idx="12">
                  <c:v>0.545731961727142</c:v>
                </c:pt>
                <c:pt idx="13">
                  <c:v>0.53229856491088801</c:v>
                </c:pt>
                <c:pt idx="14">
                  <c:v>0.54296612739562899</c:v>
                </c:pt>
                <c:pt idx="15">
                  <c:v>0.53003442287445002</c:v>
                </c:pt>
                <c:pt idx="16">
                  <c:v>0.64486306905746404</c:v>
                </c:pt>
                <c:pt idx="17">
                  <c:v>0.557378649711608</c:v>
                </c:pt>
                <c:pt idx="18">
                  <c:v>0.57162982225418002</c:v>
                </c:pt>
                <c:pt idx="19">
                  <c:v>0.55353987216949396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44-49C8-A3BE-AF83EBE9406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batch zero q_size=8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Sheet1!$D$2:$D$21</c:f>
              <c:numCache>
                <c:formatCode>0.00E+00</c:formatCode>
                <c:ptCount val="20"/>
                <c:pt idx="0">
                  <c:v>0.52863180637359597</c:v>
                </c:pt>
                <c:pt idx="1">
                  <c:v>0.46029901504516602</c:v>
                </c:pt>
                <c:pt idx="2">
                  <c:v>0.42689028382301297</c:v>
                </c:pt>
                <c:pt idx="3">
                  <c:v>0.41219449043273898</c:v>
                </c:pt>
                <c:pt idx="4">
                  <c:v>0.40366739034652699</c:v>
                </c:pt>
                <c:pt idx="5">
                  <c:v>0.40145713090896601</c:v>
                </c:pt>
                <c:pt idx="6">
                  <c:v>0.38494718074798501</c:v>
                </c:pt>
                <c:pt idx="7">
                  <c:v>0.37792798876762301</c:v>
                </c:pt>
                <c:pt idx="8">
                  <c:v>0.37041905522346402</c:v>
                </c:pt>
                <c:pt idx="9">
                  <c:v>0.37369483709335299</c:v>
                </c:pt>
                <c:pt idx="10">
                  <c:v>0.366918325424194</c:v>
                </c:pt>
                <c:pt idx="11">
                  <c:v>0.37141248583793601</c:v>
                </c:pt>
                <c:pt idx="12">
                  <c:v>0.35401859879493702</c:v>
                </c:pt>
                <c:pt idx="13">
                  <c:v>0.35369005799293501</c:v>
                </c:pt>
                <c:pt idx="14">
                  <c:v>0.36131033301353399</c:v>
                </c:pt>
                <c:pt idx="15">
                  <c:v>0.36832606792449901</c:v>
                </c:pt>
                <c:pt idx="16">
                  <c:v>0.36572045087814298</c:v>
                </c:pt>
                <c:pt idx="17">
                  <c:v>0.377889454364776</c:v>
                </c:pt>
                <c:pt idx="18">
                  <c:v>0.376158386468887</c:v>
                </c:pt>
                <c:pt idx="19">
                  <c:v>0.35913732647895802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44-49C8-A3BE-AF83EBE9406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batch zero q_size=4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Sheet1!$E$2:$E$21</c:f>
              <c:numCache>
                <c:formatCode>0.00E+00</c:formatCode>
                <c:ptCount val="20"/>
                <c:pt idx="0">
                  <c:v>0.586564540863037</c:v>
                </c:pt>
                <c:pt idx="1">
                  <c:v>0.50562828779220503</c:v>
                </c:pt>
                <c:pt idx="2">
                  <c:v>0.46757909655570901</c:v>
                </c:pt>
                <c:pt idx="3">
                  <c:v>0.45124903321266102</c:v>
                </c:pt>
                <c:pt idx="4">
                  <c:v>0.43747520446777299</c:v>
                </c:pt>
                <c:pt idx="5">
                  <c:v>0.43198299407958901</c:v>
                </c:pt>
                <c:pt idx="6">
                  <c:v>0.42079824209213201</c:v>
                </c:pt>
                <c:pt idx="7">
                  <c:v>0.42534247040748502</c:v>
                </c:pt>
                <c:pt idx="8">
                  <c:v>0.40760755538940402</c:v>
                </c:pt>
                <c:pt idx="9">
                  <c:v>0.405277609825134</c:v>
                </c:pt>
                <c:pt idx="10">
                  <c:v>0.40660315752029402</c:v>
                </c:pt>
                <c:pt idx="11">
                  <c:v>0.40645483136177002</c:v>
                </c:pt>
                <c:pt idx="12">
                  <c:v>0.39908480644226002</c:v>
                </c:pt>
                <c:pt idx="13">
                  <c:v>0.40894141793250999</c:v>
                </c:pt>
                <c:pt idx="14">
                  <c:v>0.41165077686309798</c:v>
                </c:pt>
                <c:pt idx="15">
                  <c:v>0.41321450471878002</c:v>
                </c:pt>
                <c:pt idx="16">
                  <c:v>0.42814248800277699</c:v>
                </c:pt>
                <c:pt idx="17">
                  <c:v>0.42944249510764998</c:v>
                </c:pt>
                <c:pt idx="18">
                  <c:v>0.43123733997344899</c:v>
                </c:pt>
                <c:pt idx="19">
                  <c:v>0.419931650161743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744-49C8-A3BE-AF83EBE940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7716639"/>
        <c:axId val="1247717119"/>
      </c:lineChart>
      <c:catAx>
        <c:axId val="124771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7119"/>
        <c:crosses val="autoZero"/>
        <c:auto val="1"/>
        <c:lblAlgn val="ctr"/>
        <c:lblOffset val="100"/>
        <c:noMultiLvlLbl val="0"/>
      </c:catAx>
      <c:valAx>
        <c:axId val="1247717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_);[Red]\(#,##0.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6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Plain Gradient Sparsity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q_size</a:t>
            </a:r>
            <a:r>
              <a:rPr lang="en-US" altLang="ko-KR" baseline="0" dirty="0"/>
              <a:t>=32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clip=0.1</c:v>
                </c:pt>
              </c:strCache>
            </c:strRef>
          </c:tx>
          <c:spPr>
            <a:ln w="28575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Sheet1!$B$2:$B$941</c:f>
              <c:numCache>
                <c:formatCode>General</c:formatCode>
                <c:ptCount val="940"/>
                <c:pt idx="0">
                  <c:v>1.9461495535714284E-2</c:v>
                </c:pt>
                <c:pt idx="1">
                  <c:v>0.12694316007653061</c:v>
                </c:pt>
                <c:pt idx="2">
                  <c:v>0.19421635841836735</c:v>
                </c:pt>
                <c:pt idx="3">
                  <c:v>0.24212771045918369</c:v>
                </c:pt>
                <c:pt idx="4">
                  <c:v>0.25458386479591838</c:v>
                </c:pt>
                <c:pt idx="5">
                  <c:v>0.25027901785714285</c:v>
                </c:pt>
                <c:pt idx="6">
                  <c:v>0.26066246811224492</c:v>
                </c:pt>
                <c:pt idx="7">
                  <c:v>0.26219706632653061</c:v>
                </c:pt>
                <c:pt idx="8">
                  <c:v>0.25893853635204084</c:v>
                </c:pt>
                <c:pt idx="9">
                  <c:v>0.26534598214285715</c:v>
                </c:pt>
                <c:pt idx="10">
                  <c:v>0.26199776785714285</c:v>
                </c:pt>
                <c:pt idx="11">
                  <c:v>0.26210738201530615</c:v>
                </c:pt>
                <c:pt idx="12">
                  <c:v>0.26283482142857145</c:v>
                </c:pt>
                <c:pt idx="13">
                  <c:v>0.26705994897959184</c:v>
                </c:pt>
                <c:pt idx="14">
                  <c:v>0.26575454400510207</c:v>
                </c:pt>
                <c:pt idx="15">
                  <c:v>0.26577447385204084</c:v>
                </c:pt>
                <c:pt idx="16">
                  <c:v>0.26458864795918369</c:v>
                </c:pt>
                <c:pt idx="17">
                  <c:v>0.26080197704081631</c:v>
                </c:pt>
                <c:pt idx="18">
                  <c:v>0.26796675701530615</c:v>
                </c:pt>
                <c:pt idx="19">
                  <c:v>0.27462332589285715</c:v>
                </c:pt>
                <c:pt idx="20">
                  <c:v>0.27463329081632654</c:v>
                </c:pt>
                <c:pt idx="21">
                  <c:v>0.27484255420918369</c:v>
                </c:pt>
                <c:pt idx="22">
                  <c:v>0.26878388073979592</c:v>
                </c:pt>
                <c:pt idx="23">
                  <c:v>0.27136479591836737</c:v>
                </c:pt>
                <c:pt idx="24">
                  <c:v>0.27015904017857145</c:v>
                </c:pt>
                <c:pt idx="25">
                  <c:v>0.27319834183673469</c:v>
                </c:pt>
                <c:pt idx="26">
                  <c:v>0.27211216517857145</c:v>
                </c:pt>
                <c:pt idx="27">
                  <c:v>0.27433434311224492</c:v>
                </c:pt>
                <c:pt idx="28">
                  <c:v>0.27372648278061223</c:v>
                </c:pt>
                <c:pt idx="29">
                  <c:v>0.27758290816326531</c:v>
                </c:pt>
                <c:pt idx="30">
                  <c:v>0.27101602359693877</c:v>
                </c:pt>
                <c:pt idx="31">
                  <c:v>0.27479272959183676</c:v>
                </c:pt>
                <c:pt idx="32">
                  <c:v>0.26877391581632654</c:v>
                </c:pt>
                <c:pt idx="33">
                  <c:v>0.2730189732142857</c:v>
                </c:pt>
                <c:pt idx="34">
                  <c:v>0.26915258290816324</c:v>
                </c:pt>
                <c:pt idx="35">
                  <c:v>0.26400071747448978</c:v>
                </c:pt>
                <c:pt idx="36">
                  <c:v>0.27152423469387754</c:v>
                </c:pt>
                <c:pt idx="37">
                  <c:v>0.27384606186224492</c:v>
                </c:pt>
                <c:pt idx="38">
                  <c:v>0.27323820153061223</c:v>
                </c:pt>
                <c:pt idx="39">
                  <c:v>0.26518654336734693</c:v>
                </c:pt>
                <c:pt idx="40">
                  <c:v>0.27317841198979592</c:v>
                </c:pt>
                <c:pt idx="41">
                  <c:v>0.27164381377551022</c:v>
                </c:pt>
                <c:pt idx="42">
                  <c:v>0.27140465561224492</c:v>
                </c:pt>
                <c:pt idx="43">
                  <c:v>0.27059749681122447</c:v>
                </c:pt>
                <c:pt idx="44">
                  <c:v>0.27216198979591838</c:v>
                </c:pt>
                <c:pt idx="45">
                  <c:v>0.27693518813775508</c:v>
                </c:pt>
                <c:pt idx="46">
                  <c:v>0.27551020408163263</c:v>
                </c:pt>
                <c:pt idx="47">
                  <c:v>0.27025868941326531</c:v>
                </c:pt>
                <c:pt idx="48">
                  <c:v>0.27374641262755101</c:v>
                </c:pt>
                <c:pt idx="49">
                  <c:v>0.27219188456632654</c:v>
                </c:pt>
                <c:pt idx="50">
                  <c:v>0.26810626594387754</c:v>
                </c:pt>
                <c:pt idx="51">
                  <c:v>0.27675581951530615</c:v>
                </c:pt>
                <c:pt idx="52">
                  <c:v>0.27010921556122447</c:v>
                </c:pt>
                <c:pt idx="53">
                  <c:v>0.27565967793367346</c:v>
                </c:pt>
                <c:pt idx="54">
                  <c:v>0.26744858099489793</c:v>
                </c:pt>
                <c:pt idx="55">
                  <c:v>0.26910275829081631</c:v>
                </c:pt>
                <c:pt idx="56">
                  <c:v>0.26859454719387754</c:v>
                </c:pt>
                <c:pt idx="57">
                  <c:v>0.27206234056122447</c:v>
                </c:pt>
                <c:pt idx="58">
                  <c:v>0.27182318239795916</c:v>
                </c:pt>
                <c:pt idx="59">
                  <c:v>0.26485770089285715</c:v>
                </c:pt>
                <c:pt idx="60">
                  <c:v>0.27518136160714285</c:v>
                </c:pt>
                <c:pt idx="61">
                  <c:v>0.27120535714285715</c:v>
                </c:pt>
                <c:pt idx="62">
                  <c:v>0.26721938775510207</c:v>
                </c:pt>
                <c:pt idx="63">
                  <c:v>0.26402064732142855</c:v>
                </c:pt>
                <c:pt idx="64">
                  <c:v>0.26516661352040816</c:v>
                </c:pt>
                <c:pt idx="65">
                  <c:v>0.26840521364795916</c:v>
                </c:pt>
                <c:pt idx="66">
                  <c:v>0.26740872130102039</c:v>
                </c:pt>
                <c:pt idx="67">
                  <c:v>0.27243104272959184</c:v>
                </c:pt>
                <c:pt idx="68">
                  <c:v>0.27667610012755101</c:v>
                </c:pt>
                <c:pt idx="69">
                  <c:v>0.26765784438775508</c:v>
                </c:pt>
                <c:pt idx="70">
                  <c:v>0.26541573660714285</c:v>
                </c:pt>
                <c:pt idx="71">
                  <c:v>0.26209741709183676</c:v>
                </c:pt>
                <c:pt idx="72">
                  <c:v>0.26489756058673469</c:v>
                </c:pt>
                <c:pt idx="73">
                  <c:v>0.27115553252551022</c:v>
                </c:pt>
                <c:pt idx="74">
                  <c:v>0.26893335459183676</c:v>
                </c:pt>
                <c:pt idx="75">
                  <c:v>0.26947146045918369</c:v>
                </c:pt>
                <c:pt idx="76">
                  <c:v>0.26906289859693877</c:v>
                </c:pt>
                <c:pt idx="77">
                  <c:v>0.26829559948979592</c:v>
                </c:pt>
                <c:pt idx="78">
                  <c:v>0.27010921556122447</c:v>
                </c:pt>
                <c:pt idx="79">
                  <c:v>0.26671117665816324</c:v>
                </c:pt>
                <c:pt idx="80">
                  <c:v>0.26369180484693877</c:v>
                </c:pt>
                <c:pt idx="81">
                  <c:v>0.26594387755102039</c:v>
                </c:pt>
                <c:pt idx="82">
                  <c:v>0.2613002232142857</c:v>
                </c:pt>
                <c:pt idx="83">
                  <c:v>0.26351243622448978</c:v>
                </c:pt>
                <c:pt idx="84">
                  <c:v>0.26345264668367346</c:v>
                </c:pt>
                <c:pt idx="85">
                  <c:v>0.26540577168367346</c:v>
                </c:pt>
                <c:pt idx="86">
                  <c:v>0.26357222576530615</c:v>
                </c:pt>
                <c:pt idx="87">
                  <c:v>0.26238639987244899</c:v>
                </c:pt>
                <c:pt idx="88">
                  <c:v>0.26414022640306123</c:v>
                </c:pt>
                <c:pt idx="89">
                  <c:v>0.26375159438775508</c:v>
                </c:pt>
                <c:pt idx="90">
                  <c:v>0.26278499681122447</c:v>
                </c:pt>
                <c:pt idx="91">
                  <c:v>0.26646205357142855</c:v>
                </c:pt>
                <c:pt idx="92">
                  <c:v>0.26833545918367346</c:v>
                </c:pt>
                <c:pt idx="93">
                  <c:v>0.26607342155612246</c:v>
                </c:pt>
                <c:pt idx="94">
                  <c:v>0.25967594068877553</c:v>
                </c:pt>
                <c:pt idx="95">
                  <c:v>0.26448899872448978</c:v>
                </c:pt>
                <c:pt idx="96">
                  <c:v>0.26086176658163263</c:v>
                </c:pt>
                <c:pt idx="97">
                  <c:v>0.26477798150510207</c:v>
                </c:pt>
                <c:pt idx="98">
                  <c:v>0.26324338329081631</c:v>
                </c:pt>
                <c:pt idx="99">
                  <c:v>0.26729910714285715</c:v>
                </c:pt>
                <c:pt idx="100">
                  <c:v>0.26192801339285715</c:v>
                </c:pt>
                <c:pt idx="101">
                  <c:v>0.26127032844387754</c:v>
                </c:pt>
                <c:pt idx="102">
                  <c:v>0.26336296237244899</c:v>
                </c:pt>
                <c:pt idx="103">
                  <c:v>0.26162906568877553</c:v>
                </c:pt>
                <c:pt idx="104">
                  <c:v>0.25415537308673469</c:v>
                </c:pt>
                <c:pt idx="105">
                  <c:v>0.26428970025510207</c:v>
                </c:pt>
                <c:pt idx="106">
                  <c:v>0.26321348852040816</c:v>
                </c:pt>
                <c:pt idx="107">
                  <c:v>0.25795200892857145</c:v>
                </c:pt>
                <c:pt idx="108">
                  <c:v>0.26132015306122447</c:v>
                </c:pt>
                <c:pt idx="109">
                  <c:v>0.26221699617346939</c:v>
                </c:pt>
                <c:pt idx="110">
                  <c:v>0.25785235969387754</c:v>
                </c:pt>
                <c:pt idx="111">
                  <c:v>0.25921755420918369</c:v>
                </c:pt>
                <c:pt idx="112">
                  <c:v>0.26127032844387754</c:v>
                </c:pt>
                <c:pt idx="113">
                  <c:v>0.26000478316326531</c:v>
                </c:pt>
                <c:pt idx="114">
                  <c:v>0.25938695790816324</c:v>
                </c:pt>
                <c:pt idx="115">
                  <c:v>0.26053292410714285</c:v>
                </c:pt>
                <c:pt idx="116">
                  <c:v>0.25596898915816324</c:v>
                </c:pt>
                <c:pt idx="117">
                  <c:v>0.25792211415816324</c:v>
                </c:pt>
                <c:pt idx="118">
                  <c:v>0.26049306441326531</c:v>
                </c:pt>
                <c:pt idx="119">
                  <c:v>0.25904815051020408</c:v>
                </c:pt>
                <c:pt idx="120">
                  <c:v>0.26121053890306123</c:v>
                </c:pt>
                <c:pt idx="121">
                  <c:v>0.26282485650510207</c:v>
                </c:pt>
                <c:pt idx="122">
                  <c:v>0.26125039859693877</c:v>
                </c:pt>
                <c:pt idx="123">
                  <c:v>0.26359215561224492</c:v>
                </c:pt>
                <c:pt idx="124">
                  <c:v>0.26071229272959184</c:v>
                </c:pt>
                <c:pt idx="125">
                  <c:v>0.25559032206632654</c:v>
                </c:pt>
                <c:pt idx="126">
                  <c:v>0.25829081632653061</c:v>
                </c:pt>
                <c:pt idx="127">
                  <c:v>0.25904815051020408</c:v>
                </c:pt>
                <c:pt idx="128">
                  <c:v>0.25649713010204084</c:v>
                </c:pt>
                <c:pt idx="129">
                  <c:v>0.25376674107142855</c:v>
                </c:pt>
                <c:pt idx="130">
                  <c:v>0.26068239795918369</c:v>
                </c:pt>
                <c:pt idx="131">
                  <c:v>0.25887874681122447</c:v>
                </c:pt>
                <c:pt idx="132">
                  <c:v>0.26190808354591838</c:v>
                </c:pt>
                <c:pt idx="133">
                  <c:v>0.25252112563775508</c:v>
                </c:pt>
                <c:pt idx="134">
                  <c:v>0.25710499043367346</c:v>
                </c:pt>
                <c:pt idx="135">
                  <c:v>0.26239636479591838</c:v>
                </c:pt>
                <c:pt idx="136">
                  <c:v>0.26117067920918369</c:v>
                </c:pt>
                <c:pt idx="137">
                  <c:v>0.26108099489795916</c:v>
                </c:pt>
                <c:pt idx="138">
                  <c:v>0.26304408482142855</c:v>
                </c:pt>
                <c:pt idx="139">
                  <c:v>0.26121053890306123</c:v>
                </c:pt>
                <c:pt idx="140">
                  <c:v>0.26148955676020408</c:v>
                </c:pt>
                <c:pt idx="141">
                  <c:v>0.26387117346938777</c:v>
                </c:pt>
                <c:pt idx="142">
                  <c:v>0.25636758609693877</c:v>
                </c:pt>
                <c:pt idx="143">
                  <c:v>0.26136001275510207</c:v>
                </c:pt>
                <c:pt idx="144">
                  <c:v>0.25984534438775508</c:v>
                </c:pt>
                <c:pt idx="145">
                  <c:v>0.25987523915816324</c:v>
                </c:pt>
                <c:pt idx="146">
                  <c:v>0.25899832589285715</c:v>
                </c:pt>
                <c:pt idx="147">
                  <c:v>0.25973573022959184</c:v>
                </c:pt>
                <c:pt idx="148">
                  <c:v>0.25840043048469385</c:v>
                </c:pt>
                <c:pt idx="149">
                  <c:v>0.25609853316326531</c:v>
                </c:pt>
                <c:pt idx="150">
                  <c:v>0.25709502551020408</c:v>
                </c:pt>
                <c:pt idx="151">
                  <c:v>0.25689572704081631</c:v>
                </c:pt>
                <c:pt idx="152">
                  <c:v>0.26214724170918369</c:v>
                </c:pt>
                <c:pt idx="153">
                  <c:v>0.2616489955357143</c:v>
                </c:pt>
                <c:pt idx="154">
                  <c:v>0.25615832270408162</c:v>
                </c:pt>
                <c:pt idx="155">
                  <c:v>0.25948660714285715</c:v>
                </c:pt>
                <c:pt idx="156">
                  <c:v>0.2578822544642857</c:v>
                </c:pt>
                <c:pt idx="157">
                  <c:v>0.25894850127551022</c:v>
                </c:pt>
                <c:pt idx="158">
                  <c:v>0.25335817920918369</c:v>
                </c:pt>
                <c:pt idx="159">
                  <c:v>0.25652702487244899</c:v>
                </c:pt>
                <c:pt idx="160">
                  <c:v>0.26219706632653061</c:v>
                </c:pt>
                <c:pt idx="161">
                  <c:v>0.25917769451530615</c:v>
                </c:pt>
                <c:pt idx="162">
                  <c:v>0.25944674744897961</c:v>
                </c:pt>
                <c:pt idx="163">
                  <c:v>0.25809151785714285</c:v>
                </c:pt>
                <c:pt idx="164">
                  <c:v>0.25652702487244899</c:v>
                </c:pt>
                <c:pt idx="165">
                  <c:v>0.26051299426020408</c:v>
                </c:pt>
                <c:pt idx="166">
                  <c:v>0.25860969387755101</c:v>
                </c:pt>
                <c:pt idx="167">
                  <c:v>0.25955636160714285</c:v>
                </c:pt>
                <c:pt idx="168">
                  <c:v>0.26002471301020408</c:v>
                </c:pt>
                <c:pt idx="169">
                  <c:v>0.26113081951530615</c:v>
                </c:pt>
                <c:pt idx="170">
                  <c:v>0.26386120854591838</c:v>
                </c:pt>
                <c:pt idx="171">
                  <c:v>0.26019411670918369</c:v>
                </c:pt>
                <c:pt idx="172">
                  <c:v>0.25895846619897961</c:v>
                </c:pt>
                <c:pt idx="173">
                  <c:v>0.25940688775510207</c:v>
                </c:pt>
                <c:pt idx="174">
                  <c:v>0.26016422193877553</c:v>
                </c:pt>
                <c:pt idx="175">
                  <c:v>0.25991509885204084</c:v>
                </c:pt>
                <c:pt idx="176">
                  <c:v>0.25365712691326531</c:v>
                </c:pt>
                <c:pt idx="177">
                  <c:v>0.26090162627551022</c:v>
                </c:pt>
                <c:pt idx="178">
                  <c:v>0.25711495535714285</c:v>
                </c:pt>
                <c:pt idx="179">
                  <c:v>0.26606345663265307</c:v>
                </c:pt>
                <c:pt idx="180">
                  <c:v>0.26288464604591838</c:v>
                </c:pt>
                <c:pt idx="181">
                  <c:v>0.26175860969387754</c:v>
                </c:pt>
                <c:pt idx="182">
                  <c:v>0.25708506058673469</c:v>
                </c:pt>
                <c:pt idx="183">
                  <c:v>0.26474808673469385</c:v>
                </c:pt>
                <c:pt idx="184">
                  <c:v>0.259765625</c:v>
                </c:pt>
                <c:pt idx="185">
                  <c:v>0.2593470982142857</c:v>
                </c:pt>
                <c:pt idx="186">
                  <c:v>0.26303411989795916</c:v>
                </c:pt>
                <c:pt idx="187">
                  <c:v>0.26410036670918369</c:v>
                </c:pt>
                <c:pt idx="188">
                  <c:v>0.26714963329081631</c:v>
                </c:pt>
                <c:pt idx="189">
                  <c:v>0.25629783163265307</c:v>
                </c:pt>
                <c:pt idx="190">
                  <c:v>0.26199776785714285</c:v>
                </c:pt>
                <c:pt idx="191">
                  <c:v>0.26027383609693877</c:v>
                </c:pt>
                <c:pt idx="192">
                  <c:v>0.25970583545918369</c:v>
                </c:pt>
                <c:pt idx="193">
                  <c:v>0.26239636479591838</c:v>
                </c:pt>
                <c:pt idx="194">
                  <c:v>0.25932716836734693</c:v>
                </c:pt>
                <c:pt idx="195">
                  <c:v>0.2549525669642857</c:v>
                </c:pt>
                <c:pt idx="196">
                  <c:v>0.25730428890306123</c:v>
                </c:pt>
                <c:pt idx="197">
                  <c:v>0.25795200892857145</c:v>
                </c:pt>
                <c:pt idx="198">
                  <c:v>0.26168885522959184</c:v>
                </c:pt>
                <c:pt idx="199">
                  <c:v>0.26163903061224492</c:v>
                </c:pt>
                <c:pt idx="200">
                  <c:v>0.26046316964285715</c:v>
                </c:pt>
                <c:pt idx="201">
                  <c:v>0.26125039859693877</c:v>
                </c:pt>
                <c:pt idx="202">
                  <c:v>0.25594905931122447</c:v>
                </c:pt>
                <c:pt idx="203">
                  <c:v>0.25533123405612246</c:v>
                </c:pt>
                <c:pt idx="204">
                  <c:v>0.25902822066326531</c:v>
                </c:pt>
                <c:pt idx="205">
                  <c:v>0.25491270727040816</c:v>
                </c:pt>
                <c:pt idx="206">
                  <c:v>0.25727439413265307</c:v>
                </c:pt>
                <c:pt idx="207">
                  <c:v>0.25721460459183676</c:v>
                </c:pt>
                <c:pt idx="208">
                  <c:v>0.26224689094387754</c:v>
                </c:pt>
                <c:pt idx="209">
                  <c:v>0.26046316964285715</c:v>
                </c:pt>
                <c:pt idx="210">
                  <c:v>0.25940688775510207</c:v>
                </c:pt>
                <c:pt idx="211">
                  <c:v>0.25317881058673469</c:v>
                </c:pt>
                <c:pt idx="212">
                  <c:v>0.25943678252551022</c:v>
                </c:pt>
                <c:pt idx="213">
                  <c:v>0.26041334502551022</c:v>
                </c:pt>
                <c:pt idx="214">
                  <c:v>0.25738400829081631</c:v>
                </c:pt>
                <c:pt idx="215">
                  <c:v>0.26397082270408162</c:v>
                </c:pt>
                <c:pt idx="216">
                  <c:v>0.26280492665816324</c:v>
                </c:pt>
                <c:pt idx="217">
                  <c:v>0.26254583864795916</c:v>
                </c:pt>
                <c:pt idx="218">
                  <c:v>0.26381138392857145</c:v>
                </c:pt>
                <c:pt idx="219">
                  <c:v>0.26277503188775508</c:v>
                </c:pt>
                <c:pt idx="220">
                  <c:v>0.25436463647959184</c:v>
                </c:pt>
                <c:pt idx="221">
                  <c:v>0.25856983418367346</c:v>
                </c:pt>
                <c:pt idx="222">
                  <c:v>0.25893853635204084</c:v>
                </c:pt>
                <c:pt idx="223">
                  <c:v>0.25843032525510207</c:v>
                </c:pt>
                <c:pt idx="224">
                  <c:v>0.26641222895408162</c:v>
                </c:pt>
                <c:pt idx="225">
                  <c:v>0.25728435905612246</c:v>
                </c:pt>
                <c:pt idx="226">
                  <c:v>0.26028380102040816</c:v>
                </c:pt>
                <c:pt idx="227">
                  <c:v>0.26639229910714285</c:v>
                </c:pt>
                <c:pt idx="228">
                  <c:v>0.25121572066326531</c:v>
                </c:pt>
                <c:pt idx="229">
                  <c:v>0.26318359375</c:v>
                </c:pt>
                <c:pt idx="230">
                  <c:v>0.26295440051020408</c:v>
                </c:pt>
                <c:pt idx="231">
                  <c:v>0.25756337691326531</c:v>
                </c:pt>
                <c:pt idx="232">
                  <c:v>0.26516661352040816</c:v>
                </c:pt>
                <c:pt idx="233">
                  <c:v>0.26299426020408162</c:v>
                </c:pt>
                <c:pt idx="234">
                  <c:v>0.26119060905612246</c:v>
                </c:pt>
                <c:pt idx="235">
                  <c:v>0.26548549107142855</c:v>
                </c:pt>
                <c:pt idx="236">
                  <c:v>0.2627650669642857</c:v>
                </c:pt>
                <c:pt idx="237">
                  <c:v>0.25691565688775508</c:v>
                </c:pt>
                <c:pt idx="238">
                  <c:v>0.26241629464285715</c:v>
                </c:pt>
                <c:pt idx="239">
                  <c:v>0.26512675382653061</c:v>
                </c:pt>
                <c:pt idx="240">
                  <c:v>0.26105110012755101</c:v>
                </c:pt>
                <c:pt idx="241">
                  <c:v>0.26161910076530615</c:v>
                </c:pt>
                <c:pt idx="242">
                  <c:v>0.25967594068877553</c:v>
                </c:pt>
                <c:pt idx="243">
                  <c:v>0.25447425063775508</c:v>
                </c:pt>
                <c:pt idx="244">
                  <c:v>0.25898836096938777</c:v>
                </c:pt>
                <c:pt idx="245">
                  <c:v>0.26108099489795916</c:v>
                </c:pt>
                <c:pt idx="246">
                  <c:v>0.26136997767857145</c:v>
                </c:pt>
                <c:pt idx="247">
                  <c:v>0.25904815051020408</c:v>
                </c:pt>
                <c:pt idx="248">
                  <c:v>0.26000478316326531</c:v>
                </c:pt>
                <c:pt idx="249">
                  <c:v>0.26011439732142855</c:v>
                </c:pt>
                <c:pt idx="250">
                  <c:v>0.25880899234693877</c:v>
                </c:pt>
                <c:pt idx="251">
                  <c:v>0.25783242984693877</c:v>
                </c:pt>
                <c:pt idx="252">
                  <c:v>0.25602877869897961</c:v>
                </c:pt>
                <c:pt idx="253">
                  <c:v>0.25842036033163263</c:v>
                </c:pt>
                <c:pt idx="254">
                  <c:v>0.25893853635204084</c:v>
                </c:pt>
                <c:pt idx="255">
                  <c:v>0.26644212372448978</c:v>
                </c:pt>
                <c:pt idx="256">
                  <c:v>0.25751355229591838</c:v>
                </c:pt>
                <c:pt idx="257">
                  <c:v>0.25745376275510207</c:v>
                </c:pt>
                <c:pt idx="258">
                  <c:v>0.26138990752551022</c:v>
                </c:pt>
                <c:pt idx="259">
                  <c:v>0.25610849808673469</c:v>
                </c:pt>
                <c:pt idx="260">
                  <c:v>0.25912786989795916</c:v>
                </c:pt>
                <c:pt idx="261">
                  <c:v>0.25875916772959184</c:v>
                </c:pt>
                <c:pt idx="262">
                  <c:v>0.26434948979591838</c:v>
                </c:pt>
                <c:pt idx="263">
                  <c:v>0.26205755739795916</c:v>
                </c:pt>
                <c:pt idx="264">
                  <c:v>0.26221699617346939</c:v>
                </c:pt>
                <c:pt idx="265">
                  <c:v>0.26395089285714285</c:v>
                </c:pt>
                <c:pt idx="266">
                  <c:v>0.26071229272959184</c:v>
                </c:pt>
                <c:pt idx="267">
                  <c:v>0.25927734375</c:v>
                </c:pt>
                <c:pt idx="268">
                  <c:v>0.26267538265306123</c:v>
                </c:pt>
                <c:pt idx="269">
                  <c:v>0.25565011160714285</c:v>
                </c:pt>
                <c:pt idx="270">
                  <c:v>0.25876913265306123</c:v>
                </c:pt>
                <c:pt idx="271">
                  <c:v>0.26333306760204084</c:v>
                </c:pt>
                <c:pt idx="272">
                  <c:v>0.25551060267857145</c:v>
                </c:pt>
                <c:pt idx="273">
                  <c:v>0.2622767857142857</c:v>
                </c:pt>
                <c:pt idx="274">
                  <c:v>0.25545081313775508</c:v>
                </c:pt>
                <c:pt idx="275">
                  <c:v>0.26090162627551022</c:v>
                </c:pt>
                <c:pt idx="276">
                  <c:v>0.26335299744897961</c:v>
                </c:pt>
                <c:pt idx="277">
                  <c:v>0.26242625956632654</c:v>
                </c:pt>
                <c:pt idx="278">
                  <c:v>0.26219706632653061</c:v>
                </c:pt>
                <c:pt idx="279">
                  <c:v>0.25863958864795916</c:v>
                </c:pt>
                <c:pt idx="280">
                  <c:v>0.26568478954081631</c:v>
                </c:pt>
                <c:pt idx="281">
                  <c:v>0.26300422512755101</c:v>
                </c:pt>
                <c:pt idx="282">
                  <c:v>0.2665318080357143</c:v>
                </c:pt>
                <c:pt idx="283">
                  <c:v>0.25776267538265307</c:v>
                </c:pt>
                <c:pt idx="284">
                  <c:v>0.26565489477040816</c:v>
                </c:pt>
                <c:pt idx="285">
                  <c:v>0.26356226084183676</c:v>
                </c:pt>
                <c:pt idx="286">
                  <c:v>0.26141980229591838</c:v>
                </c:pt>
                <c:pt idx="287">
                  <c:v>0.26229671556122447</c:v>
                </c:pt>
                <c:pt idx="288">
                  <c:v>0.26149952168367346</c:v>
                </c:pt>
                <c:pt idx="289">
                  <c:v>0.26098134566326531</c:v>
                </c:pt>
                <c:pt idx="290">
                  <c:v>0.26062260841836737</c:v>
                </c:pt>
                <c:pt idx="291">
                  <c:v>0.26279496173469385</c:v>
                </c:pt>
                <c:pt idx="292">
                  <c:v>0.26143973214285715</c:v>
                </c:pt>
                <c:pt idx="293">
                  <c:v>0.26072225765306123</c:v>
                </c:pt>
                <c:pt idx="294">
                  <c:v>0.26272520727040816</c:v>
                </c:pt>
                <c:pt idx="295">
                  <c:v>0.25780253507653061</c:v>
                </c:pt>
                <c:pt idx="296">
                  <c:v>0.26229671556122447</c:v>
                </c:pt>
                <c:pt idx="297">
                  <c:v>0.25626793686224492</c:v>
                </c:pt>
                <c:pt idx="298">
                  <c:v>0.25993502869897961</c:v>
                </c:pt>
                <c:pt idx="299">
                  <c:v>0.25984534438775508</c:v>
                </c:pt>
                <c:pt idx="300">
                  <c:v>0.25819116709183676</c:v>
                </c:pt>
                <c:pt idx="301">
                  <c:v>0.25927734375</c:v>
                </c:pt>
                <c:pt idx="302">
                  <c:v>0.26638233418367346</c:v>
                </c:pt>
                <c:pt idx="303">
                  <c:v>0.26216717155612246</c:v>
                </c:pt>
                <c:pt idx="304">
                  <c:v>0.25799186862244899</c:v>
                </c:pt>
                <c:pt idx="305">
                  <c:v>0.25957629145408162</c:v>
                </c:pt>
                <c:pt idx="306">
                  <c:v>0.26183832908163263</c:v>
                </c:pt>
                <c:pt idx="307">
                  <c:v>0.26021404655612246</c:v>
                </c:pt>
                <c:pt idx="308">
                  <c:v>0.26222696109693877</c:v>
                </c:pt>
                <c:pt idx="309">
                  <c:v>0.26298429528061223</c:v>
                </c:pt>
                <c:pt idx="310">
                  <c:v>0.26417012117346939</c:v>
                </c:pt>
                <c:pt idx="311">
                  <c:v>0.26779735331632654</c:v>
                </c:pt>
                <c:pt idx="312">
                  <c:v>0.2645786830357143</c:v>
                </c:pt>
                <c:pt idx="313">
                  <c:v>0.26237643494897961</c:v>
                </c:pt>
                <c:pt idx="314">
                  <c:v>0.25930723852040816</c:v>
                </c:pt>
                <c:pt idx="315">
                  <c:v>0.26472815688775508</c:v>
                </c:pt>
                <c:pt idx="316">
                  <c:v>0.26498724489795916</c:v>
                </c:pt>
                <c:pt idx="317">
                  <c:v>0.25979551977040816</c:v>
                </c:pt>
                <c:pt idx="318">
                  <c:v>0.26443917410714285</c:v>
                </c:pt>
                <c:pt idx="319">
                  <c:v>0.26131018813775508</c:v>
                </c:pt>
                <c:pt idx="320">
                  <c:v>0.26983019770408162</c:v>
                </c:pt>
                <c:pt idx="321">
                  <c:v>0.26144969706632654</c:v>
                </c:pt>
                <c:pt idx="322">
                  <c:v>0.26453882334183676</c:v>
                </c:pt>
                <c:pt idx="323">
                  <c:v>0.26694036989795916</c:v>
                </c:pt>
                <c:pt idx="324">
                  <c:v>0.2626953125</c:v>
                </c:pt>
                <c:pt idx="325">
                  <c:v>0.26630261479591838</c:v>
                </c:pt>
                <c:pt idx="326">
                  <c:v>0.26152941645408162</c:v>
                </c:pt>
                <c:pt idx="327">
                  <c:v>0.26382134885204084</c:v>
                </c:pt>
                <c:pt idx="328">
                  <c:v>0.26815609056122447</c:v>
                </c:pt>
                <c:pt idx="329">
                  <c:v>0.26388113839285715</c:v>
                </c:pt>
                <c:pt idx="330">
                  <c:v>0.2616489955357143</c:v>
                </c:pt>
                <c:pt idx="331">
                  <c:v>0.26084183673469385</c:v>
                </c:pt>
                <c:pt idx="332">
                  <c:v>0.26436941964285715</c:v>
                </c:pt>
                <c:pt idx="333">
                  <c:v>0.26340282206632654</c:v>
                </c:pt>
                <c:pt idx="334">
                  <c:v>0.26509685905612246</c:v>
                </c:pt>
                <c:pt idx="335">
                  <c:v>0.26058274872448978</c:v>
                </c:pt>
                <c:pt idx="336">
                  <c:v>0.26109095982142855</c:v>
                </c:pt>
                <c:pt idx="337">
                  <c:v>0.26314373405612246</c:v>
                </c:pt>
                <c:pt idx="338">
                  <c:v>0.26310387436224492</c:v>
                </c:pt>
                <c:pt idx="339">
                  <c:v>0.25923748405612246</c:v>
                </c:pt>
                <c:pt idx="340">
                  <c:v>0.26167889030612246</c:v>
                </c:pt>
                <c:pt idx="341">
                  <c:v>0.26250597895408162</c:v>
                </c:pt>
                <c:pt idx="342">
                  <c:v>0.25834064094387754</c:v>
                </c:pt>
                <c:pt idx="343">
                  <c:v>0.26550542091836737</c:v>
                </c:pt>
                <c:pt idx="344">
                  <c:v>0.25798190369897961</c:v>
                </c:pt>
                <c:pt idx="345">
                  <c:v>0.26045320471938777</c:v>
                </c:pt>
                <c:pt idx="346">
                  <c:v>0.26233657525510207</c:v>
                </c:pt>
                <c:pt idx="347">
                  <c:v>0.26046316964285715</c:v>
                </c:pt>
                <c:pt idx="348">
                  <c:v>0.25909797512755101</c:v>
                </c:pt>
                <c:pt idx="349">
                  <c:v>0.26557517538265307</c:v>
                </c:pt>
                <c:pt idx="350">
                  <c:v>0.26353236607142855</c:v>
                </c:pt>
                <c:pt idx="351">
                  <c:v>0.25861965880102039</c:v>
                </c:pt>
                <c:pt idx="352">
                  <c:v>0.26011439732142855</c:v>
                </c:pt>
                <c:pt idx="353">
                  <c:v>0.26252590880102039</c:v>
                </c:pt>
                <c:pt idx="354">
                  <c:v>0.2607421875</c:v>
                </c:pt>
                <c:pt idx="355">
                  <c:v>0.26280492665816324</c:v>
                </c:pt>
                <c:pt idx="356">
                  <c:v>0.26369180484693877</c:v>
                </c:pt>
                <c:pt idx="357">
                  <c:v>0.26544563137755101</c:v>
                </c:pt>
                <c:pt idx="358">
                  <c:v>0.26769770408163263</c:v>
                </c:pt>
                <c:pt idx="359">
                  <c:v>0.26430963010204084</c:v>
                </c:pt>
                <c:pt idx="360">
                  <c:v>0.26158920599489793</c:v>
                </c:pt>
                <c:pt idx="361">
                  <c:v>0.25903818558673469</c:v>
                </c:pt>
                <c:pt idx="362">
                  <c:v>0.26436941964285715</c:v>
                </c:pt>
                <c:pt idx="363">
                  <c:v>0.26173867984693877</c:v>
                </c:pt>
                <c:pt idx="364">
                  <c:v>0.26090162627551022</c:v>
                </c:pt>
                <c:pt idx="365">
                  <c:v>0.26174864477040816</c:v>
                </c:pt>
                <c:pt idx="366">
                  <c:v>0.26215720663265307</c:v>
                </c:pt>
                <c:pt idx="367">
                  <c:v>0.25581951530612246</c:v>
                </c:pt>
                <c:pt idx="368">
                  <c:v>0.25768295599489793</c:v>
                </c:pt>
                <c:pt idx="369">
                  <c:v>0.26465840242346939</c:v>
                </c:pt>
                <c:pt idx="370">
                  <c:v>0.26229671556122447</c:v>
                </c:pt>
                <c:pt idx="371">
                  <c:v>0.2650669642857143</c:v>
                </c:pt>
                <c:pt idx="372">
                  <c:v>0.25937699298469385</c:v>
                </c:pt>
                <c:pt idx="373">
                  <c:v>0.25852000956632654</c:v>
                </c:pt>
                <c:pt idx="374">
                  <c:v>0.26283482142857145</c:v>
                </c:pt>
                <c:pt idx="375">
                  <c:v>0.26483777104591838</c:v>
                </c:pt>
                <c:pt idx="376">
                  <c:v>0.25994499362244899</c:v>
                </c:pt>
                <c:pt idx="377">
                  <c:v>0.26066246811224492</c:v>
                </c:pt>
                <c:pt idx="378">
                  <c:v>0.25844029017857145</c:v>
                </c:pt>
                <c:pt idx="379">
                  <c:v>0.26317362882653061</c:v>
                </c:pt>
                <c:pt idx="380">
                  <c:v>0.25899832589285715</c:v>
                </c:pt>
                <c:pt idx="381">
                  <c:v>0.26338289221938777</c:v>
                </c:pt>
                <c:pt idx="382">
                  <c:v>0.26270527742346939</c:v>
                </c:pt>
                <c:pt idx="383">
                  <c:v>0.25835060586734693</c:v>
                </c:pt>
                <c:pt idx="384">
                  <c:v>0.26301419005102039</c:v>
                </c:pt>
                <c:pt idx="385">
                  <c:v>0.26333306760204084</c:v>
                </c:pt>
                <c:pt idx="386">
                  <c:v>0.26398078762755101</c:v>
                </c:pt>
                <c:pt idx="387">
                  <c:v>0.26424984056122447</c:v>
                </c:pt>
                <c:pt idx="388">
                  <c:v>0.26622289540816324</c:v>
                </c:pt>
                <c:pt idx="389">
                  <c:v>0.26105110012755101</c:v>
                </c:pt>
                <c:pt idx="390">
                  <c:v>0.26316366390306123</c:v>
                </c:pt>
                <c:pt idx="391">
                  <c:v>0.26225685586734693</c:v>
                </c:pt>
                <c:pt idx="392">
                  <c:v>0.25866948341836737</c:v>
                </c:pt>
                <c:pt idx="393">
                  <c:v>0.26094148596938777</c:v>
                </c:pt>
                <c:pt idx="394">
                  <c:v>0.26466836734693877</c:v>
                </c:pt>
                <c:pt idx="395">
                  <c:v>0.26239636479591838</c:v>
                </c:pt>
                <c:pt idx="396">
                  <c:v>0.26448899872448978</c:v>
                </c:pt>
                <c:pt idx="397">
                  <c:v>0.26629264987244899</c:v>
                </c:pt>
                <c:pt idx="398">
                  <c:v>0.25988520408163263</c:v>
                </c:pt>
                <c:pt idx="399">
                  <c:v>0.26589405293367346</c:v>
                </c:pt>
                <c:pt idx="400">
                  <c:v>0.26173867984693877</c:v>
                </c:pt>
                <c:pt idx="401">
                  <c:v>0.26204759247448978</c:v>
                </c:pt>
                <c:pt idx="402">
                  <c:v>0.26637236926020408</c:v>
                </c:pt>
                <c:pt idx="403">
                  <c:v>0.26670121173469385</c:v>
                </c:pt>
                <c:pt idx="404">
                  <c:v>0.26657166772959184</c:v>
                </c:pt>
                <c:pt idx="405">
                  <c:v>0.26694036989795916</c:v>
                </c:pt>
                <c:pt idx="406">
                  <c:v>0.26773756377551022</c:v>
                </c:pt>
                <c:pt idx="407">
                  <c:v>0.26777742346938777</c:v>
                </c:pt>
                <c:pt idx="408">
                  <c:v>0.26061264349489793</c:v>
                </c:pt>
                <c:pt idx="409">
                  <c:v>0.27085658482142855</c:v>
                </c:pt>
                <c:pt idx="410">
                  <c:v>0.26185825892857145</c:v>
                </c:pt>
                <c:pt idx="411">
                  <c:v>0.26298429528061223</c:v>
                </c:pt>
                <c:pt idx="412">
                  <c:v>0.26640226403061223</c:v>
                </c:pt>
                <c:pt idx="413">
                  <c:v>0.25943678252551022</c:v>
                </c:pt>
                <c:pt idx="414">
                  <c:v>0.26717952806122447</c:v>
                </c:pt>
                <c:pt idx="415">
                  <c:v>0.25622807716836737</c:v>
                </c:pt>
                <c:pt idx="416">
                  <c:v>0.26821588010204084</c:v>
                </c:pt>
                <c:pt idx="417">
                  <c:v>0.26931202168367346</c:v>
                </c:pt>
                <c:pt idx="418">
                  <c:v>0.26712970344387754</c:v>
                </c:pt>
                <c:pt idx="419">
                  <c:v>0.26990991709183676</c:v>
                </c:pt>
                <c:pt idx="420">
                  <c:v>0.26271524234693877</c:v>
                </c:pt>
                <c:pt idx="421">
                  <c:v>0.26654177295918369</c:v>
                </c:pt>
                <c:pt idx="422">
                  <c:v>0.26831552933673469</c:v>
                </c:pt>
                <c:pt idx="423">
                  <c:v>0.25925741390306123</c:v>
                </c:pt>
                <c:pt idx="424">
                  <c:v>0.26171875</c:v>
                </c:pt>
                <c:pt idx="425">
                  <c:v>0.26512675382653061</c:v>
                </c:pt>
                <c:pt idx="426">
                  <c:v>0.26258569834183676</c:v>
                </c:pt>
                <c:pt idx="427">
                  <c:v>0.26689054528061223</c:v>
                </c:pt>
                <c:pt idx="428">
                  <c:v>0.26718949298469385</c:v>
                </c:pt>
                <c:pt idx="429">
                  <c:v>0.2631138392857143</c:v>
                </c:pt>
                <c:pt idx="430">
                  <c:v>0.26190808354591838</c:v>
                </c:pt>
                <c:pt idx="431">
                  <c:v>0.26581433354591838</c:v>
                </c:pt>
                <c:pt idx="432">
                  <c:v>0.26129025829081631</c:v>
                </c:pt>
                <c:pt idx="433">
                  <c:v>0.2632533482142857</c:v>
                </c:pt>
                <c:pt idx="434">
                  <c:v>0.26507692920918369</c:v>
                </c:pt>
                <c:pt idx="435">
                  <c:v>0.26477798150510207</c:v>
                </c:pt>
                <c:pt idx="436">
                  <c:v>0.26149952168367346</c:v>
                </c:pt>
                <c:pt idx="437">
                  <c:v>0.25655691964285715</c:v>
                </c:pt>
                <c:pt idx="438">
                  <c:v>0.26217713647959184</c:v>
                </c:pt>
                <c:pt idx="439">
                  <c:v>0.26257573341836737</c:v>
                </c:pt>
                <c:pt idx="440">
                  <c:v>0.25810148278061223</c:v>
                </c:pt>
                <c:pt idx="441">
                  <c:v>0.26315369897959184</c:v>
                </c:pt>
                <c:pt idx="442">
                  <c:v>0.26192801339285715</c:v>
                </c:pt>
                <c:pt idx="443">
                  <c:v>0.26760801977040816</c:v>
                </c:pt>
                <c:pt idx="444">
                  <c:v>0.26557517538265307</c:v>
                </c:pt>
                <c:pt idx="445">
                  <c:v>0.26234654017857145</c:v>
                </c:pt>
                <c:pt idx="446">
                  <c:v>0.26158920599489793</c:v>
                </c:pt>
                <c:pt idx="447">
                  <c:v>0.2645786830357143</c:v>
                </c:pt>
                <c:pt idx="448">
                  <c:v>0.25941685267857145</c:v>
                </c:pt>
                <c:pt idx="449">
                  <c:v>0.26543566645408162</c:v>
                </c:pt>
                <c:pt idx="450">
                  <c:v>0.26204759247448978</c:v>
                </c:pt>
                <c:pt idx="451">
                  <c:v>0.26279496173469385</c:v>
                </c:pt>
                <c:pt idx="452">
                  <c:v>0.27070711096938777</c:v>
                </c:pt>
                <c:pt idx="453">
                  <c:v>0.26413026147959184</c:v>
                </c:pt>
                <c:pt idx="454">
                  <c:v>0.26254583864795916</c:v>
                </c:pt>
                <c:pt idx="455">
                  <c:v>0.26208745216836737</c:v>
                </c:pt>
                <c:pt idx="456">
                  <c:v>0.27162388392857145</c:v>
                </c:pt>
                <c:pt idx="457">
                  <c:v>0.26513671875</c:v>
                </c:pt>
                <c:pt idx="458">
                  <c:v>0.26420001594387754</c:v>
                </c:pt>
                <c:pt idx="459">
                  <c:v>0.26621293048469385</c:v>
                </c:pt>
                <c:pt idx="460">
                  <c:v>0.26328324298469385</c:v>
                </c:pt>
                <c:pt idx="461">
                  <c:v>0.27133490114795916</c:v>
                </c:pt>
                <c:pt idx="462">
                  <c:v>0.26439931441326531</c:v>
                </c:pt>
                <c:pt idx="463">
                  <c:v>0.27121532206632654</c:v>
                </c:pt>
                <c:pt idx="464">
                  <c:v>0.26168885522959184</c:v>
                </c:pt>
                <c:pt idx="465">
                  <c:v>0.26868423150510207</c:v>
                </c:pt>
                <c:pt idx="466">
                  <c:v>0.26868423150510207</c:v>
                </c:pt>
                <c:pt idx="467">
                  <c:v>0.26851482780612246</c:v>
                </c:pt>
                <c:pt idx="468">
                  <c:v>0.26927216198979592</c:v>
                </c:pt>
                <c:pt idx="469">
                  <c:v>0.26831552933673469</c:v>
                </c:pt>
                <c:pt idx="470">
                  <c:v>0.26243622448979592</c:v>
                </c:pt>
                <c:pt idx="471">
                  <c:v>0.26953125</c:v>
                </c:pt>
                <c:pt idx="472">
                  <c:v>0.26873405612244899</c:v>
                </c:pt>
                <c:pt idx="473">
                  <c:v>0.26205755739795916</c:v>
                </c:pt>
                <c:pt idx="474">
                  <c:v>0.26428970025510207</c:v>
                </c:pt>
                <c:pt idx="475">
                  <c:v>0.26570471938775508</c:v>
                </c:pt>
                <c:pt idx="476">
                  <c:v>0.26237643494897961</c:v>
                </c:pt>
                <c:pt idx="477">
                  <c:v>0.27122528698979592</c:v>
                </c:pt>
                <c:pt idx="478">
                  <c:v>0.27045798788265307</c:v>
                </c:pt>
                <c:pt idx="479">
                  <c:v>0.26895328443877553</c:v>
                </c:pt>
                <c:pt idx="480">
                  <c:v>0.26439931441326531</c:v>
                </c:pt>
                <c:pt idx="481">
                  <c:v>0.27068718112244899</c:v>
                </c:pt>
                <c:pt idx="482">
                  <c:v>0.26610331632653061</c:v>
                </c:pt>
                <c:pt idx="483">
                  <c:v>0.26168885522959184</c:v>
                </c:pt>
                <c:pt idx="484">
                  <c:v>0.26387117346938777</c:v>
                </c:pt>
                <c:pt idx="485">
                  <c:v>0.26168885522959184</c:v>
                </c:pt>
                <c:pt idx="486">
                  <c:v>0.26473812181122447</c:v>
                </c:pt>
                <c:pt idx="487">
                  <c:v>0.27067721619897961</c:v>
                </c:pt>
                <c:pt idx="488">
                  <c:v>0.26146962691326531</c:v>
                </c:pt>
                <c:pt idx="489">
                  <c:v>0.2696010044642857</c:v>
                </c:pt>
                <c:pt idx="490">
                  <c:v>0.26857461734693877</c:v>
                </c:pt>
                <c:pt idx="491">
                  <c:v>0.26843510841836737</c:v>
                </c:pt>
                <c:pt idx="492">
                  <c:v>0.26655173788265307</c:v>
                </c:pt>
                <c:pt idx="493">
                  <c:v>0.26699019451530615</c:v>
                </c:pt>
                <c:pt idx="494">
                  <c:v>0.27403539540816324</c:v>
                </c:pt>
                <c:pt idx="495">
                  <c:v>0.26183832908163263</c:v>
                </c:pt>
                <c:pt idx="496">
                  <c:v>0.26529615752551022</c:v>
                </c:pt>
                <c:pt idx="497">
                  <c:v>0.27097616390306123</c:v>
                </c:pt>
                <c:pt idx="498">
                  <c:v>0.26267538265306123</c:v>
                </c:pt>
                <c:pt idx="499">
                  <c:v>0.26948142538265307</c:v>
                </c:pt>
                <c:pt idx="500">
                  <c:v>0.26857461734693877</c:v>
                </c:pt>
                <c:pt idx="501">
                  <c:v>0.26288464604591838</c:v>
                </c:pt>
                <c:pt idx="502">
                  <c:v>0.26022401147959184</c:v>
                </c:pt>
                <c:pt idx="503">
                  <c:v>0.26736886160714285</c:v>
                </c:pt>
                <c:pt idx="504">
                  <c:v>0.26479791135204084</c:v>
                </c:pt>
                <c:pt idx="505">
                  <c:v>0.25975566007653061</c:v>
                </c:pt>
                <c:pt idx="506">
                  <c:v>0.26230668048469385</c:v>
                </c:pt>
                <c:pt idx="507">
                  <c:v>0.26291454081632654</c:v>
                </c:pt>
                <c:pt idx="508">
                  <c:v>0.25421516262755101</c:v>
                </c:pt>
                <c:pt idx="509">
                  <c:v>0.26258569834183676</c:v>
                </c:pt>
                <c:pt idx="510">
                  <c:v>0.25856983418367346</c:v>
                </c:pt>
                <c:pt idx="511">
                  <c:v>0.26516661352040816</c:v>
                </c:pt>
                <c:pt idx="512">
                  <c:v>0.26202766262755101</c:v>
                </c:pt>
                <c:pt idx="513">
                  <c:v>0.26435945471938777</c:v>
                </c:pt>
                <c:pt idx="514">
                  <c:v>0.26591398278061223</c:v>
                </c:pt>
                <c:pt idx="515">
                  <c:v>0.2637416294642857</c:v>
                </c:pt>
                <c:pt idx="516">
                  <c:v>0.26581433354591838</c:v>
                </c:pt>
                <c:pt idx="517">
                  <c:v>0.26713966836734693</c:v>
                </c:pt>
                <c:pt idx="518">
                  <c:v>0.25633769132653061</c:v>
                </c:pt>
                <c:pt idx="519">
                  <c:v>0.25507214604591838</c:v>
                </c:pt>
                <c:pt idx="520">
                  <c:v>0.26184829400510207</c:v>
                </c:pt>
                <c:pt idx="521">
                  <c:v>0.26281489158163263</c:v>
                </c:pt>
                <c:pt idx="522">
                  <c:v>0.26030373086734693</c:v>
                </c:pt>
                <c:pt idx="523">
                  <c:v>0.26248604910714285</c:v>
                </c:pt>
                <c:pt idx="524">
                  <c:v>0.26049306441326531</c:v>
                </c:pt>
                <c:pt idx="525">
                  <c:v>0.25915776466836737</c:v>
                </c:pt>
                <c:pt idx="526">
                  <c:v>0.25868941326530615</c:v>
                </c:pt>
                <c:pt idx="527">
                  <c:v>0.25932716836734693</c:v>
                </c:pt>
                <c:pt idx="528">
                  <c:v>0.26245615433673469</c:v>
                </c:pt>
                <c:pt idx="529">
                  <c:v>0.2577427455357143</c:v>
                </c:pt>
                <c:pt idx="530">
                  <c:v>0.25946667729591838</c:v>
                </c:pt>
                <c:pt idx="531">
                  <c:v>0.26332310267857145</c:v>
                </c:pt>
                <c:pt idx="532">
                  <c:v>0.25611846301020408</c:v>
                </c:pt>
                <c:pt idx="533">
                  <c:v>0.26239636479591838</c:v>
                </c:pt>
                <c:pt idx="534">
                  <c:v>0.26049306441326531</c:v>
                </c:pt>
                <c:pt idx="535">
                  <c:v>0.25813137755102039</c:v>
                </c:pt>
                <c:pt idx="536">
                  <c:v>0.26512675382653061</c:v>
                </c:pt>
                <c:pt idx="537">
                  <c:v>0.26710977359693877</c:v>
                </c:pt>
                <c:pt idx="538">
                  <c:v>0.26521643813775508</c:v>
                </c:pt>
                <c:pt idx="539">
                  <c:v>0.26778738839285715</c:v>
                </c:pt>
                <c:pt idx="540">
                  <c:v>0.26595384247448978</c:v>
                </c:pt>
                <c:pt idx="541">
                  <c:v>0.2626255580357143</c:v>
                </c:pt>
                <c:pt idx="542">
                  <c:v>0.26427973533163263</c:v>
                </c:pt>
                <c:pt idx="543">
                  <c:v>0.26442920918367346</c:v>
                </c:pt>
                <c:pt idx="544">
                  <c:v>0.26639229910714285</c:v>
                </c:pt>
                <c:pt idx="545">
                  <c:v>0.26478794642857145</c:v>
                </c:pt>
                <c:pt idx="546">
                  <c:v>0.26790696747448978</c:v>
                </c:pt>
                <c:pt idx="547">
                  <c:v>0.267578125</c:v>
                </c:pt>
                <c:pt idx="548">
                  <c:v>0.26600366709183676</c:v>
                </c:pt>
                <c:pt idx="549">
                  <c:v>0.26420998086734693</c:v>
                </c:pt>
                <c:pt idx="550">
                  <c:v>0.26584422831632654</c:v>
                </c:pt>
                <c:pt idx="551">
                  <c:v>0.26832549426020408</c:v>
                </c:pt>
                <c:pt idx="552">
                  <c:v>0.26446906887755101</c:v>
                </c:pt>
                <c:pt idx="553">
                  <c:v>0.26491749043367346</c:v>
                </c:pt>
                <c:pt idx="554">
                  <c:v>0.26795679209183676</c:v>
                </c:pt>
                <c:pt idx="555">
                  <c:v>0.26909279336734693</c:v>
                </c:pt>
                <c:pt idx="556">
                  <c:v>0.26160913584183676</c:v>
                </c:pt>
                <c:pt idx="557">
                  <c:v>0.26824577487244899</c:v>
                </c:pt>
                <c:pt idx="558">
                  <c:v>0.27273995535714285</c:v>
                </c:pt>
                <c:pt idx="559">
                  <c:v>0.27340760522959184</c:v>
                </c:pt>
                <c:pt idx="560">
                  <c:v>0.26893335459183676</c:v>
                </c:pt>
                <c:pt idx="561">
                  <c:v>0.27438416772959184</c:v>
                </c:pt>
                <c:pt idx="562">
                  <c:v>0.26908282844387754</c:v>
                </c:pt>
                <c:pt idx="563">
                  <c:v>0.27646683673469385</c:v>
                </c:pt>
                <c:pt idx="564">
                  <c:v>0.26239636479591838</c:v>
                </c:pt>
                <c:pt idx="565">
                  <c:v>0.26826570471938777</c:v>
                </c:pt>
                <c:pt idx="566">
                  <c:v>0.26598373724489793</c:v>
                </c:pt>
                <c:pt idx="567">
                  <c:v>0.26870416135204084</c:v>
                </c:pt>
                <c:pt idx="568">
                  <c:v>0.27189293686224492</c:v>
                </c:pt>
                <c:pt idx="569">
                  <c:v>0.27104591836734693</c:v>
                </c:pt>
                <c:pt idx="570">
                  <c:v>0.27371651785714285</c:v>
                </c:pt>
                <c:pt idx="571">
                  <c:v>0.27196269132653061</c:v>
                </c:pt>
                <c:pt idx="572">
                  <c:v>0.26724928252551022</c:v>
                </c:pt>
                <c:pt idx="573">
                  <c:v>0.26630261479591838</c:v>
                </c:pt>
                <c:pt idx="574">
                  <c:v>0.26370176977040816</c:v>
                </c:pt>
                <c:pt idx="575">
                  <c:v>0.2655552455357143</c:v>
                </c:pt>
                <c:pt idx="576">
                  <c:v>0.26910275829081631</c:v>
                </c:pt>
                <c:pt idx="577">
                  <c:v>0.26816605548469385</c:v>
                </c:pt>
                <c:pt idx="578">
                  <c:v>0.27099609375</c:v>
                </c:pt>
                <c:pt idx="579">
                  <c:v>0.26809630102040816</c:v>
                </c:pt>
                <c:pt idx="580">
                  <c:v>0.27284956951530615</c:v>
                </c:pt>
                <c:pt idx="581">
                  <c:v>0.26143973214285715</c:v>
                </c:pt>
                <c:pt idx="582">
                  <c:v>0.26429966517857145</c:v>
                </c:pt>
                <c:pt idx="583">
                  <c:v>0.27017897002551022</c:v>
                </c:pt>
                <c:pt idx="584">
                  <c:v>0.27321827168367346</c:v>
                </c:pt>
                <c:pt idx="585">
                  <c:v>0.27619778380102039</c:v>
                </c:pt>
                <c:pt idx="586">
                  <c:v>0.27306879783163263</c:v>
                </c:pt>
                <c:pt idx="587">
                  <c:v>0.26526626275510207</c:v>
                </c:pt>
                <c:pt idx="588">
                  <c:v>0.26413026147959184</c:v>
                </c:pt>
                <c:pt idx="589">
                  <c:v>0.26936184630102039</c:v>
                </c:pt>
                <c:pt idx="590">
                  <c:v>0.26151945153061223</c:v>
                </c:pt>
                <c:pt idx="591">
                  <c:v>0.27420479910714285</c:v>
                </c:pt>
                <c:pt idx="592">
                  <c:v>0.26774752869897961</c:v>
                </c:pt>
                <c:pt idx="593">
                  <c:v>0.27333785076530615</c:v>
                </c:pt>
                <c:pt idx="594">
                  <c:v>0.27502192283163263</c:v>
                </c:pt>
                <c:pt idx="595">
                  <c:v>0.26726921237244899</c:v>
                </c:pt>
                <c:pt idx="596">
                  <c:v>0.26062260841836737</c:v>
                </c:pt>
                <c:pt idx="597">
                  <c:v>0.27288942920918369</c:v>
                </c:pt>
                <c:pt idx="598">
                  <c:v>0.26925223214285715</c:v>
                </c:pt>
                <c:pt idx="599">
                  <c:v>0.26447903380102039</c:v>
                </c:pt>
                <c:pt idx="600">
                  <c:v>0.26245615433673469</c:v>
                </c:pt>
                <c:pt idx="601">
                  <c:v>0.26004464285714285</c:v>
                </c:pt>
                <c:pt idx="602">
                  <c:v>0.26196787308673469</c:v>
                </c:pt>
                <c:pt idx="603">
                  <c:v>0.26089166135204084</c:v>
                </c:pt>
                <c:pt idx="604">
                  <c:v>0.26774752869897961</c:v>
                </c:pt>
                <c:pt idx="605">
                  <c:v>0.2637416294642857</c:v>
                </c:pt>
                <c:pt idx="606">
                  <c:v>0.26729910714285715</c:v>
                </c:pt>
                <c:pt idx="607">
                  <c:v>0.26549545599489793</c:v>
                </c:pt>
                <c:pt idx="608">
                  <c:v>0.26600366709183676</c:v>
                </c:pt>
                <c:pt idx="609">
                  <c:v>0.26545559630102039</c:v>
                </c:pt>
                <c:pt idx="610">
                  <c:v>0.26996970663265307</c:v>
                </c:pt>
                <c:pt idx="611">
                  <c:v>0.26595384247448978</c:v>
                </c:pt>
                <c:pt idx="612">
                  <c:v>0.25726442920918369</c:v>
                </c:pt>
                <c:pt idx="613">
                  <c:v>0.27166374362244899</c:v>
                </c:pt>
                <c:pt idx="614">
                  <c:v>0.2640904017857143</c:v>
                </c:pt>
                <c:pt idx="615">
                  <c:v>0.265625</c:v>
                </c:pt>
                <c:pt idx="616">
                  <c:v>0.26878388073979592</c:v>
                </c:pt>
                <c:pt idx="617">
                  <c:v>0.26361208545918369</c:v>
                </c:pt>
                <c:pt idx="618">
                  <c:v>0.26261559311224492</c:v>
                </c:pt>
                <c:pt idx="619">
                  <c:v>0.26427973533163263</c:v>
                </c:pt>
                <c:pt idx="620">
                  <c:v>0.26544563137755101</c:v>
                </c:pt>
                <c:pt idx="621">
                  <c:v>0.26635243941326531</c:v>
                </c:pt>
                <c:pt idx="622">
                  <c:v>0.26679089604591838</c:v>
                </c:pt>
                <c:pt idx="623">
                  <c:v>0.26616310586734693</c:v>
                </c:pt>
                <c:pt idx="624">
                  <c:v>0.26399075255102039</c:v>
                </c:pt>
                <c:pt idx="625">
                  <c:v>0.26537587691326531</c:v>
                </c:pt>
                <c:pt idx="626">
                  <c:v>0.25967594068877553</c:v>
                </c:pt>
                <c:pt idx="627">
                  <c:v>0.26041334502551022</c:v>
                </c:pt>
                <c:pt idx="628">
                  <c:v>0.26169882015306123</c:v>
                </c:pt>
                <c:pt idx="629">
                  <c:v>0.26291454081632654</c:v>
                </c:pt>
                <c:pt idx="630">
                  <c:v>0.26535594706632654</c:v>
                </c:pt>
                <c:pt idx="631">
                  <c:v>0.26563496492346939</c:v>
                </c:pt>
                <c:pt idx="632">
                  <c:v>0.26589405293367346</c:v>
                </c:pt>
                <c:pt idx="633">
                  <c:v>0.27021882971938777</c:v>
                </c:pt>
                <c:pt idx="634">
                  <c:v>0.26886360012755101</c:v>
                </c:pt>
                <c:pt idx="635">
                  <c:v>0.26529615752551022</c:v>
                </c:pt>
                <c:pt idx="636">
                  <c:v>0.26563496492346939</c:v>
                </c:pt>
                <c:pt idx="637">
                  <c:v>0.26384127869897961</c:v>
                </c:pt>
                <c:pt idx="638">
                  <c:v>0.2705775669642857</c:v>
                </c:pt>
                <c:pt idx="639">
                  <c:v>0.26876395089285715</c:v>
                </c:pt>
                <c:pt idx="640">
                  <c:v>0.26458864795918369</c:v>
                </c:pt>
                <c:pt idx="641">
                  <c:v>0.26979033801020408</c:v>
                </c:pt>
                <c:pt idx="642">
                  <c:v>0.26531608737244899</c:v>
                </c:pt>
                <c:pt idx="643">
                  <c:v>0.26383131377551022</c:v>
                </c:pt>
                <c:pt idx="644">
                  <c:v>0.26401068239795916</c:v>
                </c:pt>
                <c:pt idx="645">
                  <c:v>0.26482780612244899</c:v>
                </c:pt>
                <c:pt idx="646">
                  <c:v>0.25789221938775508</c:v>
                </c:pt>
                <c:pt idx="647">
                  <c:v>0.26566485969387754</c:v>
                </c:pt>
                <c:pt idx="648">
                  <c:v>0.26002471301020408</c:v>
                </c:pt>
                <c:pt idx="649">
                  <c:v>0.26514668367346939</c:v>
                </c:pt>
                <c:pt idx="650">
                  <c:v>0.26228675063775508</c:v>
                </c:pt>
                <c:pt idx="651">
                  <c:v>0.26742865114795916</c:v>
                </c:pt>
                <c:pt idx="652">
                  <c:v>0.26442920918367346</c:v>
                </c:pt>
                <c:pt idx="653">
                  <c:v>0.26612324617346939</c:v>
                </c:pt>
                <c:pt idx="654">
                  <c:v>0.26734893176020408</c:v>
                </c:pt>
                <c:pt idx="655">
                  <c:v>0.26922233737244899</c:v>
                </c:pt>
                <c:pt idx="656">
                  <c:v>0.26420001594387754</c:v>
                </c:pt>
                <c:pt idx="657">
                  <c:v>0.26937181122448978</c:v>
                </c:pt>
                <c:pt idx="658">
                  <c:v>0.26440927933673469</c:v>
                </c:pt>
                <c:pt idx="659">
                  <c:v>0.26571468431122447</c:v>
                </c:pt>
                <c:pt idx="660">
                  <c:v>0.25968590561224492</c:v>
                </c:pt>
                <c:pt idx="661">
                  <c:v>0.25723453443877553</c:v>
                </c:pt>
                <c:pt idx="662">
                  <c:v>0.26517657844387754</c:v>
                </c:pt>
                <c:pt idx="663">
                  <c:v>0.26643215880102039</c:v>
                </c:pt>
                <c:pt idx="664">
                  <c:v>0.26260562818877553</c:v>
                </c:pt>
                <c:pt idx="665">
                  <c:v>0.26267538265306123</c:v>
                </c:pt>
                <c:pt idx="666">
                  <c:v>0.26482780612244899</c:v>
                </c:pt>
                <c:pt idx="667">
                  <c:v>0.26632254464285715</c:v>
                </c:pt>
                <c:pt idx="668">
                  <c:v>0.26402064732142855</c:v>
                </c:pt>
                <c:pt idx="669">
                  <c:v>0.26832549426020408</c:v>
                </c:pt>
                <c:pt idx="670">
                  <c:v>0.26616310586734693</c:v>
                </c:pt>
                <c:pt idx="671">
                  <c:v>0.26020408163265307</c:v>
                </c:pt>
                <c:pt idx="672">
                  <c:v>0.265625</c:v>
                </c:pt>
                <c:pt idx="673">
                  <c:v>0.26209741709183676</c:v>
                </c:pt>
                <c:pt idx="674">
                  <c:v>0.2679966517857143</c:v>
                </c:pt>
                <c:pt idx="675">
                  <c:v>0.26098134566326531</c:v>
                </c:pt>
                <c:pt idx="676">
                  <c:v>0.26039341517857145</c:v>
                </c:pt>
                <c:pt idx="677">
                  <c:v>0.26295440051020408</c:v>
                </c:pt>
                <c:pt idx="678">
                  <c:v>0.26769770408163263</c:v>
                </c:pt>
                <c:pt idx="679">
                  <c:v>0.26974051339285715</c:v>
                </c:pt>
                <c:pt idx="680">
                  <c:v>0.26529615752551022</c:v>
                </c:pt>
                <c:pt idx="681">
                  <c:v>0.26582429846938777</c:v>
                </c:pt>
                <c:pt idx="682">
                  <c:v>0.26566485969387754</c:v>
                </c:pt>
                <c:pt idx="683">
                  <c:v>0.26281489158163263</c:v>
                </c:pt>
                <c:pt idx="684">
                  <c:v>0.26354233099489793</c:v>
                </c:pt>
                <c:pt idx="685">
                  <c:v>0.26727917729591838</c:v>
                </c:pt>
                <c:pt idx="686">
                  <c:v>0.26431959502551022</c:v>
                </c:pt>
                <c:pt idx="687">
                  <c:v>0.26673110650510207</c:v>
                </c:pt>
                <c:pt idx="688">
                  <c:v>0.26963089923469385</c:v>
                </c:pt>
                <c:pt idx="689">
                  <c:v>0.26867426658163263</c:v>
                </c:pt>
                <c:pt idx="690">
                  <c:v>0.26134008290816324</c:v>
                </c:pt>
                <c:pt idx="691">
                  <c:v>0.26982023278061223</c:v>
                </c:pt>
                <c:pt idx="692">
                  <c:v>0.26552535076530615</c:v>
                </c:pt>
                <c:pt idx="693">
                  <c:v>0.26053292410714285</c:v>
                </c:pt>
                <c:pt idx="694">
                  <c:v>0.26530612244897961</c:v>
                </c:pt>
                <c:pt idx="695">
                  <c:v>0.26236647002551022</c:v>
                </c:pt>
                <c:pt idx="696">
                  <c:v>0.26782724808673469</c:v>
                </c:pt>
                <c:pt idx="697">
                  <c:v>0.26259566326530615</c:v>
                </c:pt>
                <c:pt idx="698">
                  <c:v>0.26983019770408162</c:v>
                </c:pt>
                <c:pt idx="699">
                  <c:v>0.26531608737244899</c:v>
                </c:pt>
                <c:pt idx="700">
                  <c:v>0.26794682716836737</c:v>
                </c:pt>
                <c:pt idx="701">
                  <c:v>0.26432955994897961</c:v>
                </c:pt>
                <c:pt idx="702">
                  <c:v>0.26850486288265307</c:v>
                </c:pt>
                <c:pt idx="703">
                  <c:v>0.26688058035714285</c:v>
                </c:pt>
                <c:pt idx="704">
                  <c:v>0.2704380580357143</c:v>
                </c:pt>
                <c:pt idx="705">
                  <c:v>0.26317362882653061</c:v>
                </c:pt>
                <c:pt idx="706">
                  <c:v>0.26270527742346939</c:v>
                </c:pt>
                <c:pt idx="707">
                  <c:v>0.27364676339285715</c:v>
                </c:pt>
                <c:pt idx="708">
                  <c:v>0.2637416294642857</c:v>
                </c:pt>
                <c:pt idx="709">
                  <c:v>0.2660435267857143</c:v>
                </c:pt>
                <c:pt idx="710">
                  <c:v>0.26446906887755101</c:v>
                </c:pt>
                <c:pt idx="711">
                  <c:v>0.26687061543367346</c:v>
                </c:pt>
                <c:pt idx="712">
                  <c:v>0.26547552614795916</c:v>
                </c:pt>
                <c:pt idx="713">
                  <c:v>0.26768773915816324</c:v>
                </c:pt>
                <c:pt idx="714">
                  <c:v>0.26248604910714285</c:v>
                </c:pt>
                <c:pt idx="715">
                  <c:v>0.26904296875</c:v>
                </c:pt>
                <c:pt idx="716">
                  <c:v>0.26789700255102039</c:v>
                </c:pt>
                <c:pt idx="717">
                  <c:v>0.26615314094387754</c:v>
                </c:pt>
                <c:pt idx="718">
                  <c:v>0.26768773915816324</c:v>
                </c:pt>
                <c:pt idx="719">
                  <c:v>0.26416015625</c:v>
                </c:pt>
                <c:pt idx="720">
                  <c:v>0.26362205038265307</c:v>
                </c:pt>
                <c:pt idx="721">
                  <c:v>0.26516661352040816</c:v>
                </c:pt>
                <c:pt idx="722">
                  <c:v>0.26502710459183676</c:v>
                </c:pt>
                <c:pt idx="723">
                  <c:v>0.26175860969387754</c:v>
                </c:pt>
                <c:pt idx="724">
                  <c:v>0.26788703762755101</c:v>
                </c:pt>
                <c:pt idx="725">
                  <c:v>0.27063735650510207</c:v>
                </c:pt>
                <c:pt idx="726">
                  <c:v>0.26838528380102039</c:v>
                </c:pt>
                <c:pt idx="727">
                  <c:v>0.27010921556122447</c:v>
                </c:pt>
                <c:pt idx="728">
                  <c:v>0.26803651147959184</c:v>
                </c:pt>
                <c:pt idx="729">
                  <c:v>0.26509685905612246</c:v>
                </c:pt>
                <c:pt idx="730">
                  <c:v>0.26909279336734693</c:v>
                </c:pt>
                <c:pt idx="731">
                  <c:v>0.26513671875</c:v>
                </c:pt>
                <c:pt idx="732">
                  <c:v>0.26917251275510207</c:v>
                </c:pt>
                <c:pt idx="733">
                  <c:v>0.26731903698979592</c:v>
                </c:pt>
                <c:pt idx="734">
                  <c:v>0.26786710778061223</c:v>
                </c:pt>
                <c:pt idx="735">
                  <c:v>0.27297911352040816</c:v>
                </c:pt>
                <c:pt idx="736">
                  <c:v>0.27004942602040816</c:v>
                </c:pt>
                <c:pt idx="737">
                  <c:v>0.26385124362244899</c:v>
                </c:pt>
                <c:pt idx="738">
                  <c:v>0.26657166772959184</c:v>
                </c:pt>
                <c:pt idx="739">
                  <c:v>0.26709980867346939</c:v>
                </c:pt>
                <c:pt idx="740">
                  <c:v>0.26641222895408162</c:v>
                </c:pt>
                <c:pt idx="741">
                  <c:v>0.26651187818877553</c:v>
                </c:pt>
                <c:pt idx="742">
                  <c:v>0.26732900191326531</c:v>
                </c:pt>
                <c:pt idx="743">
                  <c:v>0.2636021205357143</c:v>
                </c:pt>
                <c:pt idx="744">
                  <c:v>0.26271524234693877</c:v>
                </c:pt>
                <c:pt idx="745">
                  <c:v>0.26954121492346939</c:v>
                </c:pt>
                <c:pt idx="746">
                  <c:v>0.26531608737244899</c:v>
                </c:pt>
                <c:pt idx="747">
                  <c:v>0.26692044005102039</c:v>
                </c:pt>
                <c:pt idx="748">
                  <c:v>0.26170878507653061</c:v>
                </c:pt>
                <c:pt idx="749">
                  <c:v>0.27101602359693877</c:v>
                </c:pt>
                <c:pt idx="750">
                  <c:v>0.26976044323979592</c:v>
                </c:pt>
                <c:pt idx="751">
                  <c:v>0.27017897002551022</c:v>
                </c:pt>
                <c:pt idx="752">
                  <c:v>0.26207748724489793</c:v>
                </c:pt>
                <c:pt idx="753">
                  <c:v>0.2650669642857143</c:v>
                </c:pt>
                <c:pt idx="754">
                  <c:v>0.26146962691326531</c:v>
                </c:pt>
                <c:pt idx="755">
                  <c:v>0.26339285714285715</c:v>
                </c:pt>
                <c:pt idx="756">
                  <c:v>0.26098134566326531</c:v>
                </c:pt>
                <c:pt idx="757">
                  <c:v>0.26277503188775508</c:v>
                </c:pt>
                <c:pt idx="758">
                  <c:v>0.26526626275510207</c:v>
                </c:pt>
                <c:pt idx="759">
                  <c:v>0.26551538584183676</c:v>
                </c:pt>
                <c:pt idx="760">
                  <c:v>0.26575454400510207</c:v>
                </c:pt>
                <c:pt idx="761">
                  <c:v>0.26579440369897961</c:v>
                </c:pt>
                <c:pt idx="762">
                  <c:v>0.26714963329081631</c:v>
                </c:pt>
                <c:pt idx="763">
                  <c:v>0.26727917729591838</c:v>
                </c:pt>
                <c:pt idx="764">
                  <c:v>0.26850486288265307</c:v>
                </c:pt>
                <c:pt idx="765">
                  <c:v>0.2596958705357143</c:v>
                </c:pt>
                <c:pt idx="766">
                  <c:v>0.26584422831632654</c:v>
                </c:pt>
                <c:pt idx="767">
                  <c:v>0.26061264349489793</c:v>
                </c:pt>
                <c:pt idx="768">
                  <c:v>0.26162906568877553</c:v>
                </c:pt>
                <c:pt idx="769">
                  <c:v>0.26335299744897961</c:v>
                </c:pt>
                <c:pt idx="770">
                  <c:v>0.26440927933673469</c:v>
                </c:pt>
                <c:pt idx="771">
                  <c:v>0.26447903380102039</c:v>
                </c:pt>
                <c:pt idx="772">
                  <c:v>0.26687061543367346</c:v>
                </c:pt>
                <c:pt idx="773">
                  <c:v>0.26692044005102039</c:v>
                </c:pt>
                <c:pt idx="774">
                  <c:v>0.26589405293367346</c:v>
                </c:pt>
                <c:pt idx="775">
                  <c:v>0.26214724170918369</c:v>
                </c:pt>
                <c:pt idx="776">
                  <c:v>0.26923230229591838</c:v>
                </c:pt>
                <c:pt idx="777">
                  <c:v>0.26426977040816324</c:v>
                </c:pt>
                <c:pt idx="778">
                  <c:v>0.26663145727040816</c:v>
                </c:pt>
                <c:pt idx="779">
                  <c:v>0.26630261479591838</c:v>
                </c:pt>
                <c:pt idx="780">
                  <c:v>0.26806640625</c:v>
                </c:pt>
                <c:pt idx="781">
                  <c:v>0.26566485969387754</c:v>
                </c:pt>
                <c:pt idx="782">
                  <c:v>0.26803651147959184</c:v>
                </c:pt>
                <c:pt idx="783">
                  <c:v>0.27004942602040816</c:v>
                </c:pt>
                <c:pt idx="784">
                  <c:v>0.26286471619897961</c:v>
                </c:pt>
                <c:pt idx="785">
                  <c:v>0.26476801658163263</c:v>
                </c:pt>
                <c:pt idx="786">
                  <c:v>0.26289461096938777</c:v>
                </c:pt>
                <c:pt idx="787">
                  <c:v>0.26536591198979592</c:v>
                </c:pt>
                <c:pt idx="788">
                  <c:v>0.26336296237244899</c:v>
                </c:pt>
                <c:pt idx="789">
                  <c:v>0.26402064732142855</c:v>
                </c:pt>
                <c:pt idx="790">
                  <c:v>0.26807637117346939</c:v>
                </c:pt>
                <c:pt idx="791">
                  <c:v>0.26020408163265307</c:v>
                </c:pt>
                <c:pt idx="792">
                  <c:v>0.27054767219387754</c:v>
                </c:pt>
                <c:pt idx="793">
                  <c:v>0.26456871811224492</c:v>
                </c:pt>
                <c:pt idx="794">
                  <c:v>0.26931202168367346</c:v>
                </c:pt>
                <c:pt idx="795">
                  <c:v>0.26605349170918369</c:v>
                </c:pt>
                <c:pt idx="796">
                  <c:v>0.26797672193877553</c:v>
                </c:pt>
                <c:pt idx="797">
                  <c:v>0.26183832908163263</c:v>
                </c:pt>
                <c:pt idx="798">
                  <c:v>0.27142458545918369</c:v>
                </c:pt>
                <c:pt idx="799">
                  <c:v>0.26666135204081631</c:v>
                </c:pt>
                <c:pt idx="800">
                  <c:v>0.26688058035714285</c:v>
                </c:pt>
                <c:pt idx="801">
                  <c:v>0.26656170280612246</c:v>
                </c:pt>
                <c:pt idx="802">
                  <c:v>0.25888871173469385</c:v>
                </c:pt>
                <c:pt idx="803">
                  <c:v>0.26291454081632654</c:v>
                </c:pt>
                <c:pt idx="804">
                  <c:v>0.26345264668367346</c:v>
                </c:pt>
                <c:pt idx="805">
                  <c:v>0.27277981505102039</c:v>
                </c:pt>
                <c:pt idx="806">
                  <c:v>0.26368183992346939</c:v>
                </c:pt>
                <c:pt idx="807">
                  <c:v>0.26666135204081631</c:v>
                </c:pt>
                <c:pt idx="808">
                  <c:v>0.26942163584183676</c:v>
                </c:pt>
                <c:pt idx="809">
                  <c:v>0.26180843431122447</c:v>
                </c:pt>
                <c:pt idx="810">
                  <c:v>0.27323820153061223</c:v>
                </c:pt>
                <c:pt idx="811">
                  <c:v>0.2666713169642857</c:v>
                </c:pt>
                <c:pt idx="812">
                  <c:v>0.27229153380102039</c:v>
                </c:pt>
                <c:pt idx="813">
                  <c:v>0.25938695790816324</c:v>
                </c:pt>
                <c:pt idx="814">
                  <c:v>0.26149952168367346</c:v>
                </c:pt>
                <c:pt idx="815">
                  <c:v>0.26513671875</c:v>
                </c:pt>
                <c:pt idx="816">
                  <c:v>0.26252590880102039</c:v>
                </c:pt>
                <c:pt idx="817">
                  <c:v>0.26128029336734693</c:v>
                </c:pt>
                <c:pt idx="818">
                  <c:v>0.26883370535714285</c:v>
                </c:pt>
                <c:pt idx="819">
                  <c:v>0.27025868941326531</c:v>
                </c:pt>
                <c:pt idx="820">
                  <c:v>0.26970065369897961</c:v>
                </c:pt>
                <c:pt idx="821">
                  <c:v>0.26651187818877553</c:v>
                </c:pt>
                <c:pt idx="822">
                  <c:v>0.26716956313775508</c:v>
                </c:pt>
                <c:pt idx="823">
                  <c:v>0.26690051020408162</c:v>
                </c:pt>
                <c:pt idx="824">
                  <c:v>0.25975566007653061</c:v>
                </c:pt>
                <c:pt idx="825">
                  <c:v>0.2685546875</c:v>
                </c:pt>
                <c:pt idx="826">
                  <c:v>0.26759805484693877</c:v>
                </c:pt>
                <c:pt idx="827">
                  <c:v>0.26590401785714285</c:v>
                </c:pt>
                <c:pt idx="828">
                  <c:v>0.26624282525510207</c:v>
                </c:pt>
                <c:pt idx="829">
                  <c:v>0.27031847895408162</c:v>
                </c:pt>
                <c:pt idx="830">
                  <c:v>0.26605349170918369</c:v>
                </c:pt>
                <c:pt idx="831">
                  <c:v>0.26551538584183676</c:v>
                </c:pt>
                <c:pt idx="832">
                  <c:v>0.26717952806122447</c:v>
                </c:pt>
                <c:pt idx="833">
                  <c:v>0.26314373405612246</c:v>
                </c:pt>
                <c:pt idx="834">
                  <c:v>0.26027383609693877</c:v>
                </c:pt>
                <c:pt idx="835">
                  <c:v>0.26736886160714285</c:v>
                </c:pt>
                <c:pt idx="836">
                  <c:v>0.26356226084183676</c:v>
                </c:pt>
                <c:pt idx="837">
                  <c:v>0.26192801339285715</c:v>
                </c:pt>
                <c:pt idx="838">
                  <c:v>0.26314373405612246</c:v>
                </c:pt>
                <c:pt idx="839">
                  <c:v>0.26587412308673469</c:v>
                </c:pt>
                <c:pt idx="840">
                  <c:v>0.26788703762755101</c:v>
                </c:pt>
                <c:pt idx="841">
                  <c:v>0.26645208864795916</c:v>
                </c:pt>
                <c:pt idx="842">
                  <c:v>0.26109095982142855</c:v>
                </c:pt>
                <c:pt idx="843">
                  <c:v>0.26982023278061223</c:v>
                </c:pt>
                <c:pt idx="844">
                  <c:v>0.26657166772959184</c:v>
                </c:pt>
                <c:pt idx="845">
                  <c:v>0.26688058035714285</c:v>
                </c:pt>
                <c:pt idx="846">
                  <c:v>0.25729432397959184</c:v>
                </c:pt>
                <c:pt idx="847">
                  <c:v>0.26200773278061223</c:v>
                </c:pt>
                <c:pt idx="848">
                  <c:v>0.26713966836734693</c:v>
                </c:pt>
                <c:pt idx="849">
                  <c:v>0.25855986926020408</c:v>
                </c:pt>
                <c:pt idx="850">
                  <c:v>0.26583426339285715</c:v>
                </c:pt>
                <c:pt idx="851">
                  <c:v>0.26195790816326531</c:v>
                </c:pt>
                <c:pt idx="852">
                  <c:v>0.26454878826530615</c:v>
                </c:pt>
                <c:pt idx="853">
                  <c:v>0.25900829081632654</c:v>
                </c:pt>
                <c:pt idx="854">
                  <c:v>0.26144969706632654</c:v>
                </c:pt>
                <c:pt idx="855">
                  <c:v>0.26663145727040816</c:v>
                </c:pt>
                <c:pt idx="856">
                  <c:v>0.26544563137755101</c:v>
                </c:pt>
                <c:pt idx="857">
                  <c:v>0.26440927933673469</c:v>
                </c:pt>
                <c:pt idx="858">
                  <c:v>0.26534598214285715</c:v>
                </c:pt>
                <c:pt idx="859">
                  <c:v>0.26434948979591838</c:v>
                </c:pt>
                <c:pt idx="860">
                  <c:v>0.26335299744897961</c:v>
                </c:pt>
                <c:pt idx="861">
                  <c:v>0.25984534438775508</c:v>
                </c:pt>
                <c:pt idx="862">
                  <c:v>0.26101124043367346</c:v>
                </c:pt>
                <c:pt idx="863">
                  <c:v>0.26008450255102039</c:v>
                </c:pt>
                <c:pt idx="864">
                  <c:v>0.26134008290816324</c:v>
                </c:pt>
                <c:pt idx="865">
                  <c:v>0.26398078762755101</c:v>
                </c:pt>
                <c:pt idx="866">
                  <c:v>0.26633250956632654</c:v>
                </c:pt>
                <c:pt idx="867">
                  <c:v>0.26752830038265307</c:v>
                </c:pt>
                <c:pt idx="868">
                  <c:v>0.26085180165816324</c:v>
                </c:pt>
                <c:pt idx="869">
                  <c:v>0.26467833227040816</c:v>
                </c:pt>
                <c:pt idx="870">
                  <c:v>0.267578125</c:v>
                </c:pt>
                <c:pt idx="871">
                  <c:v>0.26339285714285715</c:v>
                </c:pt>
                <c:pt idx="872">
                  <c:v>0.26411033163265307</c:v>
                </c:pt>
                <c:pt idx="873">
                  <c:v>0.26397082270408162</c:v>
                </c:pt>
                <c:pt idx="874">
                  <c:v>0.26568478954081631</c:v>
                </c:pt>
                <c:pt idx="875">
                  <c:v>0.26372169961734693</c:v>
                </c:pt>
                <c:pt idx="876">
                  <c:v>0.26786710778061223</c:v>
                </c:pt>
                <c:pt idx="877">
                  <c:v>0.26754823022959184</c:v>
                </c:pt>
                <c:pt idx="878">
                  <c:v>0.26084183673469385</c:v>
                </c:pt>
                <c:pt idx="879">
                  <c:v>0.26886360012755101</c:v>
                </c:pt>
                <c:pt idx="880">
                  <c:v>0.26004464285714285</c:v>
                </c:pt>
                <c:pt idx="881">
                  <c:v>0.26452885841836737</c:v>
                </c:pt>
                <c:pt idx="882">
                  <c:v>0.26247608418367346</c:v>
                </c:pt>
                <c:pt idx="883">
                  <c:v>0.26063257334183676</c:v>
                </c:pt>
                <c:pt idx="884">
                  <c:v>0.26415019132653061</c:v>
                </c:pt>
                <c:pt idx="885">
                  <c:v>0.26320352359693877</c:v>
                </c:pt>
                <c:pt idx="886">
                  <c:v>0.26566485969387754</c:v>
                </c:pt>
                <c:pt idx="887">
                  <c:v>0.26528619260204084</c:v>
                </c:pt>
                <c:pt idx="888">
                  <c:v>0.26676100127551022</c:v>
                </c:pt>
                <c:pt idx="889">
                  <c:v>0.26525629783163263</c:v>
                </c:pt>
                <c:pt idx="890">
                  <c:v>0.26477798150510207</c:v>
                </c:pt>
                <c:pt idx="891">
                  <c:v>0.26861447704081631</c:v>
                </c:pt>
                <c:pt idx="892">
                  <c:v>0.26857461734693877</c:v>
                </c:pt>
                <c:pt idx="893">
                  <c:v>0.26402064732142855</c:v>
                </c:pt>
                <c:pt idx="894">
                  <c:v>0.26176857461734693</c:v>
                </c:pt>
                <c:pt idx="895">
                  <c:v>0.26533601721938777</c:v>
                </c:pt>
                <c:pt idx="896">
                  <c:v>0.25892857142857145</c:v>
                </c:pt>
                <c:pt idx="897">
                  <c:v>0.26403061224489793</c:v>
                </c:pt>
                <c:pt idx="898">
                  <c:v>0.26521643813775508</c:v>
                </c:pt>
                <c:pt idx="899">
                  <c:v>0.26805644132653061</c:v>
                </c:pt>
                <c:pt idx="900">
                  <c:v>0.27151426977040816</c:v>
                </c:pt>
                <c:pt idx="901">
                  <c:v>0.26362205038265307</c:v>
                </c:pt>
                <c:pt idx="902">
                  <c:v>0.26343271683673469</c:v>
                </c:pt>
                <c:pt idx="903">
                  <c:v>0.26828563456632654</c:v>
                </c:pt>
                <c:pt idx="904">
                  <c:v>0.27131497130102039</c:v>
                </c:pt>
                <c:pt idx="905">
                  <c:v>0.26821588010204084</c:v>
                </c:pt>
                <c:pt idx="906">
                  <c:v>0.26258569834183676</c:v>
                </c:pt>
                <c:pt idx="907">
                  <c:v>0.26774752869897961</c:v>
                </c:pt>
                <c:pt idx="908">
                  <c:v>0.26413026147959184</c:v>
                </c:pt>
                <c:pt idx="909">
                  <c:v>0.27088647959183676</c:v>
                </c:pt>
                <c:pt idx="910">
                  <c:v>0.26225685586734693</c:v>
                </c:pt>
                <c:pt idx="911">
                  <c:v>0.26528619260204084</c:v>
                </c:pt>
                <c:pt idx="912">
                  <c:v>0.26879384566326531</c:v>
                </c:pt>
                <c:pt idx="913">
                  <c:v>0.27222177933673469</c:v>
                </c:pt>
                <c:pt idx="914">
                  <c:v>0.26824577487244899</c:v>
                </c:pt>
                <c:pt idx="915">
                  <c:v>0.26789700255102039</c:v>
                </c:pt>
                <c:pt idx="916">
                  <c:v>0.27094626913265307</c:v>
                </c:pt>
                <c:pt idx="917">
                  <c:v>0.26479791135204084</c:v>
                </c:pt>
                <c:pt idx="918">
                  <c:v>0.26704001913265307</c:v>
                </c:pt>
                <c:pt idx="919">
                  <c:v>0.27233139349489793</c:v>
                </c:pt>
                <c:pt idx="920">
                  <c:v>0.26541573660714285</c:v>
                </c:pt>
                <c:pt idx="921">
                  <c:v>0.26968072385204084</c:v>
                </c:pt>
                <c:pt idx="922">
                  <c:v>0.26642219387755101</c:v>
                </c:pt>
                <c:pt idx="923">
                  <c:v>0.26945153061224492</c:v>
                </c:pt>
                <c:pt idx="924">
                  <c:v>0.26883370535714285</c:v>
                </c:pt>
                <c:pt idx="925">
                  <c:v>0.26767777423469385</c:v>
                </c:pt>
                <c:pt idx="926">
                  <c:v>0.26377152423469385</c:v>
                </c:pt>
                <c:pt idx="927">
                  <c:v>0.26624282525510207</c:v>
                </c:pt>
                <c:pt idx="928">
                  <c:v>0.26403061224489793</c:v>
                </c:pt>
                <c:pt idx="929">
                  <c:v>0.26858458227040816</c:v>
                </c:pt>
                <c:pt idx="930">
                  <c:v>0.26511678890306123</c:v>
                </c:pt>
                <c:pt idx="931">
                  <c:v>0.26391103316326531</c:v>
                </c:pt>
                <c:pt idx="932">
                  <c:v>0.26179846938775508</c:v>
                </c:pt>
                <c:pt idx="933">
                  <c:v>0.26230668048469385</c:v>
                </c:pt>
                <c:pt idx="934">
                  <c:v>0.26552535076530615</c:v>
                </c:pt>
                <c:pt idx="935">
                  <c:v>0.26811623086734693</c:v>
                </c:pt>
                <c:pt idx="936">
                  <c:v>0.26519650829081631</c:v>
                </c:pt>
                <c:pt idx="937">
                  <c:v>0.26710977359693877</c:v>
                </c:pt>
                <c:pt idx="938">
                  <c:v>0.26421994579081631</c:v>
                </c:pt>
                <c:pt idx="939">
                  <c:v>0.26436941964285715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C2-457D-B13D-8B417C7A15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clip=0.3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Sheet1!$C$2:$C$941</c:f>
              <c:numCache>
                <c:formatCode>General</c:formatCode>
                <c:ptCount val="940"/>
                <c:pt idx="0">
                  <c:v>1.6063456632653062E-2</c:v>
                </c:pt>
                <c:pt idx="1">
                  <c:v>0.10118383290816327</c:v>
                </c:pt>
                <c:pt idx="2">
                  <c:v>0.19256218112244897</c:v>
                </c:pt>
                <c:pt idx="3">
                  <c:v>0.24493781887755103</c:v>
                </c:pt>
                <c:pt idx="4">
                  <c:v>0.27278977997448978</c:v>
                </c:pt>
                <c:pt idx="5">
                  <c:v>0.28685028698979592</c:v>
                </c:pt>
                <c:pt idx="6">
                  <c:v>0.29806082589285715</c:v>
                </c:pt>
                <c:pt idx="7">
                  <c:v>0.32116948341836737</c:v>
                </c:pt>
                <c:pt idx="8">
                  <c:v>0.31606744260204084</c:v>
                </c:pt>
                <c:pt idx="9">
                  <c:v>0.32419882015306123</c:v>
                </c:pt>
                <c:pt idx="10">
                  <c:v>0.33876753826530615</c:v>
                </c:pt>
                <c:pt idx="11">
                  <c:v>0.31770169005102039</c:v>
                </c:pt>
                <c:pt idx="12">
                  <c:v>0.33026745854591838</c:v>
                </c:pt>
                <c:pt idx="13">
                  <c:v>0.34964923469387754</c:v>
                </c:pt>
                <c:pt idx="14">
                  <c:v>0.33552893813775508</c:v>
                </c:pt>
                <c:pt idx="15">
                  <c:v>0.33611686862244899</c:v>
                </c:pt>
                <c:pt idx="16">
                  <c:v>0.33674465880102039</c:v>
                </c:pt>
                <c:pt idx="17">
                  <c:v>0.33717315051020408</c:v>
                </c:pt>
                <c:pt idx="18">
                  <c:v>0.3383091517857143</c:v>
                </c:pt>
                <c:pt idx="19">
                  <c:v>0.33158282844387754</c:v>
                </c:pt>
                <c:pt idx="20">
                  <c:v>0.33714325573979592</c:v>
                </c:pt>
                <c:pt idx="21">
                  <c:v>0.34025231186224492</c:v>
                </c:pt>
                <c:pt idx="22">
                  <c:v>0.32731784119897961</c:v>
                </c:pt>
                <c:pt idx="23">
                  <c:v>0.32670001594387754</c:v>
                </c:pt>
                <c:pt idx="24">
                  <c:v>0.32309271364795916</c:v>
                </c:pt>
                <c:pt idx="25">
                  <c:v>0.32312260841836737</c:v>
                </c:pt>
                <c:pt idx="26">
                  <c:v>0.33439293686224492</c:v>
                </c:pt>
                <c:pt idx="27">
                  <c:v>0.34412866709183676</c:v>
                </c:pt>
                <c:pt idx="28">
                  <c:v>0.32560387436224492</c:v>
                </c:pt>
                <c:pt idx="29">
                  <c:v>0.3321010044642857</c:v>
                </c:pt>
                <c:pt idx="30">
                  <c:v>0.33085538903061223</c:v>
                </c:pt>
                <c:pt idx="31">
                  <c:v>0.33495097257653061</c:v>
                </c:pt>
                <c:pt idx="32">
                  <c:v>0.32737763073979592</c:v>
                </c:pt>
                <c:pt idx="33">
                  <c:v>0.32938058035714285</c:v>
                </c:pt>
                <c:pt idx="34">
                  <c:v>0.33017777423469385</c:v>
                </c:pt>
                <c:pt idx="35">
                  <c:v>0.32612205038265307</c:v>
                </c:pt>
                <c:pt idx="36">
                  <c:v>0.33376514668367346</c:v>
                </c:pt>
                <c:pt idx="37">
                  <c:v>0.33634606186224492</c:v>
                </c:pt>
                <c:pt idx="38">
                  <c:v>0.33330676020408162</c:v>
                </c:pt>
                <c:pt idx="39">
                  <c:v>0.32826450892857145</c:v>
                </c:pt>
                <c:pt idx="40">
                  <c:v>0.33813974808673469</c:v>
                </c:pt>
                <c:pt idx="41">
                  <c:v>0.32629145408163263</c:v>
                </c:pt>
                <c:pt idx="42">
                  <c:v>0.33015784438775508</c:v>
                </c:pt>
                <c:pt idx="43">
                  <c:v>0.32705875318877553</c:v>
                </c:pt>
                <c:pt idx="44">
                  <c:v>0.32710857780612246</c:v>
                </c:pt>
                <c:pt idx="45">
                  <c:v>0.33858816964285715</c:v>
                </c:pt>
                <c:pt idx="46">
                  <c:v>0.33845862563775508</c:v>
                </c:pt>
                <c:pt idx="47">
                  <c:v>0.32919124681122447</c:v>
                </c:pt>
                <c:pt idx="48">
                  <c:v>0.32865314094387754</c:v>
                </c:pt>
                <c:pt idx="49">
                  <c:v>0.33159279336734693</c:v>
                </c:pt>
                <c:pt idx="50">
                  <c:v>0.33017777423469385</c:v>
                </c:pt>
                <c:pt idx="51">
                  <c:v>0.33602718431122447</c:v>
                </c:pt>
                <c:pt idx="52">
                  <c:v>0.33298788265306123</c:v>
                </c:pt>
                <c:pt idx="53">
                  <c:v>0.33599728954081631</c:v>
                </c:pt>
                <c:pt idx="54">
                  <c:v>0.32652064732142855</c:v>
                </c:pt>
                <c:pt idx="55">
                  <c:v>0.31694435586734693</c:v>
                </c:pt>
                <c:pt idx="56">
                  <c:v>0.31717354910714285</c:v>
                </c:pt>
                <c:pt idx="57">
                  <c:v>0.33413384885204084</c:v>
                </c:pt>
                <c:pt idx="58">
                  <c:v>0.32858338647959184</c:v>
                </c:pt>
                <c:pt idx="59">
                  <c:v>0.31180245535714285</c:v>
                </c:pt>
                <c:pt idx="60">
                  <c:v>0.34062101403061223</c:v>
                </c:pt>
                <c:pt idx="61">
                  <c:v>0.33138352997448978</c:v>
                </c:pt>
                <c:pt idx="62">
                  <c:v>0.32272401147959184</c:v>
                </c:pt>
                <c:pt idx="63">
                  <c:v>0.31459263392857145</c:v>
                </c:pt>
                <c:pt idx="64">
                  <c:v>0.32793566645408162</c:v>
                </c:pt>
                <c:pt idx="65">
                  <c:v>0.31062659438775508</c:v>
                </c:pt>
                <c:pt idx="66">
                  <c:v>0.33257932079081631</c:v>
                </c:pt>
                <c:pt idx="67">
                  <c:v>0.33081552933673469</c:v>
                </c:pt>
                <c:pt idx="68">
                  <c:v>0.32513552295918369</c:v>
                </c:pt>
                <c:pt idx="69">
                  <c:v>0.32044204400510207</c:v>
                </c:pt>
                <c:pt idx="70">
                  <c:v>0.31031768176020408</c:v>
                </c:pt>
                <c:pt idx="71">
                  <c:v>0.30296356823979592</c:v>
                </c:pt>
                <c:pt idx="72">
                  <c:v>0.31220105229591838</c:v>
                </c:pt>
                <c:pt idx="73">
                  <c:v>0.33512037627551022</c:v>
                </c:pt>
                <c:pt idx="74">
                  <c:v>0.32284359056122447</c:v>
                </c:pt>
                <c:pt idx="75">
                  <c:v>0.32136878188775508</c:v>
                </c:pt>
                <c:pt idx="76">
                  <c:v>0.32393973214285715</c:v>
                </c:pt>
                <c:pt idx="77">
                  <c:v>0.32954001913265307</c:v>
                </c:pt>
                <c:pt idx="78">
                  <c:v>0.32312260841836737</c:v>
                </c:pt>
                <c:pt idx="79">
                  <c:v>0.32954998405612246</c:v>
                </c:pt>
                <c:pt idx="80">
                  <c:v>0.32715840242346939</c:v>
                </c:pt>
                <c:pt idx="81">
                  <c:v>0.32395966198979592</c:v>
                </c:pt>
                <c:pt idx="82">
                  <c:v>0.31247010522959184</c:v>
                </c:pt>
                <c:pt idx="83">
                  <c:v>0.32641103316326531</c:v>
                </c:pt>
                <c:pt idx="84">
                  <c:v>0.31947544642857145</c:v>
                </c:pt>
                <c:pt idx="85">
                  <c:v>0.33108458227040816</c:v>
                </c:pt>
                <c:pt idx="86">
                  <c:v>0.32231544961734693</c:v>
                </c:pt>
                <c:pt idx="87">
                  <c:v>0.32406927614795916</c:v>
                </c:pt>
                <c:pt idx="88">
                  <c:v>0.32049186862244899</c:v>
                </c:pt>
                <c:pt idx="89">
                  <c:v>0.3267299107142857</c:v>
                </c:pt>
                <c:pt idx="90">
                  <c:v>0.32104990433673469</c:v>
                </c:pt>
                <c:pt idx="91">
                  <c:v>0.31442323022959184</c:v>
                </c:pt>
                <c:pt idx="92">
                  <c:v>0.32509566326530615</c:v>
                </c:pt>
                <c:pt idx="93">
                  <c:v>0.32623166454081631</c:v>
                </c:pt>
                <c:pt idx="94">
                  <c:v>0.30879304846938777</c:v>
                </c:pt>
                <c:pt idx="95">
                  <c:v>0.32009327168367346</c:v>
                </c:pt>
                <c:pt idx="96">
                  <c:v>0.32010323660714285</c:v>
                </c:pt>
                <c:pt idx="97">
                  <c:v>0.32895208864795916</c:v>
                </c:pt>
                <c:pt idx="98">
                  <c:v>0.33016780931122447</c:v>
                </c:pt>
                <c:pt idx="99">
                  <c:v>0.32668008609693877</c:v>
                </c:pt>
                <c:pt idx="100">
                  <c:v>0.32598254145408162</c:v>
                </c:pt>
                <c:pt idx="101">
                  <c:v>0.32105986926020408</c:v>
                </c:pt>
                <c:pt idx="102">
                  <c:v>0.31921635841836737</c:v>
                </c:pt>
                <c:pt idx="103">
                  <c:v>0.32230548469387754</c:v>
                </c:pt>
                <c:pt idx="104">
                  <c:v>0.30811543367346939</c:v>
                </c:pt>
                <c:pt idx="105">
                  <c:v>0.31652582908163263</c:v>
                </c:pt>
                <c:pt idx="106">
                  <c:v>0.32032246492346939</c:v>
                </c:pt>
                <c:pt idx="107">
                  <c:v>0.31325733418367346</c:v>
                </c:pt>
                <c:pt idx="108">
                  <c:v>0.32401945153061223</c:v>
                </c:pt>
                <c:pt idx="109">
                  <c:v>0.31601761798469385</c:v>
                </c:pt>
                <c:pt idx="110">
                  <c:v>0.31134406887755101</c:v>
                </c:pt>
                <c:pt idx="111">
                  <c:v>0.31129424426020408</c:v>
                </c:pt>
                <c:pt idx="112">
                  <c:v>0.31467235331632654</c:v>
                </c:pt>
                <c:pt idx="113">
                  <c:v>0.31695432079081631</c:v>
                </c:pt>
                <c:pt idx="114">
                  <c:v>0.31534996811224492</c:v>
                </c:pt>
                <c:pt idx="115">
                  <c:v>0.31529017857142855</c:v>
                </c:pt>
                <c:pt idx="116">
                  <c:v>0.30860371492346939</c:v>
                </c:pt>
                <c:pt idx="117">
                  <c:v>0.30934111926020408</c:v>
                </c:pt>
                <c:pt idx="118">
                  <c:v>0.30770687181122447</c:v>
                </c:pt>
                <c:pt idx="119">
                  <c:v>0.31036750637755101</c:v>
                </c:pt>
                <c:pt idx="120">
                  <c:v>0.31830955038265307</c:v>
                </c:pt>
                <c:pt idx="121">
                  <c:v>0.3218470982142857</c:v>
                </c:pt>
                <c:pt idx="122">
                  <c:v>0.30397002551020408</c:v>
                </c:pt>
                <c:pt idx="123">
                  <c:v>0.32587292729591838</c:v>
                </c:pt>
                <c:pt idx="124">
                  <c:v>0.32447783801020408</c:v>
                </c:pt>
                <c:pt idx="125">
                  <c:v>0.32393973214285715</c:v>
                </c:pt>
                <c:pt idx="126">
                  <c:v>0.31365593112244899</c:v>
                </c:pt>
                <c:pt idx="127">
                  <c:v>0.31767179528061223</c:v>
                </c:pt>
                <c:pt idx="128">
                  <c:v>0.314453125</c:v>
                </c:pt>
                <c:pt idx="129">
                  <c:v>0.30993901466836737</c:v>
                </c:pt>
                <c:pt idx="130">
                  <c:v>0.3207310267857143</c:v>
                </c:pt>
                <c:pt idx="131">
                  <c:v>0.31735291772959184</c:v>
                </c:pt>
                <c:pt idx="132">
                  <c:v>0.31959502551020408</c:v>
                </c:pt>
                <c:pt idx="133">
                  <c:v>0.31645607461734693</c:v>
                </c:pt>
                <c:pt idx="134">
                  <c:v>0.32688934948979592</c:v>
                </c:pt>
                <c:pt idx="135">
                  <c:v>0.31676498724489793</c:v>
                </c:pt>
                <c:pt idx="136">
                  <c:v>0.31556919642857145</c:v>
                </c:pt>
                <c:pt idx="137">
                  <c:v>0.32385004783163263</c:v>
                </c:pt>
                <c:pt idx="138">
                  <c:v>0.32954001913265307</c:v>
                </c:pt>
                <c:pt idx="139">
                  <c:v>0.31186224489795916</c:v>
                </c:pt>
                <c:pt idx="140">
                  <c:v>0.31854870854591838</c:v>
                </c:pt>
                <c:pt idx="141">
                  <c:v>0.31097536670918369</c:v>
                </c:pt>
                <c:pt idx="142">
                  <c:v>0.30838448660714285</c:v>
                </c:pt>
                <c:pt idx="143">
                  <c:v>0.31503109056122447</c:v>
                </c:pt>
                <c:pt idx="144">
                  <c:v>0.3163364955357143</c:v>
                </c:pt>
                <c:pt idx="145">
                  <c:v>0.32027264030612246</c:v>
                </c:pt>
                <c:pt idx="146">
                  <c:v>0.31571867028061223</c:v>
                </c:pt>
                <c:pt idx="147">
                  <c:v>0.31270926339285715</c:v>
                </c:pt>
                <c:pt idx="148">
                  <c:v>0.32379025829081631</c:v>
                </c:pt>
                <c:pt idx="149">
                  <c:v>0.31166294642857145</c:v>
                </c:pt>
                <c:pt idx="150">
                  <c:v>0.30923150510204084</c:v>
                </c:pt>
                <c:pt idx="151">
                  <c:v>0.31573860012755101</c:v>
                </c:pt>
                <c:pt idx="152">
                  <c:v>0.31257971938775508</c:v>
                </c:pt>
                <c:pt idx="153">
                  <c:v>0.32033242984693877</c:v>
                </c:pt>
                <c:pt idx="154">
                  <c:v>0.31378547512755101</c:v>
                </c:pt>
                <c:pt idx="155">
                  <c:v>0.31372568558673469</c:v>
                </c:pt>
                <c:pt idx="156">
                  <c:v>0.30948062818877553</c:v>
                </c:pt>
                <c:pt idx="157">
                  <c:v>0.30991908482142855</c:v>
                </c:pt>
                <c:pt idx="158">
                  <c:v>0.31267936862244899</c:v>
                </c:pt>
                <c:pt idx="159">
                  <c:v>0.30482700892857145</c:v>
                </c:pt>
                <c:pt idx="160">
                  <c:v>0.32142857142857145</c:v>
                </c:pt>
                <c:pt idx="161">
                  <c:v>0.31050701530612246</c:v>
                </c:pt>
                <c:pt idx="162">
                  <c:v>0.32469706632653061</c:v>
                </c:pt>
                <c:pt idx="163">
                  <c:v>0.31153340242346939</c:v>
                </c:pt>
                <c:pt idx="164">
                  <c:v>0.30780652104591838</c:v>
                </c:pt>
                <c:pt idx="165">
                  <c:v>0.30513592155612246</c:v>
                </c:pt>
                <c:pt idx="166">
                  <c:v>0.31884765625</c:v>
                </c:pt>
                <c:pt idx="167">
                  <c:v>0.32500597895408162</c:v>
                </c:pt>
                <c:pt idx="168">
                  <c:v>0.32400948660714285</c:v>
                </c:pt>
                <c:pt idx="169">
                  <c:v>0.32912149234693877</c:v>
                </c:pt>
                <c:pt idx="170">
                  <c:v>0.31863839285714285</c:v>
                </c:pt>
                <c:pt idx="171">
                  <c:v>0.31409438775510207</c:v>
                </c:pt>
                <c:pt idx="172">
                  <c:v>0.32563376913265307</c:v>
                </c:pt>
                <c:pt idx="173">
                  <c:v>0.31963488520408162</c:v>
                </c:pt>
                <c:pt idx="174">
                  <c:v>0.31664540816326531</c:v>
                </c:pt>
                <c:pt idx="175">
                  <c:v>0.32702885841836737</c:v>
                </c:pt>
                <c:pt idx="176">
                  <c:v>0.31740274234693877</c:v>
                </c:pt>
                <c:pt idx="177">
                  <c:v>0.32205636160714285</c:v>
                </c:pt>
                <c:pt idx="178">
                  <c:v>0.32112962372448978</c:v>
                </c:pt>
                <c:pt idx="179">
                  <c:v>0.32768654336734693</c:v>
                </c:pt>
                <c:pt idx="180">
                  <c:v>0.31743263711734693</c:v>
                </c:pt>
                <c:pt idx="181">
                  <c:v>0.32750717474489793</c:v>
                </c:pt>
                <c:pt idx="182">
                  <c:v>0.30643136160714285</c:v>
                </c:pt>
                <c:pt idx="183">
                  <c:v>0.32613201530612246</c:v>
                </c:pt>
                <c:pt idx="184">
                  <c:v>0.32176737882653061</c:v>
                </c:pt>
                <c:pt idx="185">
                  <c:v>0.30734813456632654</c:v>
                </c:pt>
                <c:pt idx="186">
                  <c:v>0.32257453762755101</c:v>
                </c:pt>
                <c:pt idx="187">
                  <c:v>0.32242506377551022</c:v>
                </c:pt>
                <c:pt idx="188">
                  <c:v>0.32055165816326531</c:v>
                </c:pt>
                <c:pt idx="189">
                  <c:v>0.30822504783163263</c:v>
                </c:pt>
                <c:pt idx="190">
                  <c:v>0.31414421237244899</c:v>
                </c:pt>
                <c:pt idx="191">
                  <c:v>0.32205636160714285</c:v>
                </c:pt>
                <c:pt idx="192">
                  <c:v>0.31513073979591838</c:v>
                </c:pt>
                <c:pt idx="193">
                  <c:v>0.32464724170918369</c:v>
                </c:pt>
                <c:pt idx="194">
                  <c:v>0.32037228954081631</c:v>
                </c:pt>
                <c:pt idx="195">
                  <c:v>0.32433832908163263</c:v>
                </c:pt>
                <c:pt idx="196">
                  <c:v>0.30971978635204084</c:v>
                </c:pt>
                <c:pt idx="197">
                  <c:v>0.30713887117346939</c:v>
                </c:pt>
                <c:pt idx="198">
                  <c:v>0.32417889030612246</c:v>
                </c:pt>
                <c:pt idx="199">
                  <c:v>0.31701411033163263</c:v>
                </c:pt>
                <c:pt idx="200">
                  <c:v>0.31578842474489793</c:v>
                </c:pt>
                <c:pt idx="201">
                  <c:v>0.31881776147959184</c:v>
                </c:pt>
                <c:pt idx="202">
                  <c:v>0.31427375637755101</c:v>
                </c:pt>
                <c:pt idx="203">
                  <c:v>0.31512077487244899</c:v>
                </c:pt>
                <c:pt idx="204">
                  <c:v>0.31093550701530615</c:v>
                </c:pt>
                <c:pt idx="205">
                  <c:v>0.31774154974489793</c:v>
                </c:pt>
                <c:pt idx="206">
                  <c:v>0.31189213966836737</c:v>
                </c:pt>
                <c:pt idx="207">
                  <c:v>0.31644610969387754</c:v>
                </c:pt>
                <c:pt idx="208">
                  <c:v>0.3223353794642857</c:v>
                </c:pt>
                <c:pt idx="209">
                  <c:v>0.32750717474489793</c:v>
                </c:pt>
                <c:pt idx="210">
                  <c:v>0.32279376594387754</c:v>
                </c:pt>
                <c:pt idx="211">
                  <c:v>0.30755739795918369</c:v>
                </c:pt>
                <c:pt idx="212">
                  <c:v>0.31000876913265307</c:v>
                </c:pt>
                <c:pt idx="213">
                  <c:v>0.30595304528061223</c:v>
                </c:pt>
                <c:pt idx="214">
                  <c:v>0.31352638711734693</c:v>
                </c:pt>
                <c:pt idx="215">
                  <c:v>0.32438815369897961</c:v>
                </c:pt>
                <c:pt idx="216">
                  <c:v>0.31654575892857145</c:v>
                </c:pt>
                <c:pt idx="217">
                  <c:v>0.32231544961734693</c:v>
                </c:pt>
                <c:pt idx="218">
                  <c:v>0.3173828125</c:v>
                </c:pt>
                <c:pt idx="219">
                  <c:v>0.32075095663265307</c:v>
                </c:pt>
                <c:pt idx="220">
                  <c:v>0.31218112244897961</c:v>
                </c:pt>
                <c:pt idx="221">
                  <c:v>0.32138871173469385</c:v>
                </c:pt>
                <c:pt idx="222">
                  <c:v>0.32409917091836737</c:v>
                </c:pt>
                <c:pt idx="223">
                  <c:v>0.3241489955357143</c:v>
                </c:pt>
                <c:pt idx="224">
                  <c:v>0.32628148915816324</c:v>
                </c:pt>
                <c:pt idx="225">
                  <c:v>0.32266422193877553</c:v>
                </c:pt>
                <c:pt idx="226">
                  <c:v>0.31834941007653061</c:v>
                </c:pt>
                <c:pt idx="227">
                  <c:v>0.33303770727040816</c:v>
                </c:pt>
                <c:pt idx="228">
                  <c:v>0.32568359375</c:v>
                </c:pt>
                <c:pt idx="229">
                  <c:v>0.32161790497448978</c:v>
                </c:pt>
                <c:pt idx="230">
                  <c:v>0.31741270727040816</c:v>
                </c:pt>
                <c:pt idx="231">
                  <c:v>0.32258450255102039</c:v>
                </c:pt>
                <c:pt idx="232">
                  <c:v>0.31808035714285715</c:v>
                </c:pt>
                <c:pt idx="233">
                  <c:v>0.32895208864795916</c:v>
                </c:pt>
                <c:pt idx="234">
                  <c:v>0.32138871173469385</c:v>
                </c:pt>
                <c:pt idx="235">
                  <c:v>0.32103993941326531</c:v>
                </c:pt>
                <c:pt idx="236">
                  <c:v>0.31569874043367346</c:v>
                </c:pt>
                <c:pt idx="237">
                  <c:v>0.31033761160714285</c:v>
                </c:pt>
                <c:pt idx="238">
                  <c:v>0.31622688137755101</c:v>
                </c:pt>
                <c:pt idx="239">
                  <c:v>0.32723812181122447</c:v>
                </c:pt>
                <c:pt idx="240">
                  <c:v>0.32632134885204084</c:v>
                </c:pt>
                <c:pt idx="241">
                  <c:v>0.32633131377551022</c:v>
                </c:pt>
                <c:pt idx="242">
                  <c:v>0.31746253188775508</c:v>
                </c:pt>
                <c:pt idx="243">
                  <c:v>0.30205676020408162</c:v>
                </c:pt>
                <c:pt idx="244">
                  <c:v>0.31200175382653061</c:v>
                </c:pt>
                <c:pt idx="245">
                  <c:v>0.31730309311224492</c:v>
                </c:pt>
                <c:pt idx="246">
                  <c:v>0.31240035076530615</c:v>
                </c:pt>
                <c:pt idx="247">
                  <c:v>0.3114536830357143</c:v>
                </c:pt>
                <c:pt idx="248">
                  <c:v>0.3154296875</c:v>
                </c:pt>
                <c:pt idx="249">
                  <c:v>0.33054647640306123</c:v>
                </c:pt>
                <c:pt idx="250">
                  <c:v>0.31726323341836737</c:v>
                </c:pt>
                <c:pt idx="251">
                  <c:v>0.31711375956632654</c:v>
                </c:pt>
                <c:pt idx="252">
                  <c:v>0.31554926658163263</c:v>
                </c:pt>
                <c:pt idx="253">
                  <c:v>0.31247010522959184</c:v>
                </c:pt>
                <c:pt idx="254">
                  <c:v>0.31293845663265307</c:v>
                </c:pt>
                <c:pt idx="255">
                  <c:v>0.32779615752551022</c:v>
                </c:pt>
                <c:pt idx="256">
                  <c:v>0.31126434948979592</c:v>
                </c:pt>
                <c:pt idx="257">
                  <c:v>0.30136918048469385</c:v>
                </c:pt>
                <c:pt idx="258">
                  <c:v>0.30933115433673469</c:v>
                </c:pt>
                <c:pt idx="259">
                  <c:v>0.30626195790816324</c:v>
                </c:pt>
                <c:pt idx="260">
                  <c:v>0.30994897959183676</c:v>
                </c:pt>
                <c:pt idx="261">
                  <c:v>0.32013313137755101</c:v>
                </c:pt>
                <c:pt idx="262">
                  <c:v>0.31773158482142855</c:v>
                </c:pt>
                <c:pt idx="263">
                  <c:v>0.31718351403061223</c:v>
                </c:pt>
                <c:pt idx="264">
                  <c:v>0.31523038903061223</c:v>
                </c:pt>
                <c:pt idx="265">
                  <c:v>0.31925621811224492</c:v>
                </c:pt>
                <c:pt idx="266">
                  <c:v>0.31322743941326531</c:v>
                </c:pt>
                <c:pt idx="267">
                  <c:v>0.31181242028061223</c:v>
                </c:pt>
                <c:pt idx="268">
                  <c:v>0.31750239158163263</c:v>
                </c:pt>
                <c:pt idx="269">
                  <c:v>0.31168287627551022</c:v>
                </c:pt>
                <c:pt idx="270">
                  <c:v>0.31463249362244899</c:v>
                </c:pt>
                <c:pt idx="271">
                  <c:v>0.31898716517857145</c:v>
                </c:pt>
                <c:pt idx="272">
                  <c:v>0.31653579400510207</c:v>
                </c:pt>
                <c:pt idx="273">
                  <c:v>0.31743263711734693</c:v>
                </c:pt>
                <c:pt idx="274">
                  <c:v>0.31202168367346939</c:v>
                </c:pt>
                <c:pt idx="275">
                  <c:v>0.32485650510204084</c:v>
                </c:pt>
                <c:pt idx="276">
                  <c:v>0.31422393176020408</c:v>
                </c:pt>
                <c:pt idx="277">
                  <c:v>0.31727319834183676</c:v>
                </c:pt>
                <c:pt idx="278">
                  <c:v>0.32447783801020408</c:v>
                </c:pt>
                <c:pt idx="279">
                  <c:v>0.31463249362244899</c:v>
                </c:pt>
                <c:pt idx="280">
                  <c:v>0.32200653698979592</c:v>
                </c:pt>
                <c:pt idx="281">
                  <c:v>0.31783123405612246</c:v>
                </c:pt>
                <c:pt idx="282">
                  <c:v>0.32057158801020408</c:v>
                </c:pt>
                <c:pt idx="283">
                  <c:v>0.31440330038265307</c:v>
                </c:pt>
                <c:pt idx="284">
                  <c:v>0.31622688137755101</c:v>
                </c:pt>
                <c:pt idx="285">
                  <c:v>0.31574856505102039</c:v>
                </c:pt>
                <c:pt idx="286">
                  <c:v>0.31605747767857145</c:v>
                </c:pt>
                <c:pt idx="287">
                  <c:v>0.3194056919642857</c:v>
                </c:pt>
                <c:pt idx="288">
                  <c:v>0.31382533482142855</c:v>
                </c:pt>
                <c:pt idx="289">
                  <c:v>0.31343670280612246</c:v>
                </c:pt>
                <c:pt idx="290">
                  <c:v>0.30742785395408162</c:v>
                </c:pt>
                <c:pt idx="291">
                  <c:v>0.31359614158163263</c:v>
                </c:pt>
                <c:pt idx="292">
                  <c:v>0.3173828125</c:v>
                </c:pt>
                <c:pt idx="293">
                  <c:v>0.31280891262755101</c:v>
                </c:pt>
                <c:pt idx="294">
                  <c:v>0.31241031568877553</c:v>
                </c:pt>
                <c:pt idx="295">
                  <c:v>0.30498644770408162</c:v>
                </c:pt>
                <c:pt idx="296">
                  <c:v>0.31472217793367346</c:v>
                </c:pt>
                <c:pt idx="297">
                  <c:v>0.31638632015306123</c:v>
                </c:pt>
                <c:pt idx="298">
                  <c:v>0.3052455357142857</c:v>
                </c:pt>
                <c:pt idx="299">
                  <c:v>0.31106505102040816</c:v>
                </c:pt>
                <c:pt idx="300">
                  <c:v>0.31533003826530615</c:v>
                </c:pt>
                <c:pt idx="301">
                  <c:v>0.30729830994897961</c:v>
                </c:pt>
                <c:pt idx="302">
                  <c:v>0.31632653061224492</c:v>
                </c:pt>
                <c:pt idx="303">
                  <c:v>0.31429368622448978</c:v>
                </c:pt>
                <c:pt idx="304">
                  <c:v>0.31156329719387754</c:v>
                </c:pt>
                <c:pt idx="305">
                  <c:v>0.29642657844387754</c:v>
                </c:pt>
                <c:pt idx="306">
                  <c:v>0.31674505739795916</c:v>
                </c:pt>
                <c:pt idx="307">
                  <c:v>0.306640625</c:v>
                </c:pt>
                <c:pt idx="308">
                  <c:v>0.31236049107142855</c:v>
                </c:pt>
                <c:pt idx="309">
                  <c:v>0.32101004464285715</c:v>
                </c:pt>
                <c:pt idx="310">
                  <c:v>0.30845424107142855</c:v>
                </c:pt>
                <c:pt idx="311">
                  <c:v>0.31146364795918369</c:v>
                </c:pt>
                <c:pt idx="312">
                  <c:v>0.3119419642857143</c:v>
                </c:pt>
                <c:pt idx="313">
                  <c:v>0.31244021045918369</c:v>
                </c:pt>
                <c:pt idx="314">
                  <c:v>0.31221101721938777</c:v>
                </c:pt>
                <c:pt idx="315">
                  <c:v>0.31398477359693877</c:v>
                </c:pt>
                <c:pt idx="316">
                  <c:v>0.31413424744897961</c:v>
                </c:pt>
                <c:pt idx="317">
                  <c:v>0.30739795918367346</c:v>
                </c:pt>
                <c:pt idx="318">
                  <c:v>0.31739277742346939</c:v>
                </c:pt>
                <c:pt idx="319">
                  <c:v>0.31318757971938777</c:v>
                </c:pt>
                <c:pt idx="320">
                  <c:v>0.30711894132653061</c:v>
                </c:pt>
                <c:pt idx="321">
                  <c:v>0.30810546875</c:v>
                </c:pt>
                <c:pt idx="322">
                  <c:v>0.31286870216836737</c:v>
                </c:pt>
                <c:pt idx="323">
                  <c:v>0.31335698341836737</c:v>
                </c:pt>
                <c:pt idx="324">
                  <c:v>0.31412428252551022</c:v>
                </c:pt>
                <c:pt idx="325">
                  <c:v>0.32018295599489793</c:v>
                </c:pt>
                <c:pt idx="326">
                  <c:v>0.30819515306122447</c:v>
                </c:pt>
                <c:pt idx="327">
                  <c:v>0.31176259566326531</c:v>
                </c:pt>
                <c:pt idx="328">
                  <c:v>0.31372568558673469</c:v>
                </c:pt>
                <c:pt idx="329">
                  <c:v>0.31236049107142855</c:v>
                </c:pt>
                <c:pt idx="330">
                  <c:v>0.31218112244897961</c:v>
                </c:pt>
                <c:pt idx="331">
                  <c:v>0.31133410395408162</c:v>
                </c:pt>
                <c:pt idx="332">
                  <c:v>0.30707908163265307</c:v>
                </c:pt>
                <c:pt idx="333">
                  <c:v>0.31463249362244899</c:v>
                </c:pt>
                <c:pt idx="334">
                  <c:v>0.31422393176020408</c:v>
                </c:pt>
                <c:pt idx="335">
                  <c:v>0.30462771045918369</c:v>
                </c:pt>
                <c:pt idx="336">
                  <c:v>0.30843431122448978</c:v>
                </c:pt>
                <c:pt idx="337">
                  <c:v>0.31559909119897961</c:v>
                </c:pt>
                <c:pt idx="338">
                  <c:v>0.30473732461734693</c:v>
                </c:pt>
                <c:pt idx="339">
                  <c:v>0.31588807397959184</c:v>
                </c:pt>
                <c:pt idx="340">
                  <c:v>0.30333227040816324</c:v>
                </c:pt>
                <c:pt idx="341">
                  <c:v>0.30423907844387754</c:v>
                </c:pt>
                <c:pt idx="342">
                  <c:v>0.30960020727040816</c:v>
                </c:pt>
                <c:pt idx="343">
                  <c:v>0.31666533801020408</c:v>
                </c:pt>
                <c:pt idx="344">
                  <c:v>0.30668048469387754</c:v>
                </c:pt>
                <c:pt idx="345">
                  <c:v>0.30422911352040816</c:v>
                </c:pt>
                <c:pt idx="346">
                  <c:v>0.31074617346938777</c:v>
                </c:pt>
                <c:pt idx="347">
                  <c:v>0.30534518494897961</c:v>
                </c:pt>
                <c:pt idx="348">
                  <c:v>0.30431879783163263</c:v>
                </c:pt>
                <c:pt idx="349">
                  <c:v>0.31036750637755101</c:v>
                </c:pt>
                <c:pt idx="350">
                  <c:v>0.31470224808673469</c:v>
                </c:pt>
                <c:pt idx="351">
                  <c:v>0.30819515306122447</c:v>
                </c:pt>
                <c:pt idx="352">
                  <c:v>0.29811065051020408</c:v>
                </c:pt>
                <c:pt idx="353">
                  <c:v>0.30249521683673469</c:v>
                </c:pt>
                <c:pt idx="354">
                  <c:v>0.30161830357142855</c:v>
                </c:pt>
                <c:pt idx="355">
                  <c:v>0.30808553890306123</c:v>
                </c:pt>
                <c:pt idx="356">
                  <c:v>0.31470224808673469</c:v>
                </c:pt>
                <c:pt idx="357">
                  <c:v>0.30661073022959184</c:v>
                </c:pt>
                <c:pt idx="358">
                  <c:v>0.31574856505102039</c:v>
                </c:pt>
                <c:pt idx="359">
                  <c:v>0.30965999681122447</c:v>
                </c:pt>
                <c:pt idx="360">
                  <c:v>0.30929129464285715</c:v>
                </c:pt>
                <c:pt idx="361">
                  <c:v>0.30083107461734693</c:v>
                </c:pt>
                <c:pt idx="362">
                  <c:v>0.3125</c:v>
                </c:pt>
                <c:pt idx="363">
                  <c:v>0.31020806760204084</c:v>
                </c:pt>
                <c:pt idx="364">
                  <c:v>0.31046715561224492</c:v>
                </c:pt>
                <c:pt idx="365">
                  <c:v>0.31266940369897961</c:v>
                </c:pt>
                <c:pt idx="366">
                  <c:v>0.30629185267857145</c:v>
                </c:pt>
                <c:pt idx="367">
                  <c:v>0.30537507971938777</c:v>
                </c:pt>
                <c:pt idx="368">
                  <c:v>0.30780652104591838</c:v>
                </c:pt>
                <c:pt idx="369">
                  <c:v>0.31488161670918369</c:v>
                </c:pt>
                <c:pt idx="370">
                  <c:v>0.31468231823979592</c:v>
                </c:pt>
                <c:pt idx="371">
                  <c:v>0.31236049107142855</c:v>
                </c:pt>
                <c:pt idx="372">
                  <c:v>0.31048708545918369</c:v>
                </c:pt>
                <c:pt idx="373">
                  <c:v>0.30293367346938777</c:v>
                </c:pt>
                <c:pt idx="374">
                  <c:v>0.31569874043367346</c:v>
                </c:pt>
                <c:pt idx="375">
                  <c:v>0.31349649234693877</c:v>
                </c:pt>
                <c:pt idx="376">
                  <c:v>0.31195192920918369</c:v>
                </c:pt>
                <c:pt idx="377">
                  <c:v>0.29944595025510207</c:v>
                </c:pt>
                <c:pt idx="378">
                  <c:v>0.30672034438775508</c:v>
                </c:pt>
                <c:pt idx="379">
                  <c:v>0.30881297831632654</c:v>
                </c:pt>
                <c:pt idx="380">
                  <c:v>0.31000876913265307</c:v>
                </c:pt>
                <c:pt idx="381">
                  <c:v>0.31619698660714285</c:v>
                </c:pt>
                <c:pt idx="382">
                  <c:v>0.30885283801020408</c:v>
                </c:pt>
                <c:pt idx="383">
                  <c:v>0.30809550382653061</c:v>
                </c:pt>
                <c:pt idx="384">
                  <c:v>0.30460778061224492</c:v>
                </c:pt>
                <c:pt idx="385">
                  <c:v>0.30646125637755101</c:v>
                </c:pt>
                <c:pt idx="386">
                  <c:v>0.31443319515306123</c:v>
                </c:pt>
                <c:pt idx="387">
                  <c:v>0.30018335459183676</c:v>
                </c:pt>
                <c:pt idx="388">
                  <c:v>0.30856385522959184</c:v>
                </c:pt>
                <c:pt idx="389">
                  <c:v>0.30889269770408162</c:v>
                </c:pt>
                <c:pt idx="390">
                  <c:v>0.3085239955357143</c:v>
                </c:pt>
                <c:pt idx="391">
                  <c:v>0.30663066007653061</c:v>
                </c:pt>
                <c:pt idx="392">
                  <c:v>0.30723852040816324</c:v>
                </c:pt>
                <c:pt idx="393">
                  <c:v>0.30535514987244899</c:v>
                </c:pt>
                <c:pt idx="394">
                  <c:v>0.30340202487244899</c:v>
                </c:pt>
                <c:pt idx="395">
                  <c:v>0.31447305484693877</c:v>
                </c:pt>
                <c:pt idx="396">
                  <c:v>0.31263950892857145</c:v>
                </c:pt>
                <c:pt idx="397">
                  <c:v>0.31143375318877553</c:v>
                </c:pt>
                <c:pt idx="398">
                  <c:v>0.29440369897959184</c:v>
                </c:pt>
                <c:pt idx="399">
                  <c:v>0.30685985331632654</c:v>
                </c:pt>
                <c:pt idx="400">
                  <c:v>0.30259486607142855</c:v>
                </c:pt>
                <c:pt idx="401">
                  <c:v>0.30394013073979592</c:v>
                </c:pt>
                <c:pt idx="402">
                  <c:v>0.31360610650510207</c:v>
                </c:pt>
                <c:pt idx="403">
                  <c:v>0.31856863839285715</c:v>
                </c:pt>
                <c:pt idx="404">
                  <c:v>0.31601761798469385</c:v>
                </c:pt>
                <c:pt idx="405">
                  <c:v>0.31207150829081631</c:v>
                </c:pt>
                <c:pt idx="406">
                  <c:v>0.30456792091836737</c:v>
                </c:pt>
                <c:pt idx="407">
                  <c:v>0.31081592793367346</c:v>
                </c:pt>
                <c:pt idx="408">
                  <c:v>0.30091079400510207</c:v>
                </c:pt>
                <c:pt idx="409">
                  <c:v>0.30951052295918369</c:v>
                </c:pt>
                <c:pt idx="410">
                  <c:v>0.30806560905612246</c:v>
                </c:pt>
                <c:pt idx="411">
                  <c:v>0.31139389349489793</c:v>
                </c:pt>
                <c:pt idx="412">
                  <c:v>0.30880301339285715</c:v>
                </c:pt>
                <c:pt idx="413">
                  <c:v>0.30896245216836737</c:v>
                </c:pt>
                <c:pt idx="414">
                  <c:v>0.31095543686224492</c:v>
                </c:pt>
                <c:pt idx="415">
                  <c:v>0.29811065051020408</c:v>
                </c:pt>
                <c:pt idx="416">
                  <c:v>0.31490154655612246</c:v>
                </c:pt>
                <c:pt idx="417">
                  <c:v>0.30606265943877553</c:v>
                </c:pt>
                <c:pt idx="418">
                  <c:v>0.31344666772959184</c:v>
                </c:pt>
                <c:pt idx="419">
                  <c:v>0.31324736926020408</c:v>
                </c:pt>
                <c:pt idx="420">
                  <c:v>0.3081752232142857</c:v>
                </c:pt>
                <c:pt idx="421">
                  <c:v>0.31344666772959184</c:v>
                </c:pt>
                <c:pt idx="422">
                  <c:v>0.30760722257653061</c:v>
                </c:pt>
                <c:pt idx="423">
                  <c:v>0.30725845025510207</c:v>
                </c:pt>
                <c:pt idx="424">
                  <c:v>0.3042689732142857</c:v>
                </c:pt>
                <c:pt idx="425">
                  <c:v>0.30820511798469385</c:v>
                </c:pt>
                <c:pt idx="426">
                  <c:v>0.31189213966836737</c:v>
                </c:pt>
                <c:pt idx="427">
                  <c:v>0.30539500956632654</c:v>
                </c:pt>
                <c:pt idx="428">
                  <c:v>0.31424386160714285</c:v>
                </c:pt>
                <c:pt idx="429">
                  <c:v>0.30407963966836737</c:v>
                </c:pt>
                <c:pt idx="430">
                  <c:v>0.31232063137755101</c:v>
                </c:pt>
                <c:pt idx="431">
                  <c:v>0.30833466198979592</c:v>
                </c:pt>
                <c:pt idx="432">
                  <c:v>0.29881816007653061</c:v>
                </c:pt>
                <c:pt idx="433">
                  <c:v>0.30401985012755101</c:v>
                </c:pt>
                <c:pt idx="434">
                  <c:v>0.30305325255102039</c:v>
                </c:pt>
                <c:pt idx="435">
                  <c:v>0.30796595982142855</c:v>
                </c:pt>
                <c:pt idx="436">
                  <c:v>0.30678013392857145</c:v>
                </c:pt>
                <c:pt idx="437">
                  <c:v>0.3090122767857143</c:v>
                </c:pt>
                <c:pt idx="438">
                  <c:v>0.30469746492346939</c:v>
                </c:pt>
                <c:pt idx="439">
                  <c:v>0.30700932716836737</c:v>
                </c:pt>
                <c:pt idx="440">
                  <c:v>0.30135921556122447</c:v>
                </c:pt>
                <c:pt idx="441">
                  <c:v>0.31485172193877553</c:v>
                </c:pt>
                <c:pt idx="442">
                  <c:v>0.30680006377551022</c:v>
                </c:pt>
                <c:pt idx="443">
                  <c:v>0.31673509247448978</c:v>
                </c:pt>
                <c:pt idx="444">
                  <c:v>0.31651586415816324</c:v>
                </c:pt>
                <c:pt idx="445">
                  <c:v>0.30888273278061223</c:v>
                </c:pt>
                <c:pt idx="446">
                  <c:v>0.30149872448979592</c:v>
                </c:pt>
                <c:pt idx="447">
                  <c:v>0.29735331632653061</c:v>
                </c:pt>
                <c:pt idx="448">
                  <c:v>0.30153858418367346</c:v>
                </c:pt>
                <c:pt idx="449">
                  <c:v>0.31050701530612246</c:v>
                </c:pt>
                <c:pt idx="450">
                  <c:v>0.31490154655612246</c:v>
                </c:pt>
                <c:pt idx="451">
                  <c:v>0.31002869897959184</c:v>
                </c:pt>
                <c:pt idx="452">
                  <c:v>0.31257971938775508</c:v>
                </c:pt>
                <c:pt idx="453">
                  <c:v>0.31200175382653061</c:v>
                </c:pt>
                <c:pt idx="454">
                  <c:v>0.3046177455357143</c:v>
                </c:pt>
                <c:pt idx="455">
                  <c:v>0.30419921875</c:v>
                </c:pt>
                <c:pt idx="456">
                  <c:v>0.31484175701530615</c:v>
                </c:pt>
                <c:pt idx="457">
                  <c:v>0.31576849489795916</c:v>
                </c:pt>
                <c:pt idx="458">
                  <c:v>0.30853396045918369</c:v>
                </c:pt>
                <c:pt idx="459">
                  <c:v>0.30790617028061223</c:v>
                </c:pt>
                <c:pt idx="460">
                  <c:v>0.30527543048469385</c:v>
                </c:pt>
                <c:pt idx="461">
                  <c:v>0.30665058992346939</c:v>
                </c:pt>
                <c:pt idx="462">
                  <c:v>0.30656090561224492</c:v>
                </c:pt>
                <c:pt idx="463">
                  <c:v>0.31939572704081631</c:v>
                </c:pt>
                <c:pt idx="464">
                  <c:v>0.30444834183673469</c:v>
                </c:pt>
                <c:pt idx="465">
                  <c:v>0.32244499362244899</c:v>
                </c:pt>
                <c:pt idx="466">
                  <c:v>0.30311304209183676</c:v>
                </c:pt>
                <c:pt idx="467">
                  <c:v>0.30878308354591838</c:v>
                </c:pt>
                <c:pt idx="468">
                  <c:v>0.30541493941326531</c:v>
                </c:pt>
                <c:pt idx="469">
                  <c:v>0.31360610650510207</c:v>
                </c:pt>
                <c:pt idx="470">
                  <c:v>0.30594308035714285</c:v>
                </c:pt>
                <c:pt idx="471">
                  <c:v>0.31134406887755101</c:v>
                </c:pt>
                <c:pt idx="472">
                  <c:v>0.29926658163265307</c:v>
                </c:pt>
                <c:pt idx="473">
                  <c:v>0.30930125956632654</c:v>
                </c:pt>
                <c:pt idx="474">
                  <c:v>0.30267458545918369</c:v>
                </c:pt>
                <c:pt idx="475">
                  <c:v>0.31228077168367346</c:v>
                </c:pt>
                <c:pt idx="476">
                  <c:v>0.30202686543367346</c:v>
                </c:pt>
                <c:pt idx="477">
                  <c:v>0.30860371492346939</c:v>
                </c:pt>
                <c:pt idx="478">
                  <c:v>0.31287866709183676</c:v>
                </c:pt>
                <c:pt idx="479">
                  <c:v>0.30588329081632654</c:v>
                </c:pt>
                <c:pt idx="480">
                  <c:v>0.30602279974489793</c:v>
                </c:pt>
                <c:pt idx="481">
                  <c:v>0.31309789540816324</c:v>
                </c:pt>
                <c:pt idx="482">
                  <c:v>0.30044244260204084</c:v>
                </c:pt>
                <c:pt idx="483">
                  <c:v>0.29957549426020408</c:v>
                </c:pt>
                <c:pt idx="484">
                  <c:v>0.30814532844387754</c:v>
                </c:pt>
                <c:pt idx="485">
                  <c:v>0.29803093112244899</c:v>
                </c:pt>
                <c:pt idx="486">
                  <c:v>0.30493662308673469</c:v>
                </c:pt>
                <c:pt idx="487">
                  <c:v>0.30576371173469385</c:v>
                </c:pt>
                <c:pt idx="488">
                  <c:v>0.31459263392857145</c:v>
                </c:pt>
                <c:pt idx="489">
                  <c:v>0.30205676020408162</c:v>
                </c:pt>
                <c:pt idx="490">
                  <c:v>0.31353635204081631</c:v>
                </c:pt>
                <c:pt idx="491">
                  <c:v>0.30798588966836737</c:v>
                </c:pt>
                <c:pt idx="492">
                  <c:v>0.30102040816326531</c:v>
                </c:pt>
                <c:pt idx="493">
                  <c:v>0.3016880580357143</c:v>
                </c:pt>
                <c:pt idx="494">
                  <c:v>0.31673509247448978</c:v>
                </c:pt>
                <c:pt idx="495">
                  <c:v>0.29425422512755101</c:v>
                </c:pt>
                <c:pt idx="496">
                  <c:v>0.30429886798469385</c:v>
                </c:pt>
                <c:pt idx="497">
                  <c:v>0.31742267219387754</c:v>
                </c:pt>
                <c:pt idx="498">
                  <c:v>0.30121970663265307</c:v>
                </c:pt>
                <c:pt idx="499">
                  <c:v>0.32069116709183676</c:v>
                </c:pt>
                <c:pt idx="500">
                  <c:v>0.31035754145408162</c:v>
                </c:pt>
                <c:pt idx="501">
                  <c:v>0.30975964604591838</c:v>
                </c:pt>
                <c:pt idx="502">
                  <c:v>0.29971500318877553</c:v>
                </c:pt>
                <c:pt idx="503">
                  <c:v>0.31690449617346939</c:v>
                </c:pt>
                <c:pt idx="504">
                  <c:v>0.31466238839285715</c:v>
                </c:pt>
                <c:pt idx="505">
                  <c:v>0.30812539859693877</c:v>
                </c:pt>
                <c:pt idx="506">
                  <c:v>0.31406449298469385</c:v>
                </c:pt>
                <c:pt idx="507">
                  <c:v>0.30643136160714285</c:v>
                </c:pt>
                <c:pt idx="508">
                  <c:v>0.29410475127551022</c:v>
                </c:pt>
                <c:pt idx="509">
                  <c:v>0.30813536352040816</c:v>
                </c:pt>
                <c:pt idx="510">
                  <c:v>0.31193199936224492</c:v>
                </c:pt>
                <c:pt idx="511">
                  <c:v>0.30977957589285715</c:v>
                </c:pt>
                <c:pt idx="512">
                  <c:v>0.31575852997448978</c:v>
                </c:pt>
                <c:pt idx="513">
                  <c:v>0.31093550701530615</c:v>
                </c:pt>
                <c:pt idx="514">
                  <c:v>0.30904217155612246</c:v>
                </c:pt>
                <c:pt idx="515">
                  <c:v>0.31214126275510207</c:v>
                </c:pt>
                <c:pt idx="516">
                  <c:v>0.30382055165816324</c:v>
                </c:pt>
                <c:pt idx="517">
                  <c:v>0.31689453125</c:v>
                </c:pt>
                <c:pt idx="518">
                  <c:v>0.29894770408163263</c:v>
                </c:pt>
                <c:pt idx="519">
                  <c:v>0.29581871811224492</c:v>
                </c:pt>
                <c:pt idx="520">
                  <c:v>0.30058195153061223</c:v>
                </c:pt>
                <c:pt idx="521">
                  <c:v>0.30107023278061223</c:v>
                </c:pt>
                <c:pt idx="522">
                  <c:v>0.30799585459183676</c:v>
                </c:pt>
                <c:pt idx="523">
                  <c:v>0.30867346938775508</c:v>
                </c:pt>
                <c:pt idx="524">
                  <c:v>0.30447823660714285</c:v>
                </c:pt>
                <c:pt idx="525">
                  <c:v>0.30940090880102039</c:v>
                </c:pt>
                <c:pt idx="526">
                  <c:v>0.29797114158163263</c:v>
                </c:pt>
                <c:pt idx="527">
                  <c:v>0.30883290816326531</c:v>
                </c:pt>
                <c:pt idx="528">
                  <c:v>0.29994419642857145</c:v>
                </c:pt>
                <c:pt idx="529">
                  <c:v>0.29306839923469385</c:v>
                </c:pt>
                <c:pt idx="530">
                  <c:v>0.30577367665816324</c:v>
                </c:pt>
                <c:pt idx="531">
                  <c:v>0.30912189094387754</c:v>
                </c:pt>
                <c:pt idx="532">
                  <c:v>0.29395527742346939</c:v>
                </c:pt>
                <c:pt idx="533">
                  <c:v>0.29760243941326531</c:v>
                </c:pt>
                <c:pt idx="534">
                  <c:v>0.29644650829081631</c:v>
                </c:pt>
                <c:pt idx="535">
                  <c:v>0.30318279655612246</c:v>
                </c:pt>
                <c:pt idx="536">
                  <c:v>0.30326251594387754</c:v>
                </c:pt>
                <c:pt idx="537">
                  <c:v>0.31125438456632654</c:v>
                </c:pt>
                <c:pt idx="538">
                  <c:v>0.31050701530612246</c:v>
                </c:pt>
                <c:pt idx="539">
                  <c:v>0.30974968112244899</c:v>
                </c:pt>
                <c:pt idx="540">
                  <c:v>0.29066685267857145</c:v>
                </c:pt>
                <c:pt idx="541">
                  <c:v>0.2968052455357143</c:v>
                </c:pt>
                <c:pt idx="542">
                  <c:v>0.30128946109693877</c:v>
                </c:pt>
                <c:pt idx="543">
                  <c:v>0.30178770727040816</c:v>
                </c:pt>
                <c:pt idx="544">
                  <c:v>0.30913185586734693</c:v>
                </c:pt>
                <c:pt idx="545">
                  <c:v>0.29698461415816324</c:v>
                </c:pt>
                <c:pt idx="546">
                  <c:v>0.30189732142857145</c:v>
                </c:pt>
                <c:pt idx="547">
                  <c:v>0.31108498086734693</c:v>
                </c:pt>
                <c:pt idx="548">
                  <c:v>0.30151865433673469</c:v>
                </c:pt>
                <c:pt idx="549">
                  <c:v>0.31183235012755101</c:v>
                </c:pt>
                <c:pt idx="550">
                  <c:v>0.30026307397959184</c:v>
                </c:pt>
                <c:pt idx="551">
                  <c:v>0.31371572066326531</c:v>
                </c:pt>
                <c:pt idx="552">
                  <c:v>0.31333705357142855</c:v>
                </c:pt>
                <c:pt idx="553">
                  <c:v>0.30149872448979592</c:v>
                </c:pt>
                <c:pt idx="554">
                  <c:v>0.30486686862244899</c:v>
                </c:pt>
                <c:pt idx="555">
                  <c:v>0.30963010204081631</c:v>
                </c:pt>
                <c:pt idx="556">
                  <c:v>0.30637157206632654</c:v>
                </c:pt>
                <c:pt idx="557">
                  <c:v>0.30626195790816324</c:v>
                </c:pt>
                <c:pt idx="558">
                  <c:v>0.30788624043367346</c:v>
                </c:pt>
                <c:pt idx="559">
                  <c:v>0.31690449617346939</c:v>
                </c:pt>
                <c:pt idx="560">
                  <c:v>0.3099888392857143</c:v>
                </c:pt>
                <c:pt idx="561">
                  <c:v>0.30261479591836737</c:v>
                </c:pt>
                <c:pt idx="562">
                  <c:v>0.30450813137755101</c:v>
                </c:pt>
                <c:pt idx="563">
                  <c:v>0.31411431760204084</c:v>
                </c:pt>
                <c:pt idx="564">
                  <c:v>0.314453125</c:v>
                </c:pt>
                <c:pt idx="565">
                  <c:v>0.2998744419642857</c:v>
                </c:pt>
                <c:pt idx="566">
                  <c:v>0.30540497448979592</c:v>
                </c:pt>
                <c:pt idx="567">
                  <c:v>0.29630699936224492</c:v>
                </c:pt>
                <c:pt idx="568">
                  <c:v>0.29788145727040816</c:v>
                </c:pt>
                <c:pt idx="569">
                  <c:v>0.3042689732142857</c:v>
                </c:pt>
                <c:pt idx="570">
                  <c:v>0.30487683354591838</c:v>
                </c:pt>
                <c:pt idx="571">
                  <c:v>0.3081752232142857</c:v>
                </c:pt>
                <c:pt idx="572">
                  <c:v>0.30203683035714285</c:v>
                </c:pt>
                <c:pt idx="573">
                  <c:v>0.30034279336734693</c:v>
                </c:pt>
                <c:pt idx="574">
                  <c:v>0.29777184311224492</c:v>
                </c:pt>
                <c:pt idx="575">
                  <c:v>0.29414461096938777</c:v>
                </c:pt>
                <c:pt idx="576">
                  <c:v>0.29947584502551022</c:v>
                </c:pt>
                <c:pt idx="577">
                  <c:v>0.30465760522959184</c:v>
                </c:pt>
                <c:pt idx="578">
                  <c:v>0.30367107780612246</c:v>
                </c:pt>
                <c:pt idx="579">
                  <c:v>0.29480229591836737</c:v>
                </c:pt>
                <c:pt idx="580">
                  <c:v>0.30163823341836737</c:v>
                </c:pt>
                <c:pt idx="581">
                  <c:v>0.29075653698979592</c:v>
                </c:pt>
                <c:pt idx="582">
                  <c:v>0.30141900510204084</c:v>
                </c:pt>
                <c:pt idx="583">
                  <c:v>0.30428890306122447</c:v>
                </c:pt>
                <c:pt idx="584">
                  <c:v>0.30886280293367346</c:v>
                </c:pt>
                <c:pt idx="585">
                  <c:v>0.31431361607142855</c:v>
                </c:pt>
                <c:pt idx="586">
                  <c:v>0.30488679846938777</c:v>
                </c:pt>
                <c:pt idx="587">
                  <c:v>0.2984095982142857</c:v>
                </c:pt>
                <c:pt idx="588">
                  <c:v>0.29988440688775508</c:v>
                </c:pt>
                <c:pt idx="589">
                  <c:v>0.30316286670918369</c:v>
                </c:pt>
                <c:pt idx="590">
                  <c:v>0.30804567920918369</c:v>
                </c:pt>
                <c:pt idx="591">
                  <c:v>0.31218112244897961</c:v>
                </c:pt>
                <c:pt idx="592">
                  <c:v>0.3051060267857143</c:v>
                </c:pt>
                <c:pt idx="593">
                  <c:v>0.30588329081632654</c:v>
                </c:pt>
                <c:pt idx="594">
                  <c:v>0.30502630739795916</c:v>
                </c:pt>
                <c:pt idx="595">
                  <c:v>0.3041294642857143</c:v>
                </c:pt>
                <c:pt idx="596">
                  <c:v>0.2953404017857143</c:v>
                </c:pt>
                <c:pt idx="597">
                  <c:v>0.31132413903061223</c:v>
                </c:pt>
                <c:pt idx="598">
                  <c:v>0.30542490433673469</c:v>
                </c:pt>
                <c:pt idx="599">
                  <c:v>0.30713887117346939</c:v>
                </c:pt>
                <c:pt idx="600">
                  <c:v>0.30976961096938777</c:v>
                </c:pt>
                <c:pt idx="601">
                  <c:v>0.30298349808673469</c:v>
                </c:pt>
                <c:pt idx="602">
                  <c:v>0.29842952806122447</c:v>
                </c:pt>
                <c:pt idx="603">
                  <c:v>0.30325255102040816</c:v>
                </c:pt>
                <c:pt idx="604">
                  <c:v>0.31325733418367346</c:v>
                </c:pt>
                <c:pt idx="605">
                  <c:v>0.30640146683673469</c:v>
                </c:pt>
                <c:pt idx="606">
                  <c:v>0.31412428252551022</c:v>
                </c:pt>
                <c:pt idx="607">
                  <c:v>0.31048708545918369</c:v>
                </c:pt>
                <c:pt idx="608">
                  <c:v>0.30937101403061223</c:v>
                </c:pt>
                <c:pt idx="609">
                  <c:v>0.30006377551020408</c:v>
                </c:pt>
                <c:pt idx="610">
                  <c:v>0.31121452487244899</c:v>
                </c:pt>
                <c:pt idx="611">
                  <c:v>0.30407963966836737</c:v>
                </c:pt>
                <c:pt idx="612">
                  <c:v>0.29615752551020408</c:v>
                </c:pt>
                <c:pt idx="613">
                  <c:v>0.30419921875</c:v>
                </c:pt>
                <c:pt idx="614">
                  <c:v>0.30216637436224492</c:v>
                </c:pt>
                <c:pt idx="615">
                  <c:v>0.30855389030612246</c:v>
                </c:pt>
                <c:pt idx="616">
                  <c:v>0.31474210778061223</c:v>
                </c:pt>
                <c:pt idx="617">
                  <c:v>0.30103037308673469</c:v>
                </c:pt>
                <c:pt idx="618">
                  <c:v>0.30111009247448978</c:v>
                </c:pt>
                <c:pt idx="619">
                  <c:v>0.30018335459183676</c:v>
                </c:pt>
                <c:pt idx="620">
                  <c:v>0.30455795599489793</c:v>
                </c:pt>
                <c:pt idx="621">
                  <c:v>0.31074617346938777</c:v>
                </c:pt>
                <c:pt idx="622">
                  <c:v>0.30438855229591838</c:v>
                </c:pt>
                <c:pt idx="623">
                  <c:v>0.30434869260204084</c:v>
                </c:pt>
                <c:pt idx="624">
                  <c:v>0.30110012755102039</c:v>
                </c:pt>
                <c:pt idx="625">
                  <c:v>0.31143375318877553</c:v>
                </c:pt>
                <c:pt idx="626">
                  <c:v>0.29930644132653061</c:v>
                </c:pt>
                <c:pt idx="627">
                  <c:v>0.30989915497448978</c:v>
                </c:pt>
                <c:pt idx="628">
                  <c:v>0.30277423469387754</c:v>
                </c:pt>
                <c:pt idx="629">
                  <c:v>0.30855389030612246</c:v>
                </c:pt>
                <c:pt idx="630">
                  <c:v>0.31571867028061223</c:v>
                </c:pt>
                <c:pt idx="631">
                  <c:v>0.31351642219387754</c:v>
                </c:pt>
                <c:pt idx="632">
                  <c:v>0.31503109056122447</c:v>
                </c:pt>
                <c:pt idx="633">
                  <c:v>0.30896245216836737</c:v>
                </c:pt>
                <c:pt idx="634">
                  <c:v>0.31050701530612246</c:v>
                </c:pt>
                <c:pt idx="635">
                  <c:v>0.29935626594387754</c:v>
                </c:pt>
                <c:pt idx="636">
                  <c:v>0.30501634247448978</c:v>
                </c:pt>
                <c:pt idx="637">
                  <c:v>0.31156329719387754</c:v>
                </c:pt>
                <c:pt idx="638">
                  <c:v>0.31865832270408162</c:v>
                </c:pt>
                <c:pt idx="639">
                  <c:v>0.31574856505102039</c:v>
                </c:pt>
                <c:pt idx="640">
                  <c:v>0.30890266262755101</c:v>
                </c:pt>
                <c:pt idx="641">
                  <c:v>0.31448301977040816</c:v>
                </c:pt>
                <c:pt idx="642">
                  <c:v>0.30626195790816324</c:v>
                </c:pt>
                <c:pt idx="643">
                  <c:v>0.30624202806122447</c:v>
                </c:pt>
                <c:pt idx="644">
                  <c:v>0.3099888392857143</c:v>
                </c:pt>
                <c:pt idx="645">
                  <c:v>0.31129424426020408</c:v>
                </c:pt>
                <c:pt idx="646">
                  <c:v>0.30947066326530615</c:v>
                </c:pt>
                <c:pt idx="647">
                  <c:v>0.31489158163265307</c:v>
                </c:pt>
                <c:pt idx="648">
                  <c:v>0.3056640625</c:v>
                </c:pt>
                <c:pt idx="649">
                  <c:v>0.30714883609693877</c:v>
                </c:pt>
                <c:pt idx="650">
                  <c:v>0.30591318558673469</c:v>
                </c:pt>
                <c:pt idx="651">
                  <c:v>0.31597775829081631</c:v>
                </c:pt>
                <c:pt idx="652">
                  <c:v>0.31179249043367346</c:v>
                </c:pt>
                <c:pt idx="653">
                  <c:v>0.30632174744897961</c:v>
                </c:pt>
                <c:pt idx="654">
                  <c:v>0.30819515306122447</c:v>
                </c:pt>
                <c:pt idx="655">
                  <c:v>0.30362125318877553</c:v>
                </c:pt>
                <c:pt idx="656">
                  <c:v>0.31224091198979592</c:v>
                </c:pt>
                <c:pt idx="657">
                  <c:v>0.31296835140306123</c:v>
                </c:pt>
                <c:pt idx="658">
                  <c:v>0.3095005580357143</c:v>
                </c:pt>
                <c:pt idx="659">
                  <c:v>0.29686503507653061</c:v>
                </c:pt>
                <c:pt idx="660">
                  <c:v>0.30677016900510207</c:v>
                </c:pt>
                <c:pt idx="661">
                  <c:v>0.29939612563775508</c:v>
                </c:pt>
                <c:pt idx="662">
                  <c:v>0.30424904336734693</c:v>
                </c:pt>
                <c:pt idx="663">
                  <c:v>0.30703922193877553</c:v>
                </c:pt>
                <c:pt idx="664">
                  <c:v>0.30136918048469385</c:v>
                </c:pt>
                <c:pt idx="665">
                  <c:v>0.30450813137755101</c:v>
                </c:pt>
                <c:pt idx="666">
                  <c:v>0.29836973852040816</c:v>
                </c:pt>
                <c:pt idx="667">
                  <c:v>0.30433872767857145</c:v>
                </c:pt>
                <c:pt idx="668">
                  <c:v>0.30452806122448978</c:v>
                </c:pt>
                <c:pt idx="669">
                  <c:v>0.30983936543367346</c:v>
                </c:pt>
                <c:pt idx="670">
                  <c:v>0.28926179846938777</c:v>
                </c:pt>
                <c:pt idx="671">
                  <c:v>0.29646643813775508</c:v>
                </c:pt>
                <c:pt idx="672">
                  <c:v>0.31171277104591838</c:v>
                </c:pt>
                <c:pt idx="673">
                  <c:v>0.29407485650510207</c:v>
                </c:pt>
                <c:pt idx="674">
                  <c:v>0.29969507334183676</c:v>
                </c:pt>
                <c:pt idx="675">
                  <c:v>0.30103037308673469</c:v>
                </c:pt>
                <c:pt idx="676">
                  <c:v>0.29117506377551022</c:v>
                </c:pt>
                <c:pt idx="677">
                  <c:v>0.30262476084183676</c:v>
                </c:pt>
                <c:pt idx="678">
                  <c:v>0.30946069834183676</c:v>
                </c:pt>
                <c:pt idx="679">
                  <c:v>0.30295360331632654</c:v>
                </c:pt>
                <c:pt idx="680">
                  <c:v>0.30611248405612246</c:v>
                </c:pt>
                <c:pt idx="681">
                  <c:v>0.29522082270408162</c:v>
                </c:pt>
                <c:pt idx="682">
                  <c:v>0.29737324617346939</c:v>
                </c:pt>
                <c:pt idx="683">
                  <c:v>0.29849928252551022</c:v>
                </c:pt>
                <c:pt idx="684">
                  <c:v>0.29482222576530615</c:v>
                </c:pt>
                <c:pt idx="685">
                  <c:v>0.31118463010204084</c:v>
                </c:pt>
                <c:pt idx="686">
                  <c:v>0.31091557716836737</c:v>
                </c:pt>
                <c:pt idx="687">
                  <c:v>0.30078125</c:v>
                </c:pt>
                <c:pt idx="688">
                  <c:v>0.30973971619897961</c:v>
                </c:pt>
                <c:pt idx="689">
                  <c:v>0.30366111288265307</c:v>
                </c:pt>
                <c:pt idx="690">
                  <c:v>0.30074139030612246</c:v>
                </c:pt>
                <c:pt idx="691">
                  <c:v>0.30014349489795916</c:v>
                </c:pt>
                <c:pt idx="692">
                  <c:v>0.31441326530612246</c:v>
                </c:pt>
                <c:pt idx="693">
                  <c:v>0.30584343112244899</c:v>
                </c:pt>
                <c:pt idx="694">
                  <c:v>0.31031768176020408</c:v>
                </c:pt>
                <c:pt idx="695">
                  <c:v>0.30459781568877553</c:v>
                </c:pt>
                <c:pt idx="696">
                  <c:v>0.30188735650510207</c:v>
                </c:pt>
                <c:pt idx="697">
                  <c:v>0.30111009247448978</c:v>
                </c:pt>
                <c:pt idx="698">
                  <c:v>0.31351642219387754</c:v>
                </c:pt>
                <c:pt idx="699">
                  <c:v>0.30226602359693877</c:v>
                </c:pt>
                <c:pt idx="700">
                  <c:v>0.30605269451530615</c:v>
                </c:pt>
                <c:pt idx="701">
                  <c:v>0.29774194834183676</c:v>
                </c:pt>
                <c:pt idx="702">
                  <c:v>0.30946069834183676</c:v>
                </c:pt>
                <c:pt idx="703">
                  <c:v>0.30376076211734693</c:v>
                </c:pt>
                <c:pt idx="704">
                  <c:v>0.30442841198979592</c:v>
                </c:pt>
                <c:pt idx="705">
                  <c:v>0.30189732142857145</c:v>
                </c:pt>
                <c:pt idx="706">
                  <c:v>0.30149872448979592</c:v>
                </c:pt>
                <c:pt idx="707">
                  <c:v>0.29829001913265307</c:v>
                </c:pt>
                <c:pt idx="708">
                  <c:v>0.29501155931122447</c:v>
                </c:pt>
                <c:pt idx="709">
                  <c:v>0.30234574298469385</c:v>
                </c:pt>
                <c:pt idx="710">
                  <c:v>0.29963528380102039</c:v>
                </c:pt>
                <c:pt idx="711">
                  <c:v>0.29714405293367346</c:v>
                </c:pt>
                <c:pt idx="712">
                  <c:v>0.29189253826530615</c:v>
                </c:pt>
                <c:pt idx="713">
                  <c:v>0.30482700892857145</c:v>
                </c:pt>
                <c:pt idx="714">
                  <c:v>0.29487205038265307</c:v>
                </c:pt>
                <c:pt idx="715">
                  <c:v>0.30980947066326531</c:v>
                </c:pt>
                <c:pt idx="716">
                  <c:v>0.29864875637755101</c:v>
                </c:pt>
                <c:pt idx="717">
                  <c:v>0.29590840242346939</c:v>
                </c:pt>
                <c:pt idx="718">
                  <c:v>0.29864875637755101</c:v>
                </c:pt>
                <c:pt idx="719">
                  <c:v>0.30386041135204084</c:v>
                </c:pt>
                <c:pt idx="720">
                  <c:v>0.29808075573979592</c:v>
                </c:pt>
                <c:pt idx="721">
                  <c:v>0.29606784119897961</c:v>
                </c:pt>
                <c:pt idx="722">
                  <c:v>0.30256497130102039</c:v>
                </c:pt>
                <c:pt idx="723">
                  <c:v>0.29156369579081631</c:v>
                </c:pt>
                <c:pt idx="724">
                  <c:v>0.30892259247448978</c:v>
                </c:pt>
                <c:pt idx="725">
                  <c:v>0.30771683673469385</c:v>
                </c:pt>
                <c:pt idx="726">
                  <c:v>0.30653101084183676</c:v>
                </c:pt>
                <c:pt idx="727">
                  <c:v>0.30656090561224492</c:v>
                </c:pt>
                <c:pt idx="728">
                  <c:v>0.30152861926020408</c:v>
                </c:pt>
                <c:pt idx="729">
                  <c:v>0.29870854591836737</c:v>
                </c:pt>
                <c:pt idx="730">
                  <c:v>0.30397002551020408</c:v>
                </c:pt>
                <c:pt idx="731">
                  <c:v>0.30129942602040816</c:v>
                </c:pt>
                <c:pt idx="732">
                  <c:v>0.31319754464285715</c:v>
                </c:pt>
                <c:pt idx="733">
                  <c:v>0.30584343112244899</c:v>
                </c:pt>
                <c:pt idx="734">
                  <c:v>0.29860889668367346</c:v>
                </c:pt>
                <c:pt idx="735">
                  <c:v>0.30832469706632654</c:v>
                </c:pt>
                <c:pt idx="736">
                  <c:v>0.29934630102040816</c:v>
                </c:pt>
                <c:pt idx="737">
                  <c:v>0.30236567283163263</c:v>
                </c:pt>
                <c:pt idx="738">
                  <c:v>0.29874840561224492</c:v>
                </c:pt>
                <c:pt idx="739">
                  <c:v>0.30681999362244899</c:v>
                </c:pt>
                <c:pt idx="740">
                  <c:v>0.29915696747448978</c:v>
                </c:pt>
                <c:pt idx="741">
                  <c:v>0.30184749681122447</c:v>
                </c:pt>
                <c:pt idx="742">
                  <c:v>0.30829480229591838</c:v>
                </c:pt>
                <c:pt idx="743">
                  <c:v>0.29616749043367346</c:v>
                </c:pt>
                <c:pt idx="744">
                  <c:v>0.30234574298469385</c:v>
                </c:pt>
                <c:pt idx="745">
                  <c:v>0.31033761160714285</c:v>
                </c:pt>
                <c:pt idx="746">
                  <c:v>0.30465760522959184</c:v>
                </c:pt>
                <c:pt idx="747">
                  <c:v>0.30511599170918369</c:v>
                </c:pt>
                <c:pt idx="748">
                  <c:v>0.30909199617346939</c:v>
                </c:pt>
                <c:pt idx="749">
                  <c:v>0.30895248724489793</c:v>
                </c:pt>
                <c:pt idx="750">
                  <c:v>0.30552455357142855</c:v>
                </c:pt>
                <c:pt idx="751">
                  <c:v>0.30698939732142855</c:v>
                </c:pt>
                <c:pt idx="752">
                  <c:v>0.30965999681122447</c:v>
                </c:pt>
                <c:pt idx="753">
                  <c:v>0.30899234693877553</c:v>
                </c:pt>
                <c:pt idx="754">
                  <c:v>0.30334223533163263</c:v>
                </c:pt>
                <c:pt idx="755">
                  <c:v>0.30051219706632654</c:v>
                </c:pt>
                <c:pt idx="756">
                  <c:v>0.30015345982142855</c:v>
                </c:pt>
                <c:pt idx="757">
                  <c:v>0.29697464923469385</c:v>
                </c:pt>
                <c:pt idx="758">
                  <c:v>0.30023317920918369</c:v>
                </c:pt>
                <c:pt idx="759">
                  <c:v>0.30106026785714285</c:v>
                </c:pt>
                <c:pt idx="760">
                  <c:v>0.30226602359693877</c:v>
                </c:pt>
                <c:pt idx="761">
                  <c:v>0.29773198341836737</c:v>
                </c:pt>
                <c:pt idx="762">
                  <c:v>0.30811543367346939</c:v>
                </c:pt>
                <c:pt idx="763">
                  <c:v>0.30640146683673469</c:v>
                </c:pt>
                <c:pt idx="764">
                  <c:v>0.29725366709183676</c:v>
                </c:pt>
                <c:pt idx="765">
                  <c:v>0.30833466198979592</c:v>
                </c:pt>
                <c:pt idx="766">
                  <c:v>0.30363121811224492</c:v>
                </c:pt>
                <c:pt idx="767">
                  <c:v>0.30100047831632654</c:v>
                </c:pt>
                <c:pt idx="768">
                  <c:v>0.30395009566326531</c:v>
                </c:pt>
                <c:pt idx="769">
                  <c:v>0.29551977040816324</c:v>
                </c:pt>
                <c:pt idx="770">
                  <c:v>0.30160833864795916</c:v>
                </c:pt>
                <c:pt idx="771">
                  <c:v>0.30353156887755101</c:v>
                </c:pt>
                <c:pt idx="772">
                  <c:v>0.30846420599489793</c:v>
                </c:pt>
                <c:pt idx="773">
                  <c:v>0.31289859693877553</c:v>
                </c:pt>
                <c:pt idx="774">
                  <c:v>0.31783123405612246</c:v>
                </c:pt>
                <c:pt idx="775">
                  <c:v>0.30441844706632654</c:v>
                </c:pt>
                <c:pt idx="776">
                  <c:v>0.30181760204081631</c:v>
                </c:pt>
                <c:pt idx="777">
                  <c:v>0.29947584502551022</c:v>
                </c:pt>
                <c:pt idx="778">
                  <c:v>0.31028778698979592</c:v>
                </c:pt>
                <c:pt idx="779">
                  <c:v>0.3125697544642857</c:v>
                </c:pt>
                <c:pt idx="780">
                  <c:v>0.30440848214285715</c:v>
                </c:pt>
                <c:pt idx="781">
                  <c:v>0.31127431441326531</c:v>
                </c:pt>
                <c:pt idx="782">
                  <c:v>0.31135403380102039</c:v>
                </c:pt>
                <c:pt idx="783">
                  <c:v>0.30674027423469385</c:v>
                </c:pt>
                <c:pt idx="784">
                  <c:v>0.29321787308673469</c:v>
                </c:pt>
                <c:pt idx="785">
                  <c:v>0.30963010204081631</c:v>
                </c:pt>
                <c:pt idx="786">
                  <c:v>0.30801578443877553</c:v>
                </c:pt>
                <c:pt idx="787">
                  <c:v>0.30473732461734693</c:v>
                </c:pt>
                <c:pt idx="788">
                  <c:v>0.30544483418367346</c:v>
                </c:pt>
                <c:pt idx="789">
                  <c:v>0.30370097257653061</c:v>
                </c:pt>
                <c:pt idx="790">
                  <c:v>0.30708904655612246</c:v>
                </c:pt>
                <c:pt idx="791">
                  <c:v>0.31058673469387754</c:v>
                </c:pt>
                <c:pt idx="792">
                  <c:v>0.31728316326530615</c:v>
                </c:pt>
                <c:pt idx="793">
                  <c:v>0.30980947066326531</c:v>
                </c:pt>
                <c:pt idx="794">
                  <c:v>0.30757732780612246</c:v>
                </c:pt>
                <c:pt idx="795">
                  <c:v>0.3125</c:v>
                </c:pt>
                <c:pt idx="796">
                  <c:v>0.30792610012755101</c:v>
                </c:pt>
                <c:pt idx="797">
                  <c:v>0.3095703125</c:v>
                </c:pt>
                <c:pt idx="798">
                  <c:v>0.30463767538265307</c:v>
                </c:pt>
                <c:pt idx="799">
                  <c:v>0.31529017857142855</c:v>
                </c:pt>
                <c:pt idx="800">
                  <c:v>0.30722855548469385</c:v>
                </c:pt>
                <c:pt idx="801">
                  <c:v>0.31181242028061223</c:v>
                </c:pt>
                <c:pt idx="802">
                  <c:v>0.29770208864795916</c:v>
                </c:pt>
                <c:pt idx="803">
                  <c:v>0.30131935586734693</c:v>
                </c:pt>
                <c:pt idx="804">
                  <c:v>0.30101044323979592</c:v>
                </c:pt>
                <c:pt idx="805">
                  <c:v>0.30496651785714285</c:v>
                </c:pt>
                <c:pt idx="806">
                  <c:v>0.30883290816326531</c:v>
                </c:pt>
                <c:pt idx="807">
                  <c:v>0.30491669323979592</c:v>
                </c:pt>
                <c:pt idx="808">
                  <c:v>0.29658601721938777</c:v>
                </c:pt>
                <c:pt idx="809">
                  <c:v>0.30857382015306123</c:v>
                </c:pt>
                <c:pt idx="810">
                  <c:v>0.30726841517857145</c:v>
                </c:pt>
                <c:pt idx="811">
                  <c:v>0.30373086734693877</c:v>
                </c:pt>
                <c:pt idx="812">
                  <c:v>0.30317283163265307</c:v>
                </c:pt>
                <c:pt idx="813">
                  <c:v>0.30539500956632654</c:v>
                </c:pt>
                <c:pt idx="814">
                  <c:v>0.31115473533163263</c:v>
                </c:pt>
                <c:pt idx="815">
                  <c:v>0.30163823341836737</c:v>
                </c:pt>
                <c:pt idx="816">
                  <c:v>0.30757732780612246</c:v>
                </c:pt>
                <c:pt idx="817">
                  <c:v>0.29703443877551022</c:v>
                </c:pt>
                <c:pt idx="818">
                  <c:v>0.30836455676020408</c:v>
                </c:pt>
                <c:pt idx="819">
                  <c:v>0.31937579719387754</c:v>
                </c:pt>
                <c:pt idx="820">
                  <c:v>0.31729312818877553</c:v>
                </c:pt>
                <c:pt idx="821">
                  <c:v>0.3062220982142857</c:v>
                </c:pt>
                <c:pt idx="822">
                  <c:v>0.30941087372448978</c:v>
                </c:pt>
                <c:pt idx="823">
                  <c:v>0.30340202487244899</c:v>
                </c:pt>
                <c:pt idx="824">
                  <c:v>0.30946069834183676</c:v>
                </c:pt>
                <c:pt idx="825">
                  <c:v>0.31677495216836737</c:v>
                </c:pt>
                <c:pt idx="826">
                  <c:v>0.31677495216836737</c:v>
                </c:pt>
                <c:pt idx="827">
                  <c:v>0.3119419642857143</c:v>
                </c:pt>
                <c:pt idx="828">
                  <c:v>0.30914182079081631</c:v>
                </c:pt>
                <c:pt idx="829">
                  <c:v>0.31499123086734693</c:v>
                </c:pt>
                <c:pt idx="830">
                  <c:v>0.30947066326530615</c:v>
                </c:pt>
                <c:pt idx="831">
                  <c:v>0.30913185586734693</c:v>
                </c:pt>
                <c:pt idx="832">
                  <c:v>0.31262954400510207</c:v>
                </c:pt>
                <c:pt idx="833">
                  <c:v>0.31684470663265307</c:v>
                </c:pt>
                <c:pt idx="834">
                  <c:v>0.31066645408163263</c:v>
                </c:pt>
                <c:pt idx="835">
                  <c:v>0.31480189732142855</c:v>
                </c:pt>
                <c:pt idx="836">
                  <c:v>0.31479193239795916</c:v>
                </c:pt>
                <c:pt idx="837">
                  <c:v>0.30870336415816324</c:v>
                </c:pt>
                <c:pt idx="838">
                  <c:v>0.31064652423469385</c:v>
                </c:pt>
                <c:pt idx="839">
                  <c:v>0.32260443239795916</c:v>
                </c:pt>
                <c:pt idx="840">
                  <c:v>0.32195671237244899</c:v>
                </c:pt>
                <c:pt idx="841">
                  <c:v>0.31198182397959184</c:v>
                </c:pt>
                <c:pt idx="842">
                  <c:v>0.30541493941326531</c:v>
                </c:pt>
                <c:pt idx="843">
                  <c:v>0.31099529655612246</c:v>
                </c:pt>
                <c:pt idx="844">
                  <c:v>0.31797074298469385</c:v>
                </c:pt>
                <c:pt idx="845">
                  <c:v>0.31166294642857145</c:v>
                </c:pt>
                <c:pt idx="846">
                  <c:v>0.31318757971938777</c:v>
                </c:pt>
                <c:pt idx="847">
                  <c:v>0.30103037308673469</c:v>
                </c:pt>
                <c:pt idx="848">
                  <c:v>0.31741270727040816</c:v>
                </c:pt>
                <c:pt idx="849">
                  <c:v>0.30682995854591838</c:v>
                </c:pt>
                <c:pt idx="850">
                  <c:v>0.30952048788265307</c:v>
                </c:pt>
                <c:pt idx="851">
                  <c:v>0.30467753507653061</c:v>
                </c:pt>
                <c:pt idx="852">
                  <c:v>0.3065708705357143</c:v>
                </c:pt>
                <c:pt idx="853">
                  <c:v>0.30405970982142855</c:v>
                </c:pt>
                <c:pt idx="854">
                  <c:v>0.31588807397959184</c:v>
                </c:pt>
                <c:pt idx="855">
                  <c:v>0.30449816645408162</c:v>
                </c:pt>
                <c:pt idx="856">
                  <c:v>0.30727838010204084</c:v>
                </c:pt>
                <c:pt idx="857">
                  <c:v>0.30113998724489793</c:v>
                </c:pt>
                <c:pt idx="858">
                  <c:v>0.29671556122448978</c:v>
                </c:pt>
                <c:pt idx="859">
                  <c:v>0.30012356505102039</c:v>
                </c:pt>
                <c:pt idx="860">
                  <c:v>0.29975486288265307</c:v>
                </c:pt>
                <c:pt idx="861">
                  <c:v>0.29739317602040816</c:v>
                </c:pt>
                <c:pt idx="862">
                  <c:v>0.29899752869897961</c:v>
                </c:pt>
                <c:pt idx="863">
                  <c:v>0.29581871811224492</c:v>
                </c:pt>
                <c:pt idx="864">
                  <c:v>0.30424904336734693</c:v>
                </c:pt>
                <c:pt idx="865">
                  <c:v>0.30479711415816324</c:v>
                </c:pt>
                <c:pt idx="866">
                  <c:v>0.30345184948979592</c:v>
                </c:pt>
                <c:pt idx="867">
                  <c:v>0.30078125</c:v>
                </c:pt>
                <c:pt idx="868">
                  <c:v>0.30265465561224492</c:v>
                </c:pt>
                <c:pt idx="869">
                  <c:v>0.29647640306122447</c:v>
                </c:pt>
                <c:pt idx="870">
                  <c:v>0.30370097257653061</c:v>
                </c:pt>
                <c:pt idx="871">
                  <c:v>0.29710419323979592</c:v>
                </c:pt>
                <c:pt idx="872">
                  <c:v>0.29707429846938777</c:v>
                </c:pt>
                <c:pt idx="873">
                  <c:v>0.30297353316326531</c:v>
                </c:pt>
                <c:pt idx="874">
                  <c:v>0.30415935905612246</c:v>
                </c:pt>
                <c:pt idx="875">
                  <c:v>0.30576371173469385</c:v>
                </c:pt>
                <c:pt idx="876">
                  <c:v>0.30010363520408162</c:v>
                </c:pt>
                <c:pt idx="877">
                  <c:v>0.29990433673469385</c:v>
                </c:pt>
                <c:pt idx="878">
                  <c:v>0.29232102997448978</c:v>
                </c:pt>
                <c:pt idx="879">
                  <c:v>0.29996412627551022</c:v>
                </c:pt>
                <c:pt idx="880">
                  <c:v>0.29677535076530615</c:v>
                </c:pt>
                <c:pt idx="881">
                  <c:v>0.29968510841836737</c:v>
                </c:pt>
                <c:pt idx="882">
                  <c:v>0.30285395408163263</c:v>
                </c:pt>
                <c:pt idx="883">
                  <c:v>0.29657605229591838</c:v>
                </c:pt>
                <c:pt idx="884">
                  <c:v>0.29655612244897961</c:v>
                </c:pt>
                <c:pt idx="885">
                  <c:v>0.29689492984693877</c:v>
                </c:pt>
                <c:pt idx="886">
                  <c:v>0.29940609056122447</c:v>
                </c:pt>
                <c:pt idx="887">
                  <c:v>0.29758250956632654</c:v>
                </c:pt>
                <c:pt idx="888">
                  <c:v>0.2979213169642857</c:v>
                </c:pt>
                <c:pt idx="889">
                  <c:v>0.29681521045918369</c:v>
                </c:pt>
                <c:pt idx="890">
                  <c:v>0.29901745854591838</c:v>
                </c:pt>
                <c:pt idx="891">
                  <c:v>0.29830994897959184</c:v>
                </c:pt>
                <c:pt idx="892">
                  <c:v>0.30848413584183676</c:v>
                </c:pt>
                <c:pt idx="893">
                  <c:v>0.29212173150510207</c:v>
                </c:pt>
                <c:pt idx="894">
                  <c:v>0.30528539540816324</c:v>
                </c:pt>
                <c:pt idx="895">
                  <c:v>0.29643654336734693</c:v>
                </c:pt>
                <c:pt idx="896">
                  <c:v>0.28914221938775508</c:v>
                </c:pt>
                <c:pt idx="897">
                  <c:v>0.28972018494897961</c:v>
                </c:pt>
                <c:pt idx="898">
                  <c:v>0.29263990752551022</c:v>
                </c:pt>
                <c:pt idx="899">
                  <c:v>0.29305843431122447</c:v>
                </c:pt>
                <c:pt idx="900">
                  <c:v>0.29120495854591838</c:v>
                </c:pt>
                <c:pt idx="901">
                  <c:v>0.29024832589285715</c:v>
                </c:pt>
                <c:pt idx="902">
                  <c:v>0.28667091836734693</c:v>
                </c:pt>
                <c:pt idx="903">
                  <c:v>0.30006377551020408</c:v>
                </c:pt>
                <c:pt idx="904">
                  <c:v>0.29731345663265307</c:v>
                </c:pt>
                <c:pt idx="905">
                  <c:v>0.29071667729591838</c:v>
                </c:pt>
                <c:pt idx="906">
                  <c:v>0.28386080994897961</c:v>
                </c:pt>
                <c:pt idx="907">
                  <c:v>0.30132932079081631</c:v>
                </c:pt>
                <c:pt idx="908">
                  <c:v>0.28779695471938777</c:v>
                </c:pt>
                <c:pt idx="909">
                  <c:v>0.29793128188775508</c:v>
                </c:pt>
                <c:pt idx="910">
                  <c:v>0.28469786352040816</c:v>
                </c:pt>
                <c:pt idx="911">
                  <c:v>0.28176817602040816</c:v>
                </c:pt>
                <c:pt idx="912">
                  <c:v>0.29198222257653061</c:v>
                </c:pt>
                <c:pt idx="913">
                  <c:v>0.29849928252551022</c:v>
                </c:pt>
                <c:pt idx="914">
                  <c:v>0.29983458227040816</c:v>
                </c:pt>
                <c:pt idx="915">
                  <c:v>0.29676538584183676</c:v>
                </c:pt>
                <c:pt idx="916">
                  <c:v>0.29635682397959184</c:v>
                </c:pt>
                <c:pt idx="917">
                  <c:v>0.29526068239795916</c:v>
                </c:pt>
                <c:pt idx="918">
                  <c:v>0.29332748724489793</c:v>
                </c:pt>
                <c:pt idx="919">
                  <c:v>0.29449338329081631</c:v>
                </c:pt>
                <c:pt idx="920">
                  <c:v>0.29414461096938777</c:v>
                </c:pt>
                <c:pt idx="921">
                  <c:v>0.29881816007653061</c:v>
                </c:pt>
                <c:pt idx="922">
                  <c:v>0.29821029974489793</c:v>
                </c:pt>
                <c:pt idx="923">
                  <c:v>0.29304846938775508</c:v>
                </c:pt>
                <c:pt idx="924">
                  <c:v>0.29858896683673469</c:v>
                </c:pt>
                <c:pt idx="925">
                  <c:v>0.29846938775510207</c:v>
                </c:pt>
                <c:pt idx="926">
                  <c:v>0.29504145408163263</c:v>
                </c:pt>
                <c:pt idx="927">
                  <c:v>0.29453324298469385</c:v>
                </c:pt>
                <c:pt idx="928">
                  <c:v>0.29686503507653061</c:v>
                </c:pt>
                <c:pt idx="929">
                  <c:v>0.31083585778061223</c:v>
                </c:pt>
                <c:pt idx="930">
                  <c:v>0.29439373405612246</c:v>
                </c:pt>
                <c:pt idx="931">
                  <c:v>0.29297871492346939</c:v>
                </c:pt>
                <c:pt idx="932">
                  <c:v>0.2949916294642857</c:v>
                </c:pt>
                <c:pt idx="933">
                  <c:v>0.29576889349489793</c:v>
                </c:pt>
                <c:pt idx="934">
                  <c:v>0.29773198341836737</c:v>
                </c:pt>
                <c:pt idx="935">
                  <c:v>0.29844945790816324</c:v>
                </c:pt>
                <c:pt idx="936">
                  <c:v>0.28917211415816324</c:v>
                </c:pt>
                <c:pt idx="937">
                  <c:v>0.29705436862244899</c:v>
                </c:pt>
                <c:pt idx="938">
                  <c:v>0.29755261479591838</c:v>
                </c:pt>
                <c:pt idx="939">
                  <c:v>0.29599808673469385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C2-457D-B13D-8B417C7A15C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clip=0.5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Sheet1!$D$2:$D$941</c:f>
              <c:numCache>
                <c:formatCode>General</c:formatCode>
                <c:ptCount val="940"/>
                <c:pt idx="0">
                  <c:v>1.9112723214285716E-2</c:v>
                </c:pt>
                <c:pt idx="1">
                  <c:v>0.10873724489795919</c:v>
                </c:pt>
                <c:pt idx="2">
                  <c:v>0.19605986926020408</c:v>
                </c:pt>
                <c:pt idx="3">
                  <c:v>0.24585459183673469</c:v>
                </c:pt>
                <c:pt idx="4">
                  <c:v>0.27897799744897961</c:v>
                </c:pt>
                <c:pt idx="5">
                  <c:v>0.29341717155612246</c:v>
                </c:pt>
                <c:pt idx="6">
                  <c:v>0.2959681919642857</c:v>
                </c:pt>
                <c:pt idx="7">
                  <c:v>0.31467235331632654</c:v>
                </c:pt>
                <c:pt idx="8">
                  <c:v>0.32863321109693877</c:v>
                </c:pt>
                <c:pt idx="9">
                  <c:v>0.32944036989795916</c:v>
                </c:pt>
                <c:pt idx="10">
                  <c:v>0.34310227997448978</c:v>
                </c:pt>
                <c:pt idx="11">
                  <c:v>0.33811981823979592</c:v>
                </c:pt>
                <c:pt idx="12">
                  <c:v>0.34130859375</c:v>
                </c:pt>
                <c:pt idx="13">
                  <c:v>0.35432278380102039</c:v>
                </c:pt>
                <c:pt idx="14">
                  <c:v>0.35095463966836737</c:v>
                </c:pt>
                <c:pt idx="15">
                  <c:v>0.34701849489795916</c:v>
                </c:pt>
                <c:pt idx="16">
                  <c:v>0.33926578443877553</c:v>
                </c:pt>
                <c:pt idx="17">
                  <c:v>0.34366031568877553</c:v>
                </c:pt>
                <c:pt idx="18">
                  <c:v>0.34668965242346939</c:v>
                </c:pt>
                <c:pt idx="19">
                  <c:v>0.34643056441326531</c:v>
                </c:pt>
                <c:pt idx="20">
                  <c:v>0.35536910076530615</c:v>
                </c:pt>
                <c:pt idx="21">
                  <c:v>0.34754663584183676</c:v>
                </c:pt>
                <c:pt idx="22">
                  <c:v>0.34981863839285715</c:v>
                </c:pt>
                <c:pt idx="23">
                  <c:v>0.32999840561224492</c:v>
                </c:pt>
                <c:pt idx="24">
                  <c:v>0.34039182079081631</c:v>
                </c:pt>
                <c:pt idx="25">
                  <c:v>0.34328164859693877</c:v>
                </c:pt>
                <c:pt idx="26">
                  <c:v>0.34160754145408162</c:v>
                </c:pt>
                <c:pt idx="27">
                  <c:v>0.34497568558673469</c:v>
                </c:pt>
                <c:pt idx="28">
                  <c:v>0.34093989158163263</c:v>
                </c:pt>
                <c:pt idx="29">
                  <c:v>0.34722775829081631</c:v>
                </c:pt>
                <c:pt idx="30">
                  <c:v>0.3412388392857143</c:v>
                </c:pt>
                <c:pt idx="31">
                  <c:v>0.34745695153061223</c:v>
                </c:pt>
                <c:pt idx="32">
                  <c:v>0.34539421237244899</c:v>
                </c:pt>
                <c:pt idx="33">
                  <c:v>0.33402423469387754</c:v>
                </c:pt>
                <c:pt idx="34">
                  <c:v>0.33607700892857145</c:v>
                </c:pt>
                <c:pt idx="35">
                  <c:v>0.33706353635204084</c:v>
                </c:pt>
                <c:pt idx="36">
                  <c:v>0.34313217474489793</c:v>
                </c:pt>
                <c:pt idx="37">
                  <c:v>0.34239477040816324</c:v>
                </c:pt>
                <c:pt idx="38">
                  <c:v>0.34455715880102039</c:v>
                </c:pt>
                <c:pt idx="39">
                  <c:v>0.33562858737244899</c:v>
                </c:pt>
                <c:pt idx="40">
                  <c:v>0.34311224489795916</c:v>
                </c:pt>
                <c:pt idx="41">
                  <c:v>0.33075573979591838</c:v>
                </c:pt>
                <c:pt idx="42">
                  <c:v>0.34092992665816324</c:v>
                </c:pt>
                <c:pt idx="43">
                  <c:v>0.33846859056122447</c:v>
                </c:pt>
                <c:pt idx="44">
                  <c:v>0.33542928890306123</c:v>
                </c:pt>
                <c:pt idx="45">
                  <c:v>0.33877750318877553</c:v>
                </c:pt>
                <c:pt idx="46">
                  <c:v>0.34493582589285715</c:v>
                </c:pt>
                <c:pt idx="47">
                  <c:v>0.33930564413265307</c:v>
                </c:pt>
                <c:pt idx="48">
                  <c:v>0.33618662308673469</c:v>
                </c:pt>
                <c:pt idx="49">
                  <c:v>0.33365553252551022</c:v>
                </c:pt>
                <c:pt idx="50">
                  <c:v>0.33313735650510207</c:v>
                </c:pt>
                <c:pt idx="51">
                  <c:v>0.32979910714285715</c:v>
                </c:pt>
                <c:pt idx="52">
                  <c:v>0.33531967474489793</c:v>
                </c:pt>
                <c:pt idx="53">
                  <c:v>0.33504065688775508</c:v>
                </c:pt>
                <c:pt idx="54">
                  <c:v>0.32246492346938777</c:v>
                </c:pt>
                <c:pt idx="55">
                  <c:v>0.33458227040816324</c:v>
                </c:pt>
                <c:pt idx="56">
                  <c:v>0.3272181919642857</c:v>
                </c:pt>
                <c:pt idx="57">
                  <c:v>0.33869778380102039</c:v>
                </c:pt>
                <c:pt idx="58">
                  <c:v>0.32901187818877553</c:v>
                </c:pt>
                <c:pt idx="59">
                  <c:v>0.32844387755102039</c:v>
                </c:pt>
                <c:pt idx="60">
                  <c:v>0.33805006377551022</c:v>
                </c:pt>
                <c:pt idx="61">
                  <c:v>0.33506058673469385</c:v>
                </c:pt>
                <c:pt idx="62">
                  <c:v>0.33322704081632654</c:v>
                </c:pt>
                <c:pt idx="63">
                  <c:v>0.32574338329081631</c:v>
                </c:pt>
                <c:pt idx="64">
                  <c:v>0.32829440369897961</c:v>
                </c:pt>
                <c:pt idx="65">
                  <c:v>0.32341159119897961</c:v>
                </c:pt>
                <c:pt idx="66">
                  <c:v>0.32789580676020408</c:v>
                </c:pt>
                <c:pt idx="67">
                  <c:v>0.33254942602040816</c:v>
                </c:pt>
                <c:pt idx="68">
                  <c:v>0.33040696747448978</c:v>
                </c:pt>
                <c:pt idx="69">
                  <c:v>0.32926100127551022</c:v>
                </c:pt>
                <c:pt idx="70">
                  <c:v>0.32642099808673469</c:v>
                </c:pt>
                <c:pt idx="71">
                  <c:v>0.32901187818877553</c:v>
                </c:pt>
                <c:pt idx="72">
                  <c:v>0.32489636479591838</c:v>
                </c:pt>
                <c:pt idx="73">
                  <c:v>0.33347616390306123</c:v>
                </c:pt>
                <c:pt idx="74">
                  <c:v>0.33187181122448978</c:v>
                </c:pt>
                <c:pt idx="75">
                  <c:v>0.33720304528061223</c:v>
                </c:pt>
                <c:pt idx="76">
                  <c:v>0.33497090242346939</c:v>
                </c:pt>
                <c:pt idx="77">
                  <c:v>0.33259925063775508</c:v>
                </c:pt>
                <c:pt idx="78">
                  <c:v>0.33660514987244899</c:v>
                </c:pt>
                <c:pt idx="79">
                  <c:v>0.32661033163265307</c:v>
                </c:pt>
                <c:pt idx="80">
                  <c:v>0.33638592155612246</c:v>
                </c:pt>
                <c:pt idx="81">
                  <c:v>0.33329679528061223</c:v>
                </c:pt>
                <c:pt idx="82">
                  <c:v>0.32423867984693877</c:v>
                </c:pt>
                <c:pt idx="83">
                  <c:v>0.33883729272959184</c:v>
                </c:pt>
                <c:pt idx="84">
                  <c:v>0.33612683354591838</c:v>
                </c:pt>
                <c:pt idx="85">
                  <c:v>0.33266900510204084</c:v>
                </c:pt>
                <c:pt idx="86">
                  <c:v>0.33012794961734693</c:v>
                </c:pt>
                <c:pt idx="87">
                  <c:v>0.33501076211734693</c:v>
                </c:pt>
                <c:pt idx="88">
                  <c:v>0.32647082270408162</c:v>
                </c:pt>
                <c:pt idx="89">
                  <c:v>0.32926100127551022</c:v>
                </c:pt>
                <c:pt idx="90">
                  <c:v>0.33381497130102039</c:v>
                </c:pt>
                <c:pt idx="91">
                  <c:v>0.33076570471938777</c:v>
                </c:pt>
                <c:pt idx="92">
                  <c:v>0.32900191326530615</c:v>
                </c:pt>
                <c:pt idx="93">
                  <c:v>0.34150789221938777</c:v>
                </c:pt>
                <c:pt idx="94">
                  <c:v>0.32928093112244899</c:v>
                </c:pt>
                <c:pt idx="95">
                  <c:v>0.33160275829081631</c:v>
                </c:pt>
                <c:pt idx="96">
                  <c:v>0.33150310905612246</c:v>
                </c:pt>
                <c:pt idx="97">
                  <c:v>0.33913624043367346</c:v>
                </c:pt>
                <c:pt idx="98">
                  <c:v>0.32702885841836737</c:v>
                </c:pt>
                <c:pt idx="99">
                  <c:v>0.32979910714285715</c:v>
                </c:pt>
                <c:pt idx="100">
                  <c:v>0.33247967155612246</c:v>
                </c:pt>
                <c:pt idx="101">
                  <c:v>0.32285355548469385</c:v>
                </c:pt>
                <c:pt idx="102">
                  <c:v>0.33514030612244899</c:v>
                </c:pt>
                <c:pt idx="103">
                  <c:v>0.33148317920918369</c:v>
                </c:pt>
                <c:pt idx="104">
                  <c:v>0.32169762436224492</c:v>
                </c:pt>
                <c:pt idx="105">
                  <c:v>0.33746213329081631</c:v>
                </c:pt>
                <c:pt idx="106">
                  <c:v>0.33058633609693877</c:v>
                </c:pt>
                <c:pt idx="107">
                  <c:v>0.32620176977040816</c:v>
                </c:pt>
                <c:pt idx="108">
                  <c:v>0.33261918048469385</c:v>
                </c:pt>
                <c:pt idx="109">
                  <c:v>0.32966956313775508</c:v>
                </c:pt>
                <c:pt idx="110">
                  <c:v>0.33002830038265307</c:v>
                </c:pt>
                <c:pt idx="111">
                  <c:v>0.32741749043367346</c:v>
                </c:pt>
                <c:pt idx="112">
                  <c:v>0.32631138392857145</c:v>
                </c:pt>
                <c:pt idx="113">
                  <c:v>0.33010801977040816</c:v>
                </c:pt>
                <c:pt idx="114">
                  <c:v>0.33476163903061223</c:v>
                </c:pt>
                <c:pt idx="115">
                  <c:v>0.33029735331632654</c:v>
                </c:pt>
                <c:pt idx="116">
                  <c:v>0.32433832908163263</c:v>
                </c:pt>
                <c:pt idx="117">
                  <c:v>0.32800542091836737</c:v>
                </c:pt>
                <c:pt idx="118">
                  <c:v>0.32843391262755101</c:v>
                </c:pt>
                <c:pt idx="119">
                  <c:v>0.32368064413265307</c:v>
                </c:pt>
                <c:pt idx="120">
                  <c:v>0.33224051339285715</c:v>
                </c:pt>
                <c:pt idx="121">
                  <c:v>0.32981903698979592</c:v>
                </c:pt>
                <c:pt idx="122">
                  <c:v>0.33058633609693877</c:v>
                </c:pt>
                <c:pt idx="123">
                  <c:v>0.33554886798469385</c:v>
                </c:pt>
                <c:pt idx="124">
                  <c:v>0.33402423469387754</c:v>
                </c:pt>
                <c:pt idx="125">
                  <c:v>0.33275868941326531</c:v>
                </c:pt>
                <c:pt idx="126">
                  <c:v>0.32461734693877553</c:v>
                </c:pt>
                <c:pt idx="127">
                  <c:v>0.33148317920918369</c:v>
                </c:pt>
                <c:pt idx="128">
                  <c:v>0.330078125</c:v>
                </c:pt>
                <c:pt idx="129">
                  <c:v>0.32549426020408162</c:v>
                </c:pt>
                <c:pt idx="130">
                  <c:v>0.33435307716836737</c:v>
                </c:pt>
                <c:pt idx="131">
                  <c:v>0.31960499043367346</c:v>
                </c:pt>
                <c:pt idx="132">
                  <c:v>0.33289819834183676</c:v>
                </c:pt>
                <c:pt idx="133">
                  <c:v>0.32264429209183676</c:v>
                </c:pt>
                <c:pt idx="134">
                  <c:v>0.32851363201530615</c:v>
                </c:pt>
                <c:pt idx="135">
                  <c:v>0.33095503826530615</c:v>
                </c:pt>
                <c:pt idx="136">
                  <c:v>0.33465202487244899</c:v>
                </c:pt>
                <c:pt idx="137">
                  <c:v>0.32887236926020408</c:v>
                </c:pt>
                <c:pt idx="138">
                  <c:v>0.33094507334183676</c:v>
                </c:pt>
                <c:pt idx="139">
                  <c:v>0.32981903698979592</c:v>
                </c:pt>
                <c:pt idx="140">
                  <c:v>0.33358577806122447</c:v>
                </c:pt>
                <c:pt idx="141">
                  <c:v>0.32970942283163263</c:v>
                </c:pt>
                <c:pt idx="142">
                  <c:v>0.32752710459183676</c:v>
                </c:pt>
                <c:pt idx="143">
                  <c:v>0.33052654655612246</c:v>
                </c:pt>
                <c:pt idx="144">
                  <c:v>0.3301478794642857</c:v>
                </c:pt>
                <c:pt idx="145">
                  <c:v>0.32653061224489793</c:v>
                </c:pt>
                <c:pt idx="146">
                  <c:v>0.32542450573979592</c:v>
                </c:pt>
                <c:pt idx="147">
                  <c:v>0.32452766262755101</c:v>
                </c:pt>
                <c:pt idx="148">
                  <c:v>0.32790577168367346</c:v>
                </c:pt>
                <c:pt idx="149">
                  <c:v>0.33260921556122447</c:v>
                </c:pt>
                <c:pt idx="150">
                  <c:v>0.32742745535714285</c:v>
                </c:pt>
                <c:pt idx="151">
                  <c:v>0.3231724330357143</c:v>
                </c:pt>
                <c:pt idx="152">
                  <c:v>0.33313735650510207</c:v>
                </c:pt>
                <c:pt idx="153">
                  <c:v>0.33236009247448978</c:v>
                </c:pt>
                <c:pt idx="154">
                  <c:v>0.32803531568877553</c:v>
                </c:pt>
                <c:pt idx="155">
                  <c:v>0.32787587691326531</c:v>
                </c:pt>
                <c:pt idx="156">
                  <c:v>0.32497608418367346</c:v>
                </c:pt>
                <c:pt idx="157">
                  <c:v>0.33347616390306123</c:v>
                </c:pt>
                <c:pt idx="158">
                  <c:v>0.32728794642857145</c:v>
                </c:pt>
                <c:pt idx="159">
                  <c:v>0.32102000956632654</c:v>
                </c:pt>
                <c:pt idx="160">
                  <c:v>0.33619658801020408</c:v>
                </c:pt>
                <c:pt idx="161">
                  <c:v>0.33711336096938777</c:v>
                </c:pt>
                <c:pt idx="162">
                  <c:v>0.32893215880102039</c:v>
                </c:pt>
                <c:pt idx="163">
                  <c:v>0.32276387117346939</c:v>
                </c:pt>
                <c:pt idx="164">
                  <c:v>0.31886758609693877</c:v>
                </c:pt>
                <c:pt idx="165">
                  <c:v>0.33222058354591838</c:v>
                </c:pt>
                <c:pt idx="166">
                  <c:v>0.33590760522959184</c:v>
                </c:pt>
                <c:pt idx="167">
                  <c:v>0.33104472257653061</c:v>
                </c:pt>
                <c:pt idx="168">
                  <c:v>0.32739756058673469</c:v>
                </c:pt>
                <c:pt idx="169">
                  <c:v>0.32974928252551022</c:v>
                </c:pt>
                <c:pt idx="170">
                  <c:v>0.33512037627551022</c:v>
                </c:pt>
                <c:pt idx="171">
                  <c:v>0.32550422512755101</c:v>
                </c:pt>
                <c:pt idx="172">
                  <c:v>0.32413903061224492</c:v>
                </c:pt>
                <c:pt idx="173">
                  <c:v>0.32420878507653061</c:v>
                </c:pt>
                <c:pt idx="174">
                  <c:v>0.32550422512755101</c:v>
                </c:pt>
                <c:pt idx="175">
                  <c:v>0.33260921556122447</c:v>
                </c:pt>
                <c:pt idx="176">
                  <c:v>0.32445790816326531</c:v>
                </c:pt>
                <c:pt idx="177">
                  <c:v>0.33110451211734693</c:v>
                </c:pt>
                <c:pt idx="178">
                  <c:v>0.32718829719387754</c:v>
                </c:pt>
                <c:pt idx="179">
                  <c:v>0.33601721938775508</c:v>
                </c:pt>
                <c:pt idx="180">
                  <c:v>0.32803531568877553</c:v>
                </c:pt>
                <c:pt idx="181">
                  <c:v>0.33320711096938777</c:v>
                </c:pt>
                <c:pt idx="182">
                  <c:v>0.32168765943877553</c:v>
                </c:pt>
                <c:pt idx="183">
                  <c:v>0.32639110331632654</c:v>
                </c:pt>
                <c:pt idx="184">
                  <c:v>0.32306281887755101</c:v>
                </c:pt>
                <c:pt idx="185">
                  <c:v>0.32663026147959184</c:v>
                </c:pt>
                <c:pt idx="186">
                  <c:v>0.33275868941326531</c:v>
                </c:pt>
                <c:pt idx="187">
                  <c:v>0.32978914221938777</c:v>
                </c:pt>
                <c:pt idx="188">
                  <c:v>0.3270786830357143</c:v>
                </c:pt>
                <c:pt idx="189">
                  <c:v>0.32724808673469385</c:v>
                </c:pt>
                <c:pt idx="190">
                  <c:v>0.32811503507653061</c:v>
                </c:pt>
                <c:pt idx="191">
                  <c:v>0.33122409119897961</c:v>
                </c:pt>
                <c:pt idx="192">
                  <c:v>0.32564373405612246</c:v>
                </c:pt>
                <c:pt idx="193">
                  <c:v>0.32781608737244899</c:v>
                </c:pt>
                <c:pt idx="194">
                  <c:v>0.32855349170918369</c:v>
                </c:pt>
                <c:pt idx="195">
                  <c:v>0.32270408163265307</c:v>
                </c:pt>
                <c:pt idx="196">
                  <c:v>0.33073580994897961</c:v>
                </c:pt>
                <c:pt idx="197">
                  <c:v>0.31960499043367346</c:v>
                </c:pt>
                <c:pt idx="198">
                  <c:v>0.32878268494897961</c:v>
                </c:pt>
                <c:pt idx="199">
                  <c:v>0.33117426658163263</c:v>
                </c:pt>
                <c:pt idx="200">
                  <c:v>0.32217594068877553</c:v>
                </c:pt>
                <c:pt idx="201">
                  <c:v>0.32922114158163263</c:v>
                </c:pt>
                <c:pt idx="202">
                  <c:v>0.31987404336734693</c:v>
                </c:pt>
                <c:pt idx="203">
                  <c:v>0.32636120854591838</c:v>
                </c:pt>
                <c:pt idx="204">
                  <c:v>0.32557397959183676</c:v>
                </c:pt>
                <c:pt idx="205">
                  <c:v>0.32511559311224492</c:v>
                </c:pt>
                <c:pt idx="206">
                  <c:v>0.32330197704081631</c:v>
                </c:pt>
                <c:pt idx="207">
                  <c:v>0.32353117028061223</c:v>
                </c:pt>
                <c:pt idx="208">
                  <c:v>0.33030731823979592</c:v>
                </c:pt>
                <c:pt idx="209">
                  <c:v>0.32515545280612246</c:v>
                </c:pt>
                <c:pt idx="210">
                  <c:v>0.33117426658163263</c:v>
                </c:pt>
                <c:pt idx="211">
                  <c:v>0.31570870535714285</c:v>
                </c:pt>
                <c:pt idx="212">
                  <c:v>0.32468710140306123</c:v>
                </c:pt>
                <c:pt idx="213">
                  <c:v>0.32191685267857145</c:v>
                </c:pt>
                <c:pt idx="214">
                  <c:v>0.32161790497448978</c:v>
                </c:pt>
                <c:pt idx="215">
                  <c:v>0.33276865433673469</c:v>
                </c:pt>
                <c:pt idx="216">
                  <c:v>0.32509566326530615</c:v>
                </c:pt>
                <c:pt idx="217">
                  <c:v>0.33253946109693877</c:v>
                </c:pt>
                <c:pt idx="218">
                  <c:v>0.32626155931122447</c:v>
                </c:pt>
                <c:pt idx="219">
                  <c:v>0.32612205038265307</c:v>
                </c:pt>
                <c:pt idx="220">
                  <c:v>0.31660554846938777</c:v>
                </c:pt>
                <c:pt idx="221">
                  <c:v>0.32485650510204084</c:v>
                </c:pt>
                <c:pt idx="222">
                  <c:v>0.3262416294642857</c:v>
                </c:pt>
                <c:pt idx="223">
                  <c:v>0.32585299744897961</c:v>
                </c:pt>
                <c:pt idx="224">
                  <c:v>0.33256935586734693</c:v>
                </c:pt>
                <c:pt idx="225">
                  <c:v>0.32144850127551022</c:v>
                </c:pt>
                <c:pt idx="226">
                  <c:v>0.32513552295918369</c:v>
                </c:pt>
                <c:pt idx="227">
                  <c:v>0.32513552295918369</c:v>
                </c:pt>
                <c:pt idx="228">
                  <c:v>0.31782126913265307</c:v>
                </c:pt>
                <c:pt idx="229">
                  <c:v>0.32586296237244899</c:v>
                </c:pt>
                <c:pt idx="230">
                  <c:v>0.32535475127551022</c:v>
                </c:pt>
                <c:pt idx="231">
                  <c:v>0.32563376913265307</c:v>
                </c:pt>
                <c:pt idx="232">
                  <c:v>0.32565369897959184</c:v>
                </c:pt>
                <c:pt idx="233">
                  <c:v>0.3281947544642857</c:v>
                </c:pt>
                <c:pt idx="234">
                  <c:v>0.32628148915816324</c:v>
                </c:pt>
                <c:pt idx="235">
                  <c:v>0.32688934948979592</c:v>
                </c:pt>
                <c:pt idx="236">
                  <c:v>0.32425860969387754</c:v>
                </c:pt>
                <c:pt idx="237">
                  <c:v>0.3115931919642857</c:v>
                </c:pt>
                <c:pt idx="238">
                  <c:v>0.32292330994897961</c:v>
                </c:pt>
                <c:pt idx="239">
                  <c:v>0.31979432397959184</c:v>
                </c:pt>
                <c:pt idx="240">
                  <c:v>0.32001355229591838</c:v>
                </c:pt>
                <c:pt idx="241">
                  <c:v>0.32224569515306123</c:v>
                </c:pt>
                <c:pt idx="242">
                  <c:v>0.3187779017857143</c:v>
                </c:pt>
                <c:pt idx="243">
                  <c:v>0.32606226084183676</c:v>
                </c:pt>
                <c:pt idx="244">
                  <c:v>0.32739756058673469</c:v>
                </c:pt>
                <c:pt idx="245">
                  <c:v>0.31973453443877553</c:v>
                </c:pt>
                <c:pt idx="246">
                  <c:v>0.32069116709183676</c:v>
                </c:pt>
                <c:pt idx="247">
                  <c:v>0.32248485331632654</c:v>
                </c:pt>
                <c:pt idx="248">
                  <c:v>0.32534478635204084</c:v>
                </c:pt>
                <c:pt idx="249">
                  <c:v>0.32499601403061223</c:v>
                </c:pt>
                <c:pt idx="250">
                  <c:v>0.31990393813775508</c:v>
                </c:pt>
                <c:pt idx="251">
                  <c:v>0.32071109693877553</c:v>
                </c:pt>
                <c:pt idx="252">
                  <c:v>0.31494140625</c:v>
                </c:pt>
                <c:pt idx="253">
                  <c:v>0.32183713329081631</c:v>
                </c:pt>
                <c:pt idx="254">
                  <c:v>0.32491629464285715</c:v>
                </c:pt>
                <c:pt idx="255">
                  <c:v>0.33361567283163263</c:v>
                </c:pt>
                <c:pt idx="256">
                  <c:v>0.32048190369897961</c:v>
                </c:pt>
                <c:pt idx="257">
                  <c:v>0.31917649872448978</c:v>
                </c:pt>
                <c:pt idx="258">
                  <c:v>0.32253467793367346</c:v>
                </c:pt>
                <c:pt idx="259">
                  <c:v>0.31932597257653061</c:v>
                </c:pt>
                <c:pt idx="260">
                  <c:v>0.31999362244897961</c:v>
                </c:pt>
                <c:pt idx="261">
                  <c:v>0.32786591198979592</c:v>
                </c:pt>
                <c:pt idx="262">
                  <c:v>0.32579320790816324</c:v>
                </c:pt>
                <c:pt idx="263">
                  <c:v>0.32601243622448978</c:v>
                </c:pt>
                <c:pt idx="264">
                  <c:v>0.32817482461734693</c:v>
                </c:pt>
                <c:pt idx="265">
                  <c:v>0.32552415497448978</c:v>
                </c:pt>
                <c:pt idx="266">
                  <c:v>0.32291334502551022</c:v>
                </c:pt>
                <c:pt idx="267">
                  <c:v>0.32057158801020408</c:v>
                </c:pt>
                <c:pt idx="268">
                  <c:v>0.32655054209183676</c:v>
                </c:pt>
                <c:pt idx="269">
                  <c:v>0.32690927933673469</c:v>
                </c:pt>
                <c:pt idx="270">
                  <c:v>0.32105986926020408</c:v>
                </c:pt>
                <c:pt idx="271">
                  <c:v>0.32221580038265307</c:v>
                </c:pt>
                <c:pt idx="272">
                  <c:v>0.31676498724489793</c:v>
                </c:pt>
                <c:pt idx="273">
                  <c:v>0.32848373724489793</c:v>
                </c:pt>
                <c:pt idx="274">
                  <c:v>0.31321747448979592</c:v>
                </c:pt>
                <c:pt idx="275">
                  <c:v>0.32686941964285715</c:v>
                </c:pt>
                <c:pt idx="276">
                  <c:v>0.31705397002551022</c:v>
                </c:pt>
                <c:pt idx="277">
                  <c:v>0.32867307079081631</c:v>
                </c:pt>
                <c:pt idx="278">
                  <c:v>0.32638113839285715</c:v>
                </c:pt>
                <c:pt idx="279">
                  <c:v>0.32368064413265307</c:v>
                </c:pt>
                <c:pt idx="280">
                  <c:v>0.33073580994897961</c:v>
                </c:pt>
                <c:pt idx="281">
                  <c:v>0.32716836734693877</c:v>
                </c:pt>
                <c:pt idx="282">
                  <c:v>0.32915138711734693</c:v>
                </c:pt>
                <c:pt idx="283">
                  <c:v>0.33070591517857145</c:v>
                </c:pt>
                <c:pt idx="284">
                  <c:v>0.33042689732142855</c:v>
                </c:pt>
                <c:pt idx="285">
                  <c:v>0.32797552614795916</c:v>
                </c:pt>
                <c:pt idx="286">
                  <c:v>0.32551419005102039</c:v>
                </c:pt>
                <c:pt idx="287">
                  <c:v>0.32415896045918369</c:v>
                </c:pt>
                <c:pt idx="288">
                  <c:v>0.32592275191326531</c:v>
                </c:pt>
                <c:pt idx="289">
                  <c:v>0.32671994579081631</c:v>
                </c:pt>
                <c:pt idx="290">
                  <c:v>0.33508051658163263</c:v>
                </c:pt>
                <c:pt idx="291">
                  <c:v>0.32531489158163263</c:v>
                </c:pt>
                <c:pt idx="292">
                  <c:v>0.32953005420918369</c:v>
                </c:pt>
                <c:pt idx="293">
                  <c:v>0.32911152742346939</c:v>
                </c:pt>
                <c:pt idx="294">
                  <c:v>0.32876275510204084</c:v>
                </c:pt>
                <c:pt idx="295">
                  <c:v>0.32712850765306123</c:v>
                </c:pt>
                <c:pt idx="296">
                  <c:v>0.32831433354591838</c:v>
                </c:pt>
                <c:pt idx="297">
                  <c:v>0.3251255580357143</c:v>
                </c:pt>
                <c:pt idx="298">
                  <c:v>0.32264429209183676</c:v>
                </c:pt>
                <c:pt idx="299">
                  <c:v>0.33297791772959184</c:v>
                </c:pt>
                <c:pt idx="300">
                  <c:v>0.32954001913265307</c:v>
                </c:pt>
                <c:pt idx="301">
                  <c:v>0.32396962691326531</c:v>
                </c:pt>
                <c:pt idx="302">
                  <c:v>0.33286830357142855</c:v>
                </c:pt>
                <c:pt idx="303">
                  <c:v>0.33110451211734693</c:v>
                </c:pt>
                <c:pt idx="304">
                  <c:v>0.32399952168367346</c:v>
                </c:pt>
                <c:pt idx="305">
                  <c:v>0.32479671556122447</c:v>
                </c:pt>
                <c:pt idx="306">
                  <c:v>0.33375518176020408</c:v>
                </c:pt>
                <c:pt idx="307">
                  <c:v>0.32546436543367346</c:v>
                </c:pt>
                <c:pt idx="308">
                  <c:v>0.32900191326530615</c:v>
                </c:pt>
                <c:pt idx="309">
                  <c:v>0.33047672193877553</c:v>
                </c:pt>
                <c:pt idx="310">
                  <c:v>0.33381497130102039</c:v>
                </c:pt>
                <c:pt idx="311">
                  <c:v>0.33406409438775508</c:v>
                </c:pt>
                <c:pt idx="312">
                  <c:v>0.32786591198979592</c:v>
                </c:pt>
                <c:pt idx="313">
                  <c:v>0.32625159438775508</c:v>
                </c:pt>
                <c:pt idx="314">
                  <c:v>0.32208625637755101</c:v>
                </c:pt>
                <c:pt idx="315">
                  <c:v>0.33127391581632654</c:v>
                </c:pt>
                <c:pt idx="316">
                  <c:v>0.33395448022959184</c:v>
                </c:pt>
                <c:pt idx="317">
                  <c:v>0.32677973533163263</c:v>
                </c:pt>
                <c:pt idx="318">
                  <c:v>0.33154296875</c:v>
                </c:pt>
                <c:pt idx="319">
                  <c:v>0.3251953125</c:v>
                </c:pt>
                <c:pt idx="320">
                  <c:v>0.32597257653061223</c:v>
                </c:pt>
                <c:pt idx="321">
                  <c:v>0.31911670918367346</c:v>
                </c:pt>
                <c:pt idx="322">
                  <c:v>0.3304966517857143</c:v>
                </c:pt>
                <c:pt idx="323">
                  <c:v>0.32647082270408162</c:v>
                </c:pt>
                <c:pt idx="324">
                  <c:v>0.32774633290816324</c:v>
                </c:pt>
                <c:pt idx="325">
                  <c:v>0.32921117665816324</c:v>
                </c:pt>
                <c:pt idx="326">
                  <c:v>0.32123923788265307</c:v>
                </c:pt>
                <c:pt idx="327">
                  <c:v>0.33026745854591838</c:v>
                </c:pt>
                <c:pt idx="328">
                  <c:v>0.33271882971938777</c:v>
                </c:pt>
                <c:pt idx="329">
                  <c:v>0.32695910395408162</c:v>
                </c:pt>
                <c:pt idx="330">
                  <c:v>0.31838926977040816</c:v>
                </c:pt>
                <c:pt idx="331">
                  <c:v>0.32304288903061223</c:v>
                </c:pt>
                <c:pt idx="332">
                  <c:v>0.32285355548469385</c:v>
                </c:pt>
                <c:pt idx="333">
                  <c:v>0.32176737882653061</c:v>
                </c:pt>
                <c:pt idx="334">
                  <c:v>0.32349131058673469</c:v>
                </c:pt>
                <c:pt idx="335">
                  <c:v>0.31987404336734693</c:v>
                </c:pt>
                <c:pt idx="336">
                  <c:v>0.32278380102040816</c:v>
                </c:pt>
                <c:pt idx="337">
                  <c:v>0.33101482780612246</c:v>
                </c:pt>
                <c:pt idx="338">
                  <c:v>0.32564373405612246</c:v>
                </c:pt>
                <c:pt idx="339">
                  <c:v>0.32473692602040816</c:v>
                </c:pt>
                <c:pt idx="340">
                  <c:v>0.3247767857142857</c:v>
                </c:pt>
                <c:pt idx="341">
                  <c:v>0.32543447066326531</c:v>
                </c:pt>
                <c:pt idx="342">
                  <c:v>0.32680963010204084</c:v>
                </c:pt>
                <c:pt idx="343">
                  <c:v>0.32803531568877553</c:v>
                </c:pt>
                <c:pt idx="344">
                  <c:v>0.32176737882653061</c:v>
                </c:pt>
                <c:pt idx="345">
                  <c:v>0.32088050063775508</c:v>
                </c:pt>
                <c:pt idx="346">
                  <c:v>0.32470703125</c:v>
                </c:pt>
                <c:pt idx="347">
                  <c:v>0.32278380102040816</c:v>
                </c:pt>
                <c:pt idx="348">
                  <c:v>0.3267299107142857</c:v>
                </c:pt>
                <c:pt idx="349">
                  <c:v>0.3291015625</c:v>
                </c:pt>
                <c:pt idx="350">
                  <c:v>0.33037707270408162</c:v>
                </c:pt>
                <c:pt idx="351">
                  <c:v>0.32462731186224492</c:v>
                </c:pt>
                <c:pt idx="352">
                  <c:v>0.31804049744897961</c:v>
                </c:pt>
                <c:pt idx="353">
                  <c:v>0.32466717155612246</c:v>
                </c:pt>
                <c:pt idx="354">
                  <c:v>0.32362085459183676</c:v>
                </c:pt>
                <c:pt idx="355">
                  <c:v>0.32836415816326531</c:v>
                </c:pt>
                <c:pt idx="356">
                  <c:v>0.32827447385204084</c:v>
                </c:pt>
                <c:pt idx="357">
                  <c:v>0.32433832908163263</c:v>
                </c:pt>
                <c:pt idx="358">
                  <c:v>0.32869300063775508</c:v>
                </c:pt>
                <c:pt idx="359">
                  <c:v>0.32245495854591838</c:v>
                </c:pt>
                <c:pt idx="360">
                  <c:v>0.32615194515306123</c:v>
                </c:pt>
                <c:pt idx="361">
                  <c:v>0.32370057397959184</c:v>
                </c:pt>
                <c:pt idx="362">
                  <c:v>0.32925103635204084</c:v>
                </c:pt>
                <c:pt idx="363">
                  <c:v>0.32678970025510207</c:v>
                </c:pt>
                <c:pt idx="364">
                  <c:v>0.32662029655612246</c:v>
                </c:pt>
                <c:pt idx="365">
                  <c:v>0.32778619260204084</c:v>
                </c:pt>
                <c:pt idx="366">
                  <c:v>0.32421875</c:v>
                </c:pt>
                <c:pt idx="367">
                  <c:v>0.32161790497448978</c:v>
                </c:pt>
                <c:pt idx="368">
                  <c:v>0.32450773278061223</c:v>
                </c:pt>
                <c:pt idx="369">
                  <c:v>0.33004823022959184</c:v>
                </c:pt>
                <c:pt idx="370">
                  <c:v>0.32360092474489793</c:v>
                </c:pt>
                <c:pt idx="371">
                  <c:v>0.33165258290816324</c:v>
                </c:pt>
                <c:pt idx="372">
                  <c:v>0.32727798150510207</c:v>
                </c:pt>
                <c:pt idx="373">
                  <c:v>0.32215601084183676</c:v>
                </c:pt>
                <c:pt idx="374">
                  <c:v>0.33121412627551022</c:v>
                </c:pt>
                <c:pt idx="375">
                  <c:v>0.33156289859693877</c:v>
                </c:pt>
                <c:pt idx="376">
                  <c:v>0.32367067920918369</c:v>
                </c:pt>
                <c:pt idx="377">
                  <c:v>0.32710857780612246</c:v>
                </c:pt>
                <c:pt idx="378">
                  <c:v>0.32467713647959184</c:v>
                </c:pt>
                <c:pt idx="379">
                  <c:v>0.32166772959183676</c:v>
                </c:pt>
                <c:pt idx="380">
                  <c:v>0.32609215561224492</c:v>
                </c:pt>
                <c:pt idx="381">
                  <c:v>0.32439811862244899</c:v>
                </c:pt>
                <c:pt idx="382">
                  <c:v>0.32899194834183676</c:v>
                </c:pt>
                <c:pt idx="383">
                  <c:v>0.31805046237244899</c:v>
                </c:pt>
                <c:pt idx="384">
                  <c:v>0.32891222895408162</c:v>
                </c:pt>
                <c:pt idx="385">
                  <c:v>0.32236527423469385</c:v>
                </c:pt>
                <c:pt idx="386">
                  <c:v>0.32548429528061223</c:v>
                </c:pt>
                <c:pt idx="387">
                  <c:v>0.32525510204081631</c:v>
                </c:pt>
                <c:pt idx="388">
                  <c:v>0.32492625956632654</c:v>
                </c:pt>
                <c:pt idx="389">
                  <c:v>0.32327208227040816</c:v>
                </c:pt>
                <c:pt idx="390">
                  <c:v>0.32577327806122447</c:v>
                </c:pt>
                <c:pt idx="391">
                  <c:v>0.32580317283163263</c:v>
                </c:pt>
                <c:pt idx="392">
                  <c:v>0.32582310267857145</c:v>
                </c:pt>
                <c:pt idx="393">
                  <c:v>0.31391501913265307</c:v>
                </c:pt>
                <c:pt idx="394">
                  <c:v>0.32825454400510207</c:v>
                </c:pt>
                <c:pt idx="395">
                  <c:v>0.32761678890306123</c:v>
                </c:pt>
                <c:pt idx="396">
                  <c:v>0.32679966517857145</c:v>
                </c:pt>
                <c:pt idx="397">
                  <c:v>0.33207110969387754</c:v>
                </c:pt>
                <c:pt idx="398">
                  <c:v>0.32053172831632654</c:v>
                </c:pt>
                <c:pt idx="399">
                  <c:v>0.32498604910714285</c:v>
                </c:pt>
                <c:pt idx="400">
                  <c:v>0.32127909757653061</c:v>
                </c:pt>
                <c:pt idx="401">
                  <c:v>0.32580317283163263</c:v>
                </c:pt>
                <c:pt idx="402">
                  <c:v>0.32892219387755101</c:v>
                </c:pt>
                <c:pt idx="403">
                  <c:v>0.32929089604591838</c:v>
                </c:pt>
                <c:pt idx="404">
                  <c:v>0.32660036670918369</c:v>
                </c:pt>
                <c:pt idx="405">
                  <c:v>0.32333187181122447</c:v>
                </c:pt>
                <c:pt idx="406">
                  <c:v>0.32179727359693877</c:v>
                </c:pt>
                <c:pt idx="407">
                  <c:v>0.32840401785714285</c:v>
                </c:pt>
                <c:pt idx="408">
                  <c:v>0.31720344387755101</c:v>
                </c:pt>
                <c:pt idx="409">
                  <c:v>0.32875279017857145</c:v>
                </c:pt>
                <c:pt idx="410">
                  <c:v>0.32351124043367346</c:v>
                </c:pt>
                <c:pt idx="411">
                  <c:v>0.31889748086734693</c:v>
                </c:pt>
                <c:pt idx="412">
                  <c:v>0.32425860969387754</c:v>
                </c:pt>
                <c:pt idx="413">
                  <c:v>0.31945551658163263</c:v>
                </c:pt>
                <c:pt idx="414">
                  <c:v>0.32692920918367346</c:v>
                </c:pt>
                <c:pt idx="415">
                  <c:v>0.3194056919642857</c:v>
                </c:pt>
                <c:pt idx="416">
                  <c:v>0.32051179846938777</c:v>
                </c:pt>
                <c:pt idx="417">
                  <c:v>0.32753706951530615</c:v>
                </c:pt>
                <c:pt idx="418">
                  <c:v>0.32638113839285715</c:v>
                </c:pt>
                <c:pt idx="419">
                  <c:v>0.32838408801020408</c:v>
                </c:pt>
                <c:pt idx="420">
                  <c:v>0.32008330676020408</c:v>
                </c:pt>
                <c:pt idx="421">
                  <c:v>0.32166772959183676</c:v>
                </c:pt>
                <c:pt idx="422">
                  <c:v>0.32597257653061223</c:v>
                </c:pt>
                <c:pt idx="423">
                  <c:v>0.3197544642857143</c:v>
                </c:pt>
                <c:pt idx="424">
                  <c:v>0.32277383609693877</c:v>
                </c:pt>
                <c:pt idx="425">
                  <c:v>0.32030253507653061</c:v>
                </c:pt>
                <c:pt idx="426">
                  <c:v>0.31932597257653061</c:v>
                </c:pt>
                <c:pt idx="427">
                  <c:v>0.32493622448979592</c:v>
                </c:pt>
                <c:pt idx="428">
                  <c:v>0.322265625</c:v>
                </c:pt>
                <c:pt idx="429">
                  <c:v>0.31547951211734693</c:v>
                </c:pt>
                <c:pt idx="430">
                  <c:v>0.31894730548469385</c:v>
                </c:pt>
                <c:pt idx="431">
                  <c:v>0.32464724170918369</c:v>
                </c:pt>
                <c:pt idx="432">
                  <c:v>0.32222576530612246</c:v>
                </c:pt>
                <c:pt idx="433">
                  <c:v>0.32424864477040816</c:v>
                </c:pt>
                <c:pt idx="434">
                  <c:v>0.32559390943877553</c:v>
                </c:pt>
                <c:pt idx="435">
                  <c:v>0.32468710140306123</c:v>
                </c:pt>
                <c:pt idx="436">
                  <c:v>0.32594268176020408</c:v>
                </c:pt>
                <c:pt idx="437">
                  <c:v>0.32259446747448978</c:v>
                </c:pt>
                <c:pt idx="438">
                  <c:v>0.32225566007653061</c:v>
                </c:pt>
                <c:pt idx="439">
                  <c:v>0.32442801339285715</c:v>
                </c:pt>
                <c:pt idx="440">
                  <c:v>0.31428372130102039</c:v>
                </c:pt>
                <c:pt idx="441">
                  <c:v>0.3231724330357143</c:v>
                </c:pt>
                <c:pt idx="442">
                  <c:v>0.32363081951530615</c:v>
                </c:pt>
                <c:pt idx="443">
                  <c:v>0.32789580676020408</c:v>
                </c:pt>
                <c:pt idx="444">
                  <c:v>0.32782605229591838</c:v>
                </c:pt>
                <c:pt idx="445">
                  <c:v>0.32741749043367346</c:v>
                </c:pt>
                <c:pt idx="446">
                  <c:v>0.31974449936224492</c:v>
                </c:pt>
                <c:pt idx="447">
                  <c:v>0.32194674744897961</c:v>
                </c:pt>
                <c:pt idx="448">
                  <c:v>0.31911670918367346</c:v>
                </c:pt>
                <c:pt idx="449">
                  <c:v>0.32686941964285715</c:v>
                </c:pt>
                <c:pt idx="450">
                  <c:v>0.3252650669642857</c:v>
                </c:pt>
                <c:pt idx="451">
                  <c:v>0.32125916772959184</c:v>
                </c:pt>
                <c:pt idx="452">
                  <c:v>0.32620176977040816</c:v>
                </c:pt>
                <c:pt idx="453">
                  <c:v>0.32538464604591838</c:v>
                </c:pt>
                <c:pt idx="454">
                  <c:v>0.32447783801020408</c:v>
                </c:pt>
                <c:pt idx="455">
                  <c:v>0.31903698979591838</c:v>
                </c:pt>
                <c:pt idx="456">
                  <c:v>0.32717833227040816</c:v>
                </c:pt>
                <c:pt idx="457">
                  <c:v>0.32732780612244899</c:v>
                </c:pt>
                <c:pt idx="458">
                  <c:v>0.31793088329081631</c:v>
                </c:pt>
                <c:pt idx="459">
                  <c:v>0.32200653698979592</c:v>
                </c:pt>
                <c:pt idx="460">
                  <c:v>0.31785116390306123</c:v>
                </c:pt>
                <c:pt idx="461">
                  <c:v>0.32408920599489793</c:v>
                </c:pt>
                <c:pt idx="462">
                  <c:v>0.32005341198979592</c:v>
                </c:pt>
                <c:pt idx="463">
                  <c:v>0.32396962691326531</c:v>
                </c:pt>
                <c:pt idx="464">
                  <c:v>0.31631656568877553</c:v>
                </c:pt>
                <c:pt idx="465">
                  <c:v>0.32447783801020408</c:v>
                </c:pt>
                <c:pt idx="466">
                  <c:v>0.32216597576530615</c:v>
                </c:pt>
                <c:pt idx="467">
                  <c:v>0.31941565688775508</c:v>
                </c:pt>
                <c:pt idx="468">
                  <c:v>0.32790577168367346</c:v>
                </c:pt>
                <c:pt idx="469">
                  <c:v>0.32954998405612246</c:v>
                </c:pt>
                <c:pt idx="470">
                  <c:v>0.32228555484693877</c:v>
                </c:pt>
                <c:pt idx="471">
                  <c:v>0.32247488839285715</c:v>
                </c:pt>
                <c:pt idx="472">
                  <c:v>0.31961495535714285</c:v>
                </c:pt>
                <c:pt idx="473">
                  <c:v>0.32251474808673469</c:v>
                </c:pt>
                <c:pt idx="474">
                  <c:v>0.32078085140306123</c:v>
                </c:pt>
                <c:pt idx="475">
                  <c:v>0.32048190369897961</c:v>
                </c:pt>
                <c:pt idx="476">
                  <c:v>0.31958506058673469</c:v>
                </c:pt>
                <c:pt idx="477">
                  <c:v>0.31872807716836737</c:v>
                </c:pt>
                <c:pt idx="478">
                  <c:v>0.32618183992346939</c:v>
                </c:pt>
                <c:pt idx="479">
                  <c:v>0.31916653380102039</c:v>
                </c:pt>
                <c:pt idx="480">
                  <c:v>0.32573341836734693</c:v>
                </c:pt>
                <c:pt idx="481">
                  <c:v>0.32607222576530615</c:v>
                </c:pt>
                <c:pt idx="482">
                  <c:v>0.32306281887755101</c:v>
                </c:pt>
                <c:pt idx="483">
                  <c:v>0.32435825892857145</c:v>
                </c:pt>
                <c:pt idx="484">
                  <c:v>0.32202646683673469</c:v>
                </c:pt>
                <c:pt idx="485">
                  <c:v>0.32351124043367346</c:v>
                </c:pt>
                <c:pt idx="486">
                  <c:v>0.32126913265306123</c:v>
                </c:pt>
                <c:pt idx="487">
                  <c:v>0.31972456951530615</c:v>
                </c:pt>
                <c:pt idx="488">
                  <c:v>0.31723333864795916</c:v>
                </c:pt>
                <c:pt idx="489">
                  <c:v>0.32542450573979592</c:v>
                </c:pt>
                <c:pt idx="490">
                  <c:v>0.32528499681122447</c:v>
                </c:pt>
                <c:pt idx="491">
                  <c:v>0.32751713966836737</c:v>
                </c:pt>
                <c:pt idx="492">
                  <c:v>0.3202427455357143</c:v>
                </c:pt>
                <c:pt idx="493">
                  <c:v>0.32194674744897961</c:v>
                </c:pt>
                <c:pt idx="494">
                  <c:v>0.32798549107142855</c:v>
                </c:pt>
                <c:pt idx="495">
                  <c:v>0.31782126913265307</c:v>
                </c:pt>
                <c:pt idx="496">
                  <c:v>0.32291334502551022</c:v>
                </c:pt>
                <c:pt idx="497">
                  <c:v>0.32633131377551022</c:v>
                </c:pt>
                <c:pt idx="498">
                  <c:v>0.31924625318877553</c:v>
                </c:pt>
                <c:pt idx="499">
                  <c:v>0.32637117346938777</c:v>
                </c:pt>
                <c:pt idx="500">
                  <c:v>0.32345145089285715</c:v>
                </c:pt>
                <c:pt idx="501">
                  <c:v>0.31969467474489793</c:v>
                </c:pt>
                <c:pt idx="502">
                  <c:v>0.31841916454081631</c:v>
                </c:pt>
                <c:pt idx="503">
                  <c:v>0.32492625956632654</c:v>
                </c:pt>
                <c:pt idx="504">
                  <c:v>0.32352120535714285</c:v>
                </c:pt>
                <c:pt idx="505">
                  <c:v>0.31766183035714285</c:v>
                </c:pt>
                <c:pt idx="506">
                  <c:v>0.32042211415816324</c:v>
                </c:pt>
                <c:pt idx="507">
                  <c:v>0.32092036033163263</c:v>
                </c:pt>
                <c:pt idx="508">
                  <c:v>0.31247010522959184</c:v>
                </c:pt>
                <c:pt idx="509">
                  <c:v>0.31767179528061223</c:v>
                </c:pt>
                <c:pt idx="510">
                  <c:v>0.31793088329081631</c:v>
                </c:pt>
                <c:pt idx="511">
                  <c:v>0.31918646364795916</c:v>
                </c:pt>
                <c:pt idx="512">
                  <c:v>0.32212611607142855</c:v>
                </c:pt>
                <c:pt idx="513">
                  <c:v>0.32042211415816324</c:v>
                </c:pt>
                <c:pt idx="514">
                  <c:v>0.31937579719387754</c:v>
                </c:pt>
                <c:pt idx="515">
                  <c:v>0.32008330676020408</c:v>
                </c:pt>
                <c:pt idx="516">
                  <c:v>0.32388990752551022</c:v>
                </c:pt>
                <c:pt idx="517">
                  <c:v>0.31981425382653061</c:v>
                </c:pt>
                <c:pt idx="518">
                  <c:v>0.31392498405612246</c:v>
                </c:pt>
                <c:pt idx="519">
                  <c:v>0.31272919323979592</c:v>
                </c:pt>
                <c:pt idx="520">
                  <c:v>0.31702407525510207</c:v>
                </c:pt>
                <c:pt idx="521">
                  <c:v>0.31793088329081631</c:v>
                </c:pt>
                <c:pt idx="522">
                  <c:v>0.31207150829081631</c:v>
                </c:pt>
                <c:pt idx="523">
                  <c:v>0.32102997448979592</c:v>
                </c:pt>
                <c:pt idx="524">
                  <c:v>0.31663544323979592</c:v>
                </c:pt>
                <c:pt idx="525">
                  <c:v>0.32097018494897961</c:v>
                </c:pt>
                <c:pt idx="526">
                  <c:v>0.31681481186224492</c:v>
                </c:pt>
                <c:pt idx="527">
                  <c:v>0.32681959502551022</c:v>
                </c:pt>
                <c:pt idx="528">
                  <c:v>0.32425860969387754</c:v>
                </c:pt>
                <c:pt idx="529">
                  <c:v>0.31826969068877553</c:v>
                </c:pt>
                <c:pt idx="530">
                  <c:v>0.32652064732142855</c:v>
                </c:pt>
                <c:pt idx="531">
                  <c:v>0.32302295918367346</c:v>
                </c:pt>
                <c:pt idx="532">
                  <c:v>0.32034239477040816</c:v>
                </c:pt>
                <c:pt idx="533">
                  <c:v>0.31873804209183676</c:v>
                </c:pt>
                <c:pt idx="534">
                  <c:v>0.32070113201530615</c:v>
                </c:pt>
                <c:pt idx="535">
                  <c:v>0.31588807397959184</c:v>
                </c:pt>
                <c:pt idx="536">
                  <c:v>0.32532485650510207</c:v>
                </c:pt>
                <c:pt idx="537">
                  <c:v>0.32586296237244899</c:v>
                </c:pt>
                <c:pt idx="538">
                  <c:v>0.32296316964285715</c:v>
                </c:pt>
                <c:pt idx="539">
                  <c:v>0.32701889349489793</c:v>
                </c:pt>
                <c:pt idx="540">
                  <c:v>0.31778140943877553</c:v>
                </c:pt>
                <c:pt idx="541">
                  <c:v>0.32137874681122447</c:v>
                </c:pt>
                <c:pt idx="542">
                  <c:v>0.31999362244897961</c:v>
                </c:pt>
                <c:pt idx="543">
                  <c:v>0.32505580357142855</c:v>
                </c:pt>
                <c:pt idx="544">
                  <c:v>0.32292330994897961</c:v>
                </c:pt>
                <c:pt idx="545">
                  <c:v>0.32107979910714285</c:v>
                </c:pt>
                <c:pt idx="546">
                  <c:v>0.32607222576530615</c:v>
                </c:pt>
                <c:pt idx="547">
                  <c:v>0.32344148596938777</c:v>
                </c:pt>
                <c:pt idx="548">
                  <c:v>0.32399952168367346</c:v>
                </c:pt>
                <c:pt idx="549">
                  <c:v>0.31937579719387754</c:v>
                </c:pt>
                <c:pt idx="550">
                  <c:v>0.32157804528061223</c:v>
                </c:pt>
                <c:pt idx="551">
                  <c:v>0.32676977040816324</c:v>
                </c:pt>
                <c:pt idx="552">
                  <c:v>0.31668526785714285</c:v>
                </c:pt>
                <c:pt idx="553">
                  <c:v>0.3213588169642857</c:v>
                </c:pt>
                <c:pt idx="554">
                  <c:v>0.31958506058673469</c:v>
                </c:pt>
                <c:pt idx="555">
                  <c:v>0.31809032206632654</c:v>
                </c:pt>
                <c:pt idx="556">
                  <c:v>0.31936583227040816</c:v>
                </c:pt>
                <c:pt idx="557">
                  <c:v>0.32396962691326531</c:v>
                </c:pt>
                <c:pt idx="558">
                  <c:v>0.32217594068877553</c:v>
                </c:pt>
                <c:pt idx="559">
                  <c:v>0.32451769770408162</c:v>
                </c:pt>
                <c:pt idx="560">
                  <c:v>0.32094029017857145</c:v>
                </c:pt>
                <c:pt idx="561">
                  <c:v>0.31919642857142855</c:v>
                </c:pt>
                <c:pt idx="562">
                  <c:v>0.31754225127551022</c:v>
                </c:pt>
                <c:pt idx="563">
                  <c:v>0.32598254145408162</c:v>
                </c:pt>
                <c:pt idx="564">
                  <c:v>0.31484175701530615</c:v>
                </c:pt>
                <c:pt idx="565">
                  <c:v>0.31677495216836737</c:v>
                </c:pt>
                <c:pt idx="566">
                  <c:v>0.31767179528061223</c:v>
                </c:pt>
                <c:pt idx="567">
                  <c:v>0.30941087372448978</c:v>
                </c:pt>
                <c:pt idx="568">
                  <c:v>0.31525031887755101</c:v>
                </c:pt>
                <c:pt idx="569">
                  <c:v>0.31630660076530615</c:v>
                </c:pt>
                <c:pt idx="570">
                  <c:v>0.31230070153061223</c:v>
                </c:pt>
                <c:pt idx="571">
                  <c:v>0.31483179209183676</c:v>
                </c:pt>
                <c:pt idx="572">
                  <c:v>0.32132892219387754</c:v>
                </c:pt>
                <c:pt idx="573">
                  <c:v>0.32244499362244899</c:v>
                </c:pt>
                <c:pt idx="574">
                  <c:v>0.31779137436224492</c:v>
                </c:pt>
                <c:pt idx="575">
                  <c:v>0.31921635841836737</c:v>
                </c:pt>
                <c:pt idx="576">
                  <c:v>0.31730309311224492</c:v>
                </c:pt>
                <c:pt idx="577">
                  <c:v>0.32418885522959184</c:v>
                </c:pt>
                <c:pt idx="578">
                  <c:v>0.3179408482142857</c:v>
                </c:pt>
                <c:pt idx="579">
                  <c:v>0.31992386798469385</c:v>
                </c:pt>
                <c:pt idx="580">
                  <c:v>0.31837930484693877</c:v>
                </c:pt>
                <c:pt idx="581">
                  <c:v>0.3091517857142857</c:v>
                </c:pt>
                <c:pt idx="582">
                  <c:v>0.32239516900510207</c:v>
                </c:pt>
                <c:pt idx="583">
                  <c:v>0.31698421556122447</c:v>
                </c:pt>
                <c:pt idx="584">
                  <c:v>0.32823461415816324</c:v>
                </c:pt>
                <c:pt idx="585">
                  <c:v>0.32439811862244899</c:v>
                </c:pt>
                <c:pt idx="586">
                  <c:v>0.32343152104591838</c:v>
                </c:pt>
                <c:pt idx="587">
                  <c:v>0.31155333227040816</c:v>
                </c:pt>
                <c:pt idx="588">
                  <c:v>0.32127909757653061</c:v>
                </c:pt>
                <c:pt idx="589">
                  <c:v>0.32088050063775508</c:v>
                </c:pt>
                <c:pt idx="590">
                  <c:v>0.31941565688775508</c:v>
                </c:pt>
                <c:pt idx="591">
                  <c:v>0.32092036033163263</c:v>
                </c:pt>
                <c:pt idx="592">
                  <c:v>0.32445790816326531</c:v>
                </c:pt>
                <c:pt idx="593">
                  <c:v>0.32451769770408162</c:v>
                </c:pt>
                <c:pt idx="594">
                  <c:v>0.32066127232142855</c:v>
                </c:pt>
                <c:pt idx="595">
                  <c:v>0.31954520089285715</c:v>
                </c:pt>
                <c:pt idx="596">
                  <c:v>0.31489158163265307</c:v>
                </c:pt>
                <c:pt idx="597">
                  <c:v>0.32646085778061223</c:v>
                </c:pt>
                <c:pt idx="598">
                  <c:v>0.31957509566326531</c:v>
                </c:pt>
                <c:pt idx="599">
                  <c:v>0.31992386798469385</c:v>
                </c:pt>
                <c:pt idx="600">
                  <c:v>0.31448301977040816</c:v>
                </c:pt>
                <c:pt idx="601">
                  <c:v>0.31581831951530615</c:v>
                </c:pt>
                <c:pt idx="602">
                  <c:v>0.31861846301020408</c:v>
                </c:pt>
                <c:pt idx="603">
                  <c:v>0.31717354910714285</c:v>
                </c:pt>
                <c:pt idx="604">
                  <c:v>0.32411910076530615</c:v>
                </c:pt>
                <c:pt idx="605">
                  <c:v>0.31925621811224492</c:v>
                </c:pt>
                <c:pt idx="606">
                  <c:v>0.32306281887755101</c:v>
                </c:pt>
                <c:pt idx="607">
                  <c:v>0.31912667410714285</c:v>
                </c:pt>
                <c:pt idx="608">
                  <c:v>0.32083067602040816</c:v>
                </c:pt>
                <c:pt idx="609">
                  <c:v>0.31834941007653061</c:v>
                </c:pt>
                <c:pt idx="610">
                  <c:v>0.32660036670918369</c:v>
                </c:pt>
                <c:pt idx="611">
                  <c:v>0.31831951530612246</c:v>
                </c:pt>
                <c:pt idx="612">
                  <c:v>0.31435347576530615</c:v>
                </c:pt>
                <c:pt idx="613">
                  <c:v>0.31911670918367346</c:v>
                </c:pt>
                <c:pt idx="614">
                  <c:v>0.31694435586734693</c:v>
                </c:pt>
                <c:pt idx="615">
                  <c:v>0.31441326530612246</c:v>
                </c:pt>
                <c:pt idx="616">
                  <c:v>0.32097018494897961</c:v>
                </c:pt>
                <c:pt idx="617">
                  <c:v>0.31285873724489793</c:v>
                </c:pt>
                <c:pt idx="618">
                  <c:v>0.31553930165816324</c:v>
                </c:pt>
                <c:pt idx="619">
                  <c:v>0.32012316645408162</c:v>
                </c:pt>
                <c:pt idx="620">
                  <c:v>0.32122927295918369</c:v>
                </c:pt>
                <c:pt idx="621">
                  <c:v>0.32075095663265307</c:v>
                </c:pt>
                <c:pt idx="622">
                  <c:v>0.32189692283163263</c:v>
                </c:pt>
                <c:pt idx="623">
                  <c:v>0.31644610969387754</c:v>
                </c:pt>
                <c:pt idx="624">
                  <c:v>0.32039221938775508</c:v>
                </c:pt>
                <c:pt idx="625">
                  <c:v>0.32181720344387754</c:v>
                </c:pt>
                <c:pt idx="626">
                  <c:v>0.31616709183673469</c:v>
                </c:pt>
                <c:pt idx="627">
                  <c:v>0.31766183035714285</c:v>
                </c:pt>
                <c:pt idx="628">
                  <c:v>0.3090122767857143</c:v>
                </c:pt>
                <c:pt idx="629">
                  <c:v>0.31580835459183676</c:v>
                </c:pt>
                <c:pt idx="630">
                  <c:v>0.31578842474489793</c:v>
                </c:pt>
                <c:pt idx="631">
                  <c:v>0.32034239477040816</c:v>
                </c:pt>
                <c:pt idx="632">
                  <c:v>0.32260443239795916</c:v>
                </c:pt>
                <c:pt idx="633">
                  <c:v>0.31609733737244899</c:v>
                </c:pt>
                <c:pt idx="634">
                  <c:v>0.318359375</c:v>
                </c:pt>
                <c:pt idx="635">
                  <c:v>0.31710379464285715</c:v>
                </c:pt>
                <c:pt idx="636">
                  <c:v>0.31552933673469385</c:v>
                </c:pt>
                <c:pt idx="637">
                  <c:v>0.32057158801020408</c:v>
                </c:pt>
                <c:pt idx="638">
                  <c:v>0.32064134247448978</c:v>
                </c:pt>
                <c:pt idx="639">
                  <c:v>0.32347138073979592</c:v>
                </c:pt>
                <c:pt idx="640">
                  <c:v>0.32276387117346939</c:v>
                </c:pt>
                <c:pt idx="641">
                  <c:v>0.31700414540816324</c:v>
                </c:pt>
                <c:pt idx="642">
                  <c:v>0.31651586415816324</c:v>
                </c:pt>
                <c:pt idx="643">
                  <c:v>0.31612723214285715</c:v>
                </c:pt>
                <c:pt idx="644">
                  <c:v>0.32188695790816324</c:v>
                </c:pt>
                <c:pt idx="645">
                  <c:v>0.32036232461734693</c:v>
                </c:pt>
                <c:pt idx="646">
                  <c:v>0.31896723533163263</c:v>
                </c:pt>
                <c:pt idx="647">
                  <c:v>0.31675502232142855</c:v>
                </c:pt>
                <c:pt idx="648">
                  <c:v>0.31364596619897961</c:v>
                </c:pt>
                <c:pt idx="649">
                  <c:v>0.32006337691326531</c:v>
                </c:pt>
                <c:pt idx="650">
                  <c:v>0.31268933354591838</c:v>
                </c:pt>
                <c:pt idx="651">
                  <c:v>0.32371053890306123</c:v>
                </c:pt>
                <c:pt idx="652">
                  <c:v>0.31402463329081631</c:v>
                </c:pt>
                <c:pt idx="653">
                  <c:v>0.32338169642857145</c:v>
                </c:pt>
                <c:pt idx="654">
                  <c:v>0.31980428890306123</c:v>
                </c:pt>
                <c:pt idx="655">
                  <c:v>0.31790098852040816</c:v>
                </c:pt>
                <c:pt idx="656">
                  <c:v>0.31729312818877553</c:v>
                </c:pt>
                <c:pt idx="657">
                  <c:v>0.31962492028061223</c:v>
                </c:pt>
                <c:pt idx="658">
                  <c:v>0.31554926658163263</c:v>
                </c:pt>
                <c:pt idx="659">
                  <c:v>0.32249481823979592</c:v>
                </c:pt>
                <c:pt idx="660">
                  <c:v>0.30854392538265307</c:v>
                </c:pt>
                <c:pt idx="661">
                  <c:v>0.31071627869897961</c:v>
                </c:pt>
                <c:pt idx="662">
                  <c:v>0.31878786670918369</c:v>
                </c:pt>
                <c:pt idx="663">
                  <c:v>0.31587810905612246</c:v>
                </c:pt>
                <c:pt idx="664">
                  <c:v>0.31520049426020408</c:v>
                </c:pt>
                <c:pt idx="665">
                  <c:v>0.31626674107142855</c:v>
                </c:pt>
                <c:pt idx="666">
                  <c:v>0.31922632334183676</c:v>
                </c:pt>
                <c:pt idx="667">
                  <c:v>0.32341159119897961</c:v>
                </c:pt>
                <c:pt idx="668">
                  <c:v>0.32207629145408162</c:v>
                </c:pt>
                <c:pt idx="669">
                  <c:v>0.32370057397959184</c:v>
                </c:pt>
                <c:pt idx="670">
                  <c:v>0.31879783163265307</c:v>
                </c:pt>
                <c:pt idx="671">
                  <c:v>0.31776147959183676</c:v>
                </c:pt>
                <c:pt idx="672">
                  <c:v>0.32306281887755101</c:v>
                </c:pt>
                <c:pt idx="673">
                  <c:v>0.31865832270408162</c:v>
                </c:pt>
                <c:pt idx="674">
                  <c:v>0.32107979910714285</c:v>
                </c:pt>
                <c:pt idx="675">
                  <c:v>0.31339684311224492</c:v>
                </c:pt>
                <c:pt idx="676">
                  <c:v>0.31538982780612246</c:v>
                </c:pt>
                <c:pt idx="677">
                  <c:v>0.32136878188775508</c:v>
                </c:pt>
                <c:pt idx="678">
                  <c:v>0.32088050063775508</c:v>
                </c:pt>
                <c:pt idx="679">
                  <c:v>0.32447783801020408</c:v>
                </c:pt>
                <c:pt idx="680">
                  <c:v>0.31844905931122447</c:v>
                </c:pt>
                <c:pt idx="681">
                  <c:v>0.31381536989795916</c:v>
                </c:pt>
                <c:pt idx="682">
                  <c:v>0.31985411352040816</c:v>
                </c:pt>
                <c:pt idx="683">
                  <c:v>0.31513073979591838</c:v>
                </c:pt>
                <c:pt idx="684">
                  <c:v>0.31747249681122447</c:v>
                </c:pt>
                <c:pt idx="685">
                  <c:v>0.32299306441326531</c:v>
                </c:pt>
                <c:pt idx="686">
                  <c:v>0.31911670918367346</c:v>
                </c:pt>
                <c:pt idx="687">
                  <c:v>0.32498604910714285</c:v>
                </c:pt>
                <c:pt idx="688">
                  <c:v>0.32048190369897961</c:v>
                </c:pt>
                <c:pt idx="689">
                  <c:v>0.32131895727040816</c:v>
                </c:pt>
                <c:pt idx="690">
                  <c:v>0.31478196747448978</c:v>
                </c:pt>
                <c:pt idx="691">
                  <c:v>0.32499601403061223</c:v>
                </c:pt>
                <c:pt idx="692">
                  <c:v>0.32403938137755101</c:v>
                </c:pt>
                <c:pt idx="693">
                  <c:v>0.31334701849489793</c:v>
                </c:pt>
                <c:pt idx="694">
                  <c:v>0.3198939732142857</c:v>
                </c:pt>
                <c:pt idx="695">
                  <c:v>0.31737284757653061</c:v>
                </c:pt>
                <c:pt idx="696">
                  <c:v>0.32049186862244899</c:v>
                </c:pt>
                <c:pt idx="697">
                  <c:v>0.31833944515306123</c:v>
                </c:pt>
                <c:pt idx="698">
                  <c:v>0.3207310267857143</c:v>
                </c:pt>
                <c:pt idx="699">
                  <c:v>0.31923628826530615</c:v>
                </c:pt>
                <c:pt idx="700">
                  <c:v>0.31973453443877553</c:v>
                </c:pt>
                <c:pt idx="701">
                  <c:v>0.32014309630102039</c:v>
                </c:pt>
                <c:pt idx="702">
                  <c:v>0.32205636160714285</c:v>
                </c:pt>
                <c:pt idx="703">
                  <c:v>0.31957509566326531</c:v>
                </c:pt>
                <c:pt idx="704">
                  <c:v>0.32387994260204084</c:v>
                </c:pt>
                <c:pt idx="705">
                  <c:v>0.32030253507653061</c:v>
                </c:pt>
                <c:pt idx="706">
                  <c:v>0.31258968431122447</c:v>
                </c:pt>
                <c:pt idx="707">
                  <c:v>0.31756218112244899</c:v>
                </c:pt>
                <c:pt idx="708">
                  <c:v>0.31228077168367346</c:v>
                </c:pt>
                <c:pt idx="709">
                  <c:v>0.31800063775510207</c:v>
                </c:pt>
                <c:pt idx="710">
                  <c:v>0.32047193877551022</c:v>
                </c:pt>
                <c:pt idx="711">
                  <c:v>0.31822983099489793</c:v>
                </c:pt>
                <c:pt idx="712">
                  <c:v>0.31221101721938777</c:v>
                </c:pt>
                <c:pt idx="713">
                  <c:v>0.32272401147959184</c:v>
                </c:pt>
                <c:pt idx="714">
                  <c:v>0.32064134247448978</c:v>
                </c:pt>
                <c:pt idx="715">
                  <c:v>0.32176737882653061</c:v>
                </c:pt>
                <c:pt idx="716">
                  <c:v>0.31932597257653061</c:v>
                </c:pt>
                <c:pt idx="717">
                  <c:v>0.31692442602040816</c:v>
                </c:pt>
                <c:pt idx="718">
                  <c:v>0.31676498724489793</c:v>
                </c:pt>
                <c:pt idx="719">
                  <c:v>0.32070113201530615</c:v>
                </c:pt>
                <c:pt idx="720">
                  <c:v>0.3182896205357143</c:v>
                </c:pt>
                <c:pt idx="721">
                  <c:v>0.31574856505102039</c:v>
                </c:pt>
                <c:pt idx="722">
                  <c:v>0.30972975127551022</c:v>
                </c:pt>
                <c:pt idx="723">
                  <c:v>0.30443837691326531</c:v>
                </c:pt>
                <c:pt idx="724">
                  <c:v>0.31901705994897961</c:v>
                </c:pt>
                <c:pt idx="725">
                  <c:v>0.32341159119897961</c:v>
                </c:pt>
                <c:pt idx="726">
                  <c:v>0.3163364955357143</c:v>
                </c:pt>
                <c:pt idx="727">
                  <c:v>0.3173828125</c:v>
                </c:pt>
                <c:pt idx="728">
                  <c:v>0.31440330038265307</c:v>
                </c:pt>
                <c:pt idx="729">
                  <c:v>0.31671516262755101</c:v>
                </c:pt>
                <c:pt idx="730">
                  <c:v>0.31853874362244899</c:v>
                </c:pt>
                <c:pt idx="731">
                  <c:v>0.31609733737244899</c:v>
                </c:pt>
                <c:pt idx="732">
                  <c:v>0.32195671237244899</c:v>
                </c:pt>
                <c:pt idx="733">
                  <c:v>0.31719347895408162</c:v>
                </c:pt>
                <c:pt idx="734">
                  <c:v>0.31700414540816324</c:v>
                </c:pt>
                <c:pt idx="735">
                  <c:v>0.32678970025510207</c:v>
                </c:pt>
                <c:pt idx="736">
                  <c:v>0.31677495216836737</c:v>
                </c:pt>
                <c:pt idx="737">
                  <c:v>0.3154296875</c:v>
                </c:pt>
                <c:pt idx="738">
                  <c:v>0.32137874681122447</c:v>
                </c:pt>
                <c:pt idx="739">
                  <c:v>0.32067123724489793</c:v>
                </c:pt>
                <c:pt idx="740">
                  <c:v>0.31495137117346939</c:v>
                </c:pt>
                <c:pt idx="741">
                  <c:v>0.3208705357142857</c:v>
                </c:pt>
                <c:pt idx="742">
                  <c:v>0.32204639668367346</c:v>
                </c:pt>
                <c:pt idx="743">
                  <c:v>0.31620695153061223</c:v>
                </c:pt>
                <c:pt idx="744">
                  <c:v>0.3189174107142857</c:v>
                </c:pt>
                <c:pt idx="745">
                  <c:v>0.32423867984693877</c:v>
                </c:pt>
                <c:pt idx="746">
                  <c:v>0.31660554846938777</c:v>
                </c:pt>
                <c:pt idx="747">
                  <c:v>0.32078085140306123</c:v>
                </c:pt>
                <c:pt idx="748">
                  <c:v>0.32033242984693877</c:v>
                </c:pt>
                <c:pt idx="749">
                  <c:v>0.32114955357142855</c:v>
                </c:pt>
                <c:pt idx="750">
                  <c:v>0.32419882015306123</c:v>
                </c:pt>
                <c:pt idx="751">
                  <c:v>0.32458745216836737</c:v>
                </c:pt>
                <c:pt idx="752">
                  <c:v>0.31463249362244899</c:v>
                </c:pt>
                <c:pt idx="753">
                  <c:v>0.32118941326530615</c:v>
                </c:pt>
                <c:pt idx="754">
                  <c:v>0.31518056441326531</c:v>
                </c:pt>
                <c:pt idx="755">
                  <c:v>0.31659558354591838</c:v>
                </c:pt>
                <c:pt idx="756">
                  <c:v>0.31741270727040816</c:v>
                </c:pt>
                <c:pt idx="757">
                  <c:v>0.31823979591836737</c:v>
                </c:pt>
                <c:pt idx="758">
                  <c:v>0.32177734375</c:v>
                </c:pt>
                <c:pt idx="759">
                  <c:v>0.32328204719387754</c:v>
                </c:pt>
                <c:pt idx="760">
                  <c:v>0.32310267857142855</c:v>
                </c:pt>
                <c:pt idx="761">
                  <c:v>0.32448780293367346</c:v>
                </c:pt>
                <c:pt idx="762">
                  <c:v>0.32374043367346939</c:v>
                </c:pt>
                <c:pt idx="763">
                  <c:v>0.32298309948979592</c:v>
                </c:pt>
                <c:pt idx="764">
                  <c:v>0.32400948660714285</c:v>
                </c:pt>
                <c:pt idx="765">
                  <c:v>0.32597257653061223</c:v>
                </c:pt>
                <c:pt idx="766">
                  <c:v>0.32577327806122447</c:v>
                </c:pt>
                <c:pt idx="767">
                  <c:v>0.32221580038265307</c:v>
                </c:pt>
                <c:pt idx="768">
                  <c:v>0.3208705357142857</c:v>
                </c:pt>
                <c:pt idx="769">
                  <c:v>0.31253985969387754</c:v>
                </c:pt>
                <c:pt idx="770">
                  <c:v>0.32559390943877553</c:v>
                </c:pt>
                <c:pt idx="771">
                  <c:v>0.31917649872448978</c:v>
                </c:pt>
                <c:pt idx="772">
                  <c:v>0.32914142219387754</c:v>
                </c:pt>
                <c:pt idx="773">
                  <c:v>0.32866310586734693</c:v>
                </c:pt>
                <c:pt idx="774">
                  <c:v>0.32496611926020408</c:v>
                </c:pt>
                <c:pt idx="775">
                  <c:v>0.3187779017857143</c:v>
                </c:pt>
                <c:pt idx="776">
                  <c:v>0.32863321109693877</c:v>
                </c:pt>
                <c:pt idx="777">
                  <c:v>0.32182716836734693</c:v>
                </c:pt>
                <c:pt idx="778">
                  <c:v>0.32441804846938777</c:v>
                </c:pt>
                <c:pt idx="779">
                  <c:v>0.33165258290816324</c:v>
                </c:pt>
                <c:pt idx="780">
                  <c:v>0.32636120854591838</c:v>
                </c:pt>
                <c:pt idx="781">
                  <c:v>0.32262436224489793</c:v>
                </c:pt>
                <c:pt idx="782">
                  <c:v>0.32656050701530615</c:v>
                </c:pt>
                <c:pt idx="783">
                  <c:v>0.32232541454081631</c:v>
                </c:pt>
                <c:pt idx="784">
                  <c:v>0.31724330357142855</c:v>
                </c:pt>
                <c:pt idx="785">
                  <c:v>0.32129902742346939</c:v>
                </c:pt>
                <c:pt idx="786">
                  <c:v>0.32277383609693877</c:v>
                </c:pt>
                <c:pt idx="787">
                  <c:v>0.3262416294642857</c:v>
                </c:pt>
                <c:pt idx="788">
                  <c:v>0.32202646683673469</c:v>
                </c:pt>
                <c:pt idx="789">
                  <c:v>0.32424864477040816</c:v>
                </c:pt>
                <c:pt idx="790">
                  <c:v>0.32882254464285715</c:v>
                </c:pt>
                <c:pt idx="791">
                  <c:v>0.32045200892857145</c:v>
                </c:pt>
                <c:pt idx="792">
                  <c:v>0.32459741709183676</c:v>
                </c:pt>
                <c:pt idx="793">
                  <c:v>0.32241509885204084</c:v>
                </c:pt>
                <c:pt idx="794">
                  <c:v>0.32894212372448978</c:v>
                </c:pt>
                <c:pt idx="795">
                  <c:v>0.32361088966836737</c:v>
                </c:pt>
                <c:pt idx="796">
                  <c:v>0.32208625637755101</c:v>
                </c:pt>
                <c:pt idx="797">
                  <c:v>0.32067123724489793</c:v>
                </c:pt>
                <c:pt idx="798">
                  <c:v>0.32620176977040816</c:v>
                </c:pt>
                <c:pt idx="799">
                  <c:v>0.32078085140306123</c:v>
                </c:pt>
                <c:pt idx="800">
                  <c:v>0.32260443239795916</c:v>
                </c:pt>
                <c:pt idx="801">
                  <c:v>0.31904695471938777</c:v>
                </c:pt>
                <c:pt idx="802">
                  <c:v>0.31472217793367346</c:v>
                </c:pt>
                <c:pt idx="803">
                  <c:v>0.31884765625</c:v>
                </c:pt>
                <c:pt idx="804">
                  <c:v>0.31957509566326531</c:v>
                </c:pt>
                <c:pt idx="805">
                  <c:v>0.32168765943877553</c:v>
                </c:pt>
                <c:pt idx="806">
                  <c:v>0.31805046237244899</c:v>
                </c:pt>
                <c:pt idx="807">
                  <c:v>0.32286352040816324</c:v>
                </c:pt>
                <c:pt idx="808">
                  <c:v>0.32310267857142855</c:v>
                </c:pt>
                <c:pt idx="809">
                  <c:v>0.32517538265306123</c:v>
                </c:pt>
                <c:pt idx="810">
                  <c:v>0.32863321109693877</c:v>
                </c:pt>
                <c:pt idx="811">
                  <c:v>0.32043207908163263</c:v>
                </c:pt>
                <c:pt idx="812">
                  <c:v>0.32595264668367346</c:v>
                </c:pt>
                <c:pt idx="813">
                  <c:v>0.32094029017857145</c:v>
                </c:pt>
                <c:pt idx="814">
                  <c:v>0.32237523915816324</c:v>
                </c:pt>
                <c:pt idx="815">
                  <c:v>0.31911670918367346</c:v>
                </c:pt>
                <c:pt idx="816">
                  <c:v>0.31343670280612246</c:v>
                </c:pt>
                <c:pt idx="817">
                  <c:v>0.31334701849489793</c:v>
                </c:pt>
                <c:pt idx="818">
                  <c:v>0.32400948660714285</c:v>
                </c:pt>
                <c:pt idx="819">
                  <c:v>0.32818478954081631</c:v>
                </c:pt>
                <c:pt idx="820">
                  <c:v>0.32729791135204084</c:v>
                </c:pt>
                <c:pt idx="821">
                  <c:v>0.32437818877551022</c:v>
                </c:pt>
                <c:pt idx="822">
                  <c:v>0.32111965880102039</c:v>
                </c:pt>
                <c:pt idx="823">
                  <c:v>0.32107979910714285</c:v>
                </c:pt>
                <c:pt idx="824">
                  <c:v>0.31692442602040816</c:v>
                </c:pt>
                <c:pt idx="825">
                  <c:v>0.32693917410714285</c:v>
                </c:pt>
                <c:pt idx="826">
                  <c:v>0.32646085778061223</c:v>
                </c:pt>
                <c:pt idx="827">
                  <c:v>0.32309271364795916</c:v>
                </c:pt>
                <c:pt idx="828">
                  <c:v>0.32150829081632654</c:v>
                </c:pt>
                <c:pt idx="829">
                  <c:v>0.32816485969387754</c:v>
                </c:pt>
                <c:pt idx="830">
                  <c:v>0.32367067920918369</c:v>
                </c:pt>
                <c:pt idx="831">
                  <c:v>0.32084064094387754</c:v>
                </c:pt>
                <c:pt idx="832">
                  <c:v>0.31816007653061223</c:v>
                </c:pt>
                <c:pt idx="833">
                  <c:v>0.32801538584183676</c:v>
                </c:pt>
                <c:pt idx="834">
                  <c:v>0.31786112882653061</c:v>
                </c:pt>
                <c:pt idx="835">
                  <c:v>0.32712850765306123</c:v>
                </c:pt>
                <c:pt idx="836">
                  <c:v>0.32052176339285715</c:v>
                </c:pt>
                <c:pt idx="837">
                  <c:v>0.32423867984693877</c:v>
                </c:pt>
                <c:pt idx="838">
                  <c:v>0.32201650191326531</c:v>
                </c:pt>
                <c:pt idx="839">
                  <c:v>0.32621173469387754</c:v>
                </c:pt>
                <c:pt idx="840">
                  <c:v>0.32290338010204084</c:v>
                </c:pt>
                <c:pt idx="841">
                  <c:v>0.32334183673469385</c:v>
                </c:pt>
                <c:pt idx="842">
                  <c:v>0.32107979910714285</c:v>
                </c:pt>
                <c:pt idx="843">
                  <c:v>0.32673987563775508</c:v>
                </c:pt>
                <c:pt idx="844">
                  <c:v>0.32406927614795916</c:v>
                </c:pt>
                <c:pt idx="845">
                  <c:v>0.32461734693877553</c:v>
                </c:pt>
                <c:pt idx="846">
                  <c:v>0.31848891900510207</c:v>
                </c:pt>
                <c:pt idx="847">
                  <c:v>0.31898716517857145</c:v>
                </c:pt>
                <c:pt idx="848">
                  <c:v>0.31866828762755101</c:v>
                </c:pt>
                <c:pt idx="849">
                  <c:v>0.31449298469387754</c:v>
                </c:pt>
                <c:pt idx="850">
                  <c:v>0.31942562181122447</c:v>
                </c:pt>
                <c:pt idx="851">
                  <c:v>0.31658561862244899</c:v>
                </c:pt>
                <c:pt idx="852">
                  <c:v>0.31899713010204084</c:v>
                </c:pt>
                <c:pt idx="853">
                  <c:v>0.31566884566326531</c:v>
                </c:pt>
                <c:pt idx="854">
                  <c:v>0.32229551977040816</c:v>
                </c:pt>
                <c:pt idx="855">
                  <c:v>0.32035235969387754</c:v>
                </c:pt>
                <c:pt idx="856">
                  <c:v>0.32341159119897961</c:v>
                </c:pt>
                <c:pt idx="857">
                  <c:v>0.32206632653061223</c:v>
                </c:pt>
                <c:pt idx="858">
                  <c:v>0.3198939732142857</c:v>
                </c:pt>
                <c:pt idx="859">
                  <c:v>0.32595264668367346</c:v>
                </c:pt>
                <c:pt idx="860">
                  <c:v>0.32695910395408162</c:v>
                </c:pt>
                <c:pt idx="861">
                  <c:v>0.32089046556122447</c:v>
                </c:pt>
                <c:pt idx="862">
                  <c:v>0.31996372767857145</c:v>
                </c:pt>
                <c:pt idx="863">
                  <c:v>0.31824976084183676</c:v>
                </c:pt>
                <c:pt idx="864">
                  <c:v>0.31630660076530615</c:v>
                </c:pt>
                <c:pt idx="865">
                  <c:v>0.32232541454081631</c:v>
                </c:pt>
                <c:pt idx="866">
                  <c:v>0.32727798150510207</c:v>
                </c:pt>
                <c:pt idx="867">
                  <c:v>0.32401945153061223</c:v>
                </c:pt>
                <c:pt idx="868">
                  <c:v>0.31920639349489793</c:v>
                </c:pt>
                <c:pt idx="869">
                  <c:v>0.32160794005102039</c:v>
                </c:pt>
                <c:pt idx="870">
                  <c:v>0.32434829400510207</c:v>
                </c:pt>
                <c:pt idx="871">
                  <c:v>0.32269411670918369</c:v>
                </c:pt>
                <c:pt idx="872">
                  <c:v>0.32183713329081631</c:v>
                </c:pt>
                <c:pt idx="873">
                  <c:v>0.32705875318877553</c:v>
                </c:pt>
                <c:pt idx="874">
                  <c:v>0.32037228954081631</c:v>
                </c:pt>
                <c:pt idx="875">
                  <c:v>0.32125916772959184</c:v>
                </c:pt>
                <c:pt idx="876">
                  <c:v>0.32118941326530615</c:v>
                </c:pt>
                <c:pt idx="877">
                  <c:v>0.32972935267857145</c:v>
                </c:pt>
                <c:pt idx="878">
                  <c:v>0.31408442283163263</c:v>
                </c:pt>
                <c:pt idx="879">
                  <c:v>0.32394969706632654</c:v>
                </c:pt>
                <c:pt idx="880">
                  <c:v>0.31798070790816324</c:v>
                </c:pt>
                <c:pt idx="881">
                  <c:v>0.32171755420918369</c:v>
                </c:pt>
                <c:pt idx="882">
                  <c:v>0.32193678252551022</c:v>
                </c:pt>
                <c:pt idx="883">
                  <c:v>0.32037228954081631</c:v>
                </c:pt>
                <c:pt idx="884">
                  <c:v>0.32303292410714285</c:v>
                </c:pt>
                <c:pt idx="885">
                  <c:v>0.32266422193877553</c:v>
                </c:pt>
                <c:pt idx="886">
                  <c:v>0.32323222257653061</c:v>
                </c:pt>
                <c:pt idx="887">
                  <c:v>0.32698899872448978</c:v>
                </c:pt>
                <c:pt idx="888">
                  <c:v>0.32025271045918369</c:v>
                </c:pt>
                <c:pt idx="889">
                  <c:v>0.31955516581632654</c:v>
                </c:pt>
                <c:pt idx="890">
                  <c:v>0.32244499362244899</c:v>
                </c:pt>
                <c:pt idx="891">
                  <c:v>0.32374043367346939</c:v>
                </c:pt>
                <c:pt idx="892">
                  <c:v>0.32534478635204084</c:v>
                </c:pt>
                <c:pt idx="893">
                  <c:v>0.31851881377551022</c:v>
                </c:pt>
                <c:pt idx="894">
                  <c:v>0.31892737563775508</c:v>
                </c:pt>
                <c:pt idx="895">
                  <c:v>0.31462252869897961</c:v>
                </c:pt>
                <c:pt idx="896">
                  <c:v>0.31634646045918369</c:v>
                </c:pt>
                <c:pt idx="897">
                  <c:v>0.31770169005102039</c:v>
                </c:pt>
                <c:pt idx="898">
                  <c:v>0.31959502551020408</c:v>
                </c:pt>
                <c:pt idx="899">
                  <c:v>0.32023278061224492</c:v>
                </c:pt>
                <c:pt idx="900">
                  <c:v>0.31823979591836737</c:v>
                </c:pt>
                <c:pt idx="901">
                  <c:v>0.32272401147959184</c:v>
                </c:pt>
                <c:pt idx="902">
                  <c:v>0.31700414540816324</c:v>
                </c:pt>
                <c:pt idx="903">
                  <c:v>0.31690449617346939</c:v>
                </c:pt>
                <c:pt idx="904">
                  <c:v>0.32356106505102039</c:v>
                </c:pt>
                <c:pt idx="905">
                  <c:v>0.32070113201530615</c:v>
                </c:pt>
                <c:pt idx="906">
                  <c:v>0.32544443558673469</c:v>
                </c:pt>
                <c:pt idx="907">
                  <c:v>0.32695910395408162</c:v>
                </c:pt>
                <c:pt idx="908">
                  <c:v>0.32172751913265307</c:v>
                </c:pt>
                <c:pt idx="909">
                  <c:v>0.32569355867346939</c:v>
                </c:pt>
                <c:pt idx="910">
                  <c:v>0.31366589604591838</c:v>
                </c:pt>
                <c:pt idx="911">
                  <c:v>0.31585817920918369</c:v>
                </c:pt>
                <c:pt idx="912">
                  <c:v>0.32303292410714285</c:v>
                </c:pt>
                <c:pt idx="913">
                  <c:v>0.32890226403061223</c:v>
                </c:pt>
                <c:pt idx="914">
                  <c:v>0.32301299426020408</c:v>
                </c:pt>
                <c:pt idx="915">
                  <c:v>0.32329201211734693</c:v>
                </c:pt>
                <c:pt idx="916">
                  <c:v>0.32769650829081631</c:v>
                </c:pt>
                <c:pt idx="917">
                  <c:v>0.32080078125</c:v>
                </c:pt>
                <c:pt idx="918">
                  <c:v>0.32047193877551022</c:v>
                </c:pt>
                <c:pt idx="919">
                  <c:v>0.32437818877551022</c:v>
                </c:pt>
                <c:pt idx="920">
                  <c:v>0.32165776466836737</c:v>
                </c:pt>
                <c:pt idx="921">
                  <c:v>0.31953523596938777</c:v>
                </c:pt>
                <c:pt idx="922">
                  <c:v>0.32257453762755101</c:v>
                </c:pt>
                <c:pt idx="923">
                  <c:v>0.32195671237244899</c:v>
                </c:pt>
                <c:pt idx="924">
                  <c:v>0.31643614477040816</c:v>
                </c:pt>
                <c:pt idx="925">
                  <c:v>0.32133888711734693</c:v>
                </c:pt>
                <c:pt idx="926">
                  <c:v>0.31919642857142855</c:v>
                </c:pt>
                <c:pt idx="927">
                  <c:v>0.32296316964285715</c:v>
                </c:pt>
                <c:pt idx="928">
                  <c:v>0.32333187181122447</c:v>
                </c:pt>
                <c:pt idx="929">
                  <c:v>0.32173748405612246</c:v>
                </c:pt>
                <c:pt idx="930">
                  <c:v>0.32274394132653061</c:v>
                </c:pt>
                <c:pt idx="931">
                  <c:v>0.32487643494897961</c:v>
                </c:pt>
                <c:pt idx="932">
                  <c:v>0.32267418686224492</c:v>
                </c:pt>
                <c:pt idx="933">
                  <c:v>0.32274394132653061</c:v>
                </c:pt>
                <c:pt idx="934">
                  <c:v>0.32364078443877553</c:v>
                </c:pt>
                <c:pt idx="935">
                  <c:v>0.32005341198979592</c:v>
                </c:pt>
                <c:pt idx="936">
                  <c:v>0.32293327487244899</c:v>
                </c:pt>
                <c:pt idx="937">
                  <c:v>0.3238002232142857</c:v>
                </c:pt>
                <c:pt idx="938">
                  <c:v>0.31879783163265307</c:v>
                </c:pt>
                <c:pt idx="939">
                  <c:v>0.32399952168367346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0C2-457D-B13D-8B417C7A15C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clip=0.7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Sheet1!$E$2:$E$941</c:f>
              <c:numCache>
                <c:formatCode>General</c:formatCode>
                <c:ptCount val="940"/>
                <c:pt idx="0">
                  <c:v>1.9331951530612245E-2</c:v>
                </c:pt>
                <c:pt idx="1">
                  <c:v>9.7945232780612249E-2</c:v>
                </c:pt>
                <c:pt idx="2">
                  <c:v>0.22171954719387754</c:v>
                </c:pt>
                <c:pt idx="3">
                  <c:v>0.26516661352040816</c:v>
                </c:pt>
                <c:pt idx="4">
                  <c:v>0.28733856823979592</c:v>
                </c:pt>
                <c:pt idx="5">
                  <c:v>0.30435865752551022</c:v>
                </c:pt>
                <c:pt idx="6">
                  <c:v>0.30220623405612246</c:v>
                </c:pt>
                <c:pt idx="7">
                  <c:v>0.30795599489795916</c:v>
                </c:pt>
                <c:pt idx="8">
                  <c:v>0.3095005580357143</c:v>
                </c:pt>
                <c:pt idx="9">
                  <c:v>0.31259964923469385</c:v>
                </c:pt>
                <c:pt idx="10">
                  <c:v>0.32116948341836737</c:v>
                </c:pt>
                <c:pt idx="11">
                  <c:v>0.32600247130102039</c:v>
                </c:pt>
                <c:pt idx="12">
                  <c:v>0.32655054209183676</c:v>
                </c:pt>
                <c:pt idx="13">
                  <c:v>0.33077566964285715</c:v>
                </c:pt>
                <c:pt idx="14">
                  <c:v>0.32337173150510207</c:v>
                </c:pt>
                <c:pt idx="15">
                  <c:v>0.31179249043367346</c:v>
                </c:pt>
                <c:pt idx="16">
                  <c:v>0.31311782525510207</c:v>
                </c:pt>
                <c:pt idx="17">
                  <c:v>0.30037268813775508</c:v>
                </c:pt>
                <c:pt idx="18">
                  <c:v>0.32048190369897961</c:v>
                </c:pt>
                <c:pt idx="19">
                  <c:v>0.33164261798469385</c:v>
                </c:pt>
                <c:pt idx="20">
                  <c:v>0.34109933035714285</c:v>
                </c:pt>
                <c:pt idx="21">
                  <c:v>0.33848852040816324</c:v>
                </c:pt>
                <c:pt idx="22">
                  <c:v>0.33682437818877553</c:v>
                </c:pt>
                <c:pt idx="23">
                  <c:v>0.31871811224489793</c:v>
                </c:pt>
                <c:pt idx="24">
                  <c:v>0.337890625</c:v>
                </c:pt>
                <c:pt idx="25">
                  <c:v>0.33956473214285715</c:v>
                </c:pt>
                <c:pt idx="26">
                  <c:v>0.33700374681122447</c:v>
                </c:pt>
                <c:pt idx="27">
                  <c:v>0.34070073341836737</c:v>
                </c:pt>
                <c:pt idx="28">
                  <c:v>0.33777104591836737</c:v>
                </c:pt>
                <c:pt idx="29">
                  <c:v>0.35210060586734693</c:v>
                </c:pt>
                <c:pt idx="30">
                  <c:v>0.33915617028061223</c:v>
                </c:pt>
                <c:pt idx="31">
                  <c:v>0.33888711734693877</c:v>
                </c:pt>
                <c:pt idx="32">
                  <c:v>0.34100964604591838</c:v>
                </c:pt>
                <c:pt idx="33">
                  <c:v>0.33732262436224492</c:v>
                </c:pt>
                <c:pt idx="34">
                  <c:v>0.35135323660714285</c:v>
                </c:pt>
                <c:pt idx="35">
                  <c:v>0.34262396364795916</c:v>
                </c:pt>
                <c:pt idx="36">
                  <c:v>0.34698860012755101</c:v>
                </c:pt>
                <c:pt idx="37">
                  <c:v>0.35222018494897961</c:v>
                </c:pt>
                <c:pt idx="38">
                  <c:v>0.3487025669642857</c:v>
                </c:pt>
                <c:pt idx="39">
                  <c:v>0.34009287308673469</c:v>
                </c:pt>
                <c:pt idx="40">
                  <c:v>0.34405891262755101</c:v>
                </c:pt>
                <c:pt idx="41">
                  <c:v>0.33657525510204084</c:v>
                </c:pt>
                <c:pt idx="42">
                  <c:v>0.34945990114795916</c:v>
                </c:pt>
                <c:pt idx="43">
                  <c:v>0.33647560586734693</c:v>
                </c:pt>
                <c:pt idx="44">
                  <c:v>0.34192641900510207</c:v>
                </c:pt>
                <c:pt idx="45">
                  <c:v>0.34346101721938777</c:v>
                </c:pt>
                <c:pt idx="46">
                  <c:v>0.34696867028061223</c:v>
                </c:pt>
                <c:pt idx="47">
                  <c:v>0.34730747767857145</c:v>
                </c:pt>
                <c:pt idx="48">
                  <c:v>0.34829400510204084</c:v>
                </c:pt>
                <c:pt idx="49">
                  <c:v>0.35109414859693877</c:v>
                </c:pt>
                <c:pt idx="50">
                  <c:v>0.34714803890306123</c:v>
                </c:pt>
                <c:pt idx="51">
                  <c:v>0.33752192283163263</c:v>
                </c:pt>
                <c:pt idx="52">
                  <c:v>0.33771125637755101</c:v>
                </c:pt>
                <c:pt idx="53">
                  <c:v>0.34501554528061223</c:v>
                </c:pt>
                <c:pt idx="54">
                  <c:v>0.33012794961734693</c:v>
                </c:pt>
                <c:pt idx="55">
                  <c:v>0.34545400191326531</c:v>
                </c:pt>
                <c:pt idx="56">
                  <c:v>0.34471659757653061</c:v>
                </c:pt>
                <c:pt idx="57">
                  <c:v>0.34950972576530615</c:v>
                </c:pt>
                <c:pt idx="58">
                  <c:v>0.34417849170918369</c:v>
                </c:pt>
                <c:pt idx="59">
                  <c:v>0.33488121811224492</c:v>
                </c:pt>
                <c:pt idx="60">
                  <c:v>0.35057597257653061</c:v>
                </c:pt>
                <c:pt idx="61">
                  <c:v>0.34545400191326531</c:v>
                </c:pt>
                <c:pt idx="62">
                  <c:v>0.33555883290816324</c:v>
                </c:pt>
                <c:pt idx="63">
                  <c:v>0.31424386160714285</c:v>
                </c:pt>
                <c:pt idx="64">
                  <c:v>0.33309749681122447</c:v>
                </c:pt>
                <c:pt idx="65">
                  <c:v>0.33173230229591838</c:v>
                </c:pt>
                <c:pt idx="66">
                  <c:v>0.34766621492346939</c:v>
                </c:pt>
                <c:pt idx="67">
                  <c:v>0.35091477997448978</c:v>
                </c:pt>
                <c:pt idx="68">
                  <c:v>0.34846340880102039</c:v>
                </c:pt>
                <c:pt idx="69">
                  <c:v>0.3339146205357143</c:v>
                </c:pt>
                <c:pt idx="70">
                  <c:v>0.33282844387755101</c:v>
                </c:pt>
                <c:pt idx="71">
                  <c:v>0.32775629783163263</c:v>
                </c:pt>
                <c:pt idx="72">
                  <c:v>0.33311742665816324</c:v>
                </c:pt>
                <c:pt idx="73">
                  <c:v>0.34194634885204084</c:v>
                </c:pt>
                <c:pt idx="74">
                  <c:v>0.34222536670918369</c:v>
                </c:pt>
                <c:pt idx="75">
                  <c:v>0.33903659119897961</c:v>
                </c:pt>
                <c:pt idx="76">
                  <c:v>0.34656010841836737</c:v>
                </c:pt>
                <c:pt idx="77">
                  <c:v>0.34554368622448978</c:v>
                </c:pt>
                <c:pt idx="78">
                  <c:v>0.33900669642857145</c:v>
                </c:pt>
                <c:pt idx="79">
                  <c:v>0.34188655931122447</c:v>
                </c:pt>
                <c:pt idx="80">
                  <c:v>0.34572305484693877</c:v>
                </c:pt>
                <c:pt idx="81">
                  <c:v>0.34299266581632654</c:v>
                </c:pt>
                <c:pt idx="82">
                  <c:v>0.34127869897959184</c:v>
                </c:pt>
                <c:pt idx="83">
                  <c:v>0.34424824617346939</c:v>
                </c:pt>
                <c:pt idx="84">
                  <c:v>0.34555365114795916</c:v>
                </c:pt>
                <c:pt idx="85">
                  <c:v>0.3399135044642857</c:v>
                </c:pt>
                <c:pt idx="86">
                  <c:v>0.33870774872448978</c:v>
                </c:pt>
                <c:pt idx="87">
                  <c:v>0.33335658482142855</c:v>
                </c:pt>
                <c:pt idx="88">
                  <c:v>0.33835897640306123</c:v>
                </c:pt>
                <c:pt idx="89">
                  <c:v>0.34196627869897961</c:v>
                </c:pt>
                <c:pt idx="90">
                  <c:v>0.33872767857142855</c:v>
                </c:pt>
                <c:pt idx="91">
                  <c:v>0.34264389349489793</c:v>
                </c:pt>
                <c:pt idx="92">
                  <c:v>0.34119897959183676</c:v>
                </c:pt>
                <c:pt idx="93">
                  <c:v>0.34027224170918369</c:v>
                </c:pt>
                <c:pt idx="94">
                  <c:v>0.34650031887755101</c:v>
                </c:pt>
                <c:pt idx="95">
                  <c:v>0.35072544642857145</c:v>
                </c:pt>
                <c:pt idx="96">
                  <c:v>0.34510522959183676</c:v>
                </c:pt>
                <c:pt idx="97">
                  <c:v>0.34726761798469385</c:v>
                </c:pt>
                <c:pt idx="98">
                  <c:v>0.33353595344387754</c:v>
                </c:pt>
                <c:pt idx="99">
                  <c:v>0.34087013711734693</c:v>
                </c:pt>
                <c:pt idx="100">
                  <c:v>0.33621651785714285</c:v>
                </c:pt>
                <c:pt idx="101">
                  <c:v>0.3348911830357143</c:v>
                </c:pt>
                <c:pt idx="102">
                  <c:v>0.34596221301020408</c:v>
                </c:pt>
                <c:pt idx="103">
                  <c:v>0.34116908482142855</c:v>
                </c:pt>
                <c:pt idx="104">
                  <c:v>0.33995336415816324</c:v>
                </c:pt>
                <c:pt idx="105">
                  <c:v>0.34389947385204084</c:v>
                </c:pt>
                <c:pt idx="106">
                  <c:v>0.3388671875</c:v>
                </c:pt>
                <c:pt idx="107">
                  <c:v>0.31796077806122447</c:v>
                </c:pt>
                <c:pt idx="108">
                  <c:v>0.34722775829081631</c:v>
                </c:pt>
                <c:pt idx="109">
                  <c:v>0.33659518494897961</c:v>
                </c:pt>
                <c:pt idx="110">
                  <c:v>0.32807517538265307</c:v>
                </c:pt>
                <c:pt idx="111">
                  <c:v>0.33484135841836737</c:v>
                </c:pt>
                <c:pt idx="112">
                  <c:v>0.3389369419642857</c:v>
                </c:pt>
                <c:pt idx="113">
                  <c:v>0.33926578443877553</c:v>
                </c:pt>
                <c:pt idx="114">
                  <c:v>0.34436782525510207</c:v>
                </c:pt>
                <c:pt idx="115">
                  <c:v>0.34275350765306123</c:v>
                </c:pt>
                <c:pt idx="116">
                  <c:v>0.33019770408163263</c:v>
                </c:pt>
                <c:pt idx="117">
                  <c:v>0.32927096619897961</c:v>
                </c:pt>
                <c:pt idx="118">
                  <c:v>0.3345424107142857</c:v>
                </c:pt>
                <c:pt idx="119">
                  <c:v>0.33441286670918369</c:v>
                </c:pt>
                <c:pt idx="120">
                  <c:v>0.34216557716836737</c:v>
                </c:pt>
                <c:pt idx="121">
                  <c:v>0.33591757015306123</c:v>
                </c:pt>
                <c:pt idx="122">
                  <c:v>0.33509048150510207</c:v>
                </c:pt>
                <c:pt idx="123">
                  <c:v>0.34769610969387754</c:v>
                </c:pt>
                <c:pt idx="124">
                  <c:v>0.34326171875</c:v>
                </c:pt>
                <c:pt idx="125">
                  <c:v>0.33756178252551022</c:v>
                </c:pt>
                <c:pt idx="126">
                  <c:v>0.33151307397959184</c:v>
                </c:pt>
                <c:pt idx="127">
                  <c:v>0.33874760841836737</c:v>
                </c:pt>
                <c:pt idx="128">
                  <c:v>0.33917610012755101</c:v>
                </c:pt>
                <c:pt idx="129">
                  <c:v>0.34182676977040816</c:v>
                </c:pt>
                <c:pt idx="130">
                  <c:v>0.34672951211734693</c:v>
                </c:pt>
                <c:pt idx="131">
                  <c:v>0.33926578443877553</c:v>
                </c:pt>
                <c:pt idx="132">
                  <c:v>0.33488121811224492</c:v>
                </c:pt>
                <c:pt idx="133">
                  <c:v>0.33860809948979592</c:v>
                </c:pt>
                <c:pt idx="134">
                  <c:v>0.33569834183673469</c:v>
                </c:pt>
                <c:pt idx="135">
                  <c:v>0.33941525829081631</c:v>
                </c:pt>
                <c:pt idx="136">
                  <c:v>0.33874760841836737</c:v>
                </c:pt>
                <c:pt idx="137">
                  <c:v>0.33828922193877553</c:v>
                </c:pt>
                <c:pt idx="138">
                  <c:v>0.33344626913265307</c:v>
                </c:pt>
                <c:pt idx="139">
                  <c:v>0.3384486607142857</c:v>
                </c:pt>
                <c:pt idx="140">
                  <c:v>0.34311224489795916</c:v>
                </c:pt>
                <c:pt idx="141">
                  <c:v>0.34985849808673469</c:v>
                </c:pt>
                <c:pt idx="142">
                  <c:v>0.34052136479591838</c:v>
                </c:pt>
                <c:pt idx="143">
                  <c:v>0.34582270408163263</c:v>
                </c:pt>
                <c:pt idx="144">
                  <c:v>0.34508529974489793</c:v>
                </c:pt>
                <c:pt idx="145">
                  <c:v>0.33828922193877553</c:v>
                </c:pt>
                <c:pt idx="146">
                  <c:v>0.32751713966836737</c:v>
                </c:pt>
                <c:pt idx="147">
                  <c:v>0.33665497448979592</c:v>
                </c:pt>
                <c:pt idx="148">
                  <c:v>0.33760164221938777</c:v>
                </c:pt>
                <c:pt idx="149">
                  <c:v>0.34045161033163263</c:v>
                </c:pt>
                <c:pt idx="150">
                  <c:v>0.34335140306122447</c:v>
                </c:pt>
                <c:pt idx="151">
                  <c:v>0.32739756058673469</c:v>
                </c:pt>
                <c:pt idx="152">
                  <c:v>0.34450733418367346</c:v>
                </c:pt>
                <c:pt idx="153">
                  <c:v>0.33957469706632654</c:v>
                </c:pt>
                <c:pt idx="154">
                  <c:v>0.31371572066326531</c:v>
                </c:pt>
                <c:pt idx="155">
                  <c:v>0.34456712372448978</c:v>
                </c:pt>
                <c:pt idx="156">
                  <c:v>0.32446787308673469</c:v>
                </c:pt>
                <c:pt idx="157">
                  <c:v>0.34566326530612246</c:v>
                </c:pt>
                <c:pt idx="158">
                  <c:v>0.32933075573979592</c:v>
                </c:pt>
                <c:pt idx="159">
                  <c:v>0.32932079081632654</c:v>
                </c:pt>
                <c:pt idx="160">
                  <c:v>0.34591238839285715</c:v>
                </c:pt>
                <c:pt idx="161">
                  <c:v>0.34248445471938777</c:v>
                </c:pt>
                <c:pt idx="162">
                  <c:v>0.34611168686224492</c:v>
                </c:pt>
                <c:pt idx="163">
                  <c:v>0.32911152742346939</c:v>
                </c:pt>
                <c:pt idx="164">
                  <c:v>0.32869300063775508</c:v>
                </c:pt>
                <c:pt idx="165">
                  <c:v>0.33642578125</c:v>
                </c:pt>
                <c:pt idx="166">
                  <c:v>0.33857820471938777</c:v>
                </c:pt>
                <c:pt idx="167">
                  <c:v>0.34910116390306123</c:v>
                </c:pt>
                <c:pt idx="168">
                  <c:v>0.33952487244897961</c:v>
                </c:pt>
                <c:pt idx="169">
                  <c:v>0.34544403698979592</c:v>
                </c:pt>
                <c:pt idx="170">
                  <c:v>0.34164740114795916</c:v>
                </c:pt>
                <c:pt idx="171">
                  <c:v>0.33070591517857145</c:v>
                </c:pt>
                <c:pt idx="172">
                  <c:v>0.33281847895408162</c:v>
                </c:pt>
                <c:pt idx="173">
                  <c:v>0.33083545918367346</c:v>
                </c:pt>
                <c:pt idx="174">
                  <c:v>0.33560865752551022</c:v>
                </c:pt>
                <c:pt idx="175">
                  <c:v>0.35060586734693877</c:v>
                </c:pt>
                <c:pt idx="176">
                  <c:v>0.33849848533163263</c:v>
                </c:pt>
                <c:pt idx="177">
                  <c:v>0.34217554209183676</c:v>
                </c:pt>
                <c:pt idx="178">
                  <c:v>0.34048150510204084</c:v>
                </c:pt>
                <c:pt idx="179">
                  <c:v>0.34636080994897961</c:v>
                </c:pt>
                <c:pt idx="180">
                  <c:v>0.33292809311224492</c:v>
                </c:pt>
                <c:pt idx="181">
                  <c:v>0.33946508290816324</c:v>
                </c:pt>
                <c:pt idx="182">
                  <c:v>0.33707350127551022</c:v>
                </c:pt>
                <c:pt idx="183">
                  <c:v>0.33334661989795916</c:v>
                </c:pt>
                <c:pt idx="184">
                  <c:v>0.33313735650510207</c:v>
                </c:pt>
                <c:pt idx="185">
                  <c:v>0.33345623405612246</c:v>
                </c:pt>
                <c:pt idx="186">
                  <c:v>0.33476163903061223</c:v>
                </c:pt>
                <c:pt idx="187">
                  <c:v>0.34747688137755101</c:v>
                </c:pt>
                <c:pt idx="188">
                  <c:v>0.34400908801020408</c:v>
                </c:pt>
                <c:pt idx="189">
                  <c:v>0.33851841517857145</c:v>
                </c:pt>
                <c:pt idx="190">
                  <c:v>0.34735730229591838</c:v>
                </c:pt>
                <c:pt idx="191">
                  <c:v>0.33630620216836737</c:v>
                </c:pt>
                <c:pt idx="192">
                  <c:v>0.33601721938775508</c:v>
                </c:pt>
                <c:pt idx="193">
                  <c:v>0.33766143176020408</c:v>
                </c:pt>
                <c:pt idx="194">
                  <c:v>0.33002830038265307</c:v>
                </c:pt>
                <c:pt idx="195">
                  <c:v>0.3300083705357143</c:v>
                </c:pt>
                <c:pt idx="196">
                  <c:v>0.33805006377551022</c:v>
                </c:pt>
                <c:pt idx="197">
                  <c:v>0.33858816964285715</c:v>
                </c:pt>
                <c:pt idx="198">
                  <c:v>0.33637595663265307</c:v>
                </c:pt>
                <c:pt idx="199">
                  <c:v>0.34421835140306123</c:v>
                </c:pt>
                <c:pt idx="200">
                  <c:v>0.34158761160714285</c:v>
                </c:pt>
                <c:pt idx="201">
                  <c:v>0.33241988201530615</c:v>
                </c:pt>
                <c:pt idx="202">
                  <c:v>0.31703404017857145</c:v>
                </c:pt>
                <c:pt idx="203">
                  <c:v>0.3397739955357143</c:v>
                </c:pt>
                <c:pt idx="204">
                  <c:v>0.33701371173469385</c:v>
                </c:pt>
                <c:pt idx="205">
                  <c:v>0.33264907525510207</c:v>
                </c:pt>
                <c:pt idx="206">
                  <c:v>0.322265625</c:v>
                </c:pt>
                <c:pt idx="207">
                  <c:v>0.32798549107142855</c:v>
                </c:pt>
                <c:pt idx="208">
                  <c:v>0.34132852359693877</c:v>
                </c:pt>
                <c:pt idx="209">
                  <c:v>0.34553372130102039</c:v>
                </c:pt>
                <c:pt idx="210">
                  <c:v>0.33246970663265307</c:v>
                </c:pt>
                <c:pt idx="211">
                  <c:v>0.32693917410714285</c:v>
                </c:pt>
                <c:pt idx="212">
                  <c:v>0.33421356823979592</c:v>
                </c:pt>
                <c:pt idx="213">
                  <c:v>0.33226044323979592</c:v>
                </c:pt>
                <c:pt idx="214">
                  <c:v>0.33880739795918369</c:v>
                </c:pt>
                <c:pt idx="215">
                  <c:v>0.33869778380102039</c:v>
                </c:pt>
                <c:pt idx="216">
                  <c:v>0.33806002869897961</c:v>
                </c:pt>
                <c:pt idx="217">
                  <c:v>0.34215561224489793</c:v>
                </c:pt>
                <c:pt idx="218">
                  <c:v>0.33486128826530615</c:v>
                </c:pt>
                <c:pt idx="219">
                  <c:v>0.33067602040816324</c:v>
                </c:pt>
                <c:pt idx="220">
                  <c:v>0.33652543048469385</c:v>
                </c:pt>
                <c:pt idx="221">
                  <c:v>0.33233019770408162</c:v>
                </c:pt>
                <c:pt idx="222">
                  <c:v>0.33672472895408162</c:v>
                </c:pt>
                <c:pt idx="223">
                  <c:v>0.34864277742346939</c:v>
                </c:pt>
                <c:pt idx="224">
                  <c:v>0.34130859375</c:v>
                </c:pt>
                <c:pt idx="225">
                  <c:v>0.33385483099489793</c:v>
                </c:pt>
                <c:pt idx="226">
                  <c:v>0.33353595344387754</c:v>
                </c:pt>
                <c:pt idx="227">
                  <c:v>0.34219547193877553</c:v>
                </c:pt>
                <c:pt idx="228">
                  <c:v>0.32458745216836737</c:v>
                </c:pt>
                <c:pt idx="229">
                  <c:v>0.32604233099489793</c:v>
                </c:pt>
                <c:pt idx="230">
                  <c:v>0.33784080038265307</c:v>
                </c:pt>
                <c:pt idx="231">
                  <c:v>0.3325892857142857</c:v>
                </c:pt>
                <c:pt idx="232">
                  <c:v>0.32647082270408162</c:v>
                </c:pt>
                <c:pt idx="233">
                  <c:v>0.32973931760204084</c:v>
                </c:pt>
                <c:pt idx="234">
                  <c:v>0.34150789221938777</c:v>
                </c:pt>
                <c:pt idx="235">
                  <c:v>0.33904655612244899</c:v>
                </c:pt>
                <c:pt idx="236">
                  <c:v>0.33251953125</c:v>
                </c:pt>
                <c:pt idx="237">
                  <c:v>0.33139349489795916</c:v>
                </c:pt>
                <c:pt idx="238">
                  <c:v>0.3324497767857143</c:v>
                </c:pt>
                <c:pt idx="239">
                  <c:v>0.32709861288265307</c:v>
                </c:pt>
                <c:pt idx="240">
                  <c:v>0.32523517219387754</c:v>
                </c:pt>
                <c:pt idx="241">
                  <c:v>0.32141860650510207</c:v>
                </c:pt>
                <c:pt idx="242">
                  <c:v>0.3280552455357143</c:v>
                </c:pt>
                <c:pt idx="243">
                  <c:v>0.32134885204081631</c:v>
                </c:pt>
                <c:pt idx="244">
                  <c:v>0.33441286670918369</c:v>
                </c:pt>
                <c:pt idx="245">
                  <c:v>0.33357581313775508</c:v>
                </c:pt>
                <c:pt idx="246">
                  <c:v>0.33230030293367346</c:v>
                </c:pt>
                <c:pt idx="247">
                  <c:v>0.32557397959183676</c:v>
                </c:pt>
                <c:pt idx="248">
                  <c:v>0.31008848852040816</c:v>
                </c:pt>
                <c:pt idx="249">
                  <c:v>0.33779097576530615</c:v>
                </c:pt>
                <c:pt idx="250">
                  <c:v>0.31100526147959184</c:v>
                </c:pt>
                <c:pt idx="251">
                  <c:v>0.32307278380102039</c:v>
                </c:pt>
                <c:pt idx="252">
                  <c:v>0.32276387117346939</c:v>
                </c:pt>
                <c:pt idx="253">
                  <c:v>0.32439811862244899</c:v>
                </c:pt>
                <c:pt idx="254">
                  <c:v>0.32424864477040816</c:v>
                </c:pt>
                <c:pt idx="255">
                  <c:v>0.34771603954081631</c:v>
                </c:pt>
                <c:pt idx="256">
                  <c:v>0.33130381058673469</c:v>
                </c:pt>
                <c:pt idx="257">
                  <c:v>0.31265943877551022</c:v>
                </c:pt>
                <c:pt idx="258">
                  <c:v>0.32205636160714285</c:v>
                </c:pt>
                <c:pt idx="259">
                  <c:v>0.32632134885204084</c:v>
                </c:pt>
                <c:pt idx="260">
                  <c:v>0.33631616709183676</c:v>
                </c:pt>
                <c:pt idx="261">
                  <c:v>0.32786591198979592</c:v>
                </c:pt>
                <c:pt idx="262">
                  <c:v>0.33678451849489793</c:v>
                </c:pt>
                <c:pt idx="263">
                  <c:v>0.32421875</c:v>
                </c:pt>
                <c:pt idx="264">
                  <c:v>0.33662507971938777</c:v>
                </c:pt>
                <c:pt idx="265">
                  <c:v>0.32900191326530615</c:v>
                </c:pt>
                <c:pt idx="266">
                  <c:v>0.32779615752551022</c:v>
                </c:pt>
                <c:pt idx="267">
                  <c:v>0.3213588169642857</c:v>
                </c:pt>
                <c:pt idx="268">
                  <c:v>0.33148317920918369</c:v>
                </c:pt>
                <c:pt idx="269">
                  <c:v>0.32791573660714285</c:v>
                </c:pt>
                <c:pt idx="270">
                  <c:v>0.32698899872448978</c:v>
                </c:pt>
                <c:pt idx="271">
                  <c:v>0.33808992346938777</c:v>
                </c:pt>
                <c:pt idx="272">
                  <c:v>0.33158282844387754</c:v>
                </c:pt>
                <c:pt idx="273">
                  <c:v>0.32044204400510207</c:v>
                </c:pt>
                <c:pt idx="274">
                  <c:v>0.31646603954081631</c:v>
                </c:pt>
                <c:pt idx="275">
                  <c:v>0.33198142538265307</c:v>
                </c:pt>
                <c:pt idx="276">
                  <c:v>0.3247767857142857</c:v>
                </c:pt>
                <c:pt idx="277">
                  <c:v>0.32567362882653061</c:v>
                </c:pt>
                <c:pt idx="278">
                  <c:v>0.32551419005102039</c:v>
                </c:pt>
                <c:pt idx="279">
                  <c:v>0.32009327168367346</c:v>
                </c:pt>
                <c:pt idx="280">
                  <c:v>0.32829440369897961</c:v>
                </c:pt>
                <c:pt idx="281">
                  <c:v>0.33874760841836737</c:v>
                </c:pt>
                <c:pt idx="282">
                  <c:v>0.32634127869897961</c:v>
                </c:pt>
                <c:pt idx="283">
                  <c:v>0.32979910714285715</c:v>
                </c:pt>
                <c:pt idx="284">
                  <c:v>0.32996851084183676</c:v>
                </c:pt>
                <c:pt idx="285">
                  <c:v>0.32416892538265307</c:v>
                </c:pt>
                <c:pt idx="286">
                  <c:v>0.31498126594387754</c:v>
                </c:pt>
                <c:pt idx="287">
                  <c:v>0.32251474808673469</c:v>
                </c:pt>
                <c:pt idx="288">
                  <c:v>0.32144850127551022</c:v>
                </c:pt>
                <c:pt idx="289">
                  <c:v>0.30980947066326531</c:v>
                </c:pt>
                <c:pt idx="290">
                  <c:v>0.32985889668367346</c:v>
                </c:pt>
                <c:pt idx="291">
                  <c:v>0.3271484375</c:v>
                </c:pt>
                <c:pt idx="292">
                  <c:v>0.32764668367346939</c:v>
                </c:pt>
                <c:pt idx="293">
                  <c:v>0.33111447704081631</c:v>
                </c:pt>
                <c:pt idx="294">
                  <c:v>0.32336176658163263</c:v>
                </c:pt>
                <c:pt idx="295">
                  <c:v>0.3062220982142857</c:v>
                </c:pt>
                <c:pt idx="296">
                  <c:v>0.32752710459183676</c:v>
                </c:pt>
                <c:pt idx="297">
                  <c:v>0.33069595025510207</c:v>
                </c:pt>
                <c:pt idx="298">
                  <c:v>0.30833466198979592</c:v>
                </c:pt>
                <c:pt idx="299">
                  <c:v>0.3164760044642857</c:v>
                </c:pt>
                <c:pt idx="300">
                  <c:v>0.32878268494897961</c:v>
                </c:pt>
                <c:pt idx="301">
                  <c:v>0.32510562818877553</c:v>
                </c:pt>
                <c:pt idx="302">
                  <c:v>0.32816485969387754</c:v>
                </c:pt>
                <c:pt idx="303">
                  <c:v>0.32251474808673469</c:v>
                </c:pt>
                <c:pt idx="304">
                  <c:v>0.31293845663265307</c:v>
                </c:pt>
                <c:pt idx="305">
                  <c:v>0.31561902104591838</c:v>
                </c:pt>
                <c:pt idx="306">
                  <c:v>0.32439811862244899</c:v>
                </c:pt>
                <c:pt idx="307">
                  <c:v>0.31397480867346939</c:v>
                </c:pt>
                <c:pt idx="308">
                  <c:v>0.32067123724489793</c:v>
                </c:pt>
                <c:pt idx="309">
                  <c:v>0.32966956313775508</c:v>
                </c:pt>
                <c:pt idx="310">
                  <c:v>0.32235530931122447</c:v>
                </c:pt>
                <c:pt idx="311">
                  <c:v>0.32039221938775508</c:v>
                </c:pt>
                <c:pt idx="312">
                  <c:v>0.31839923469387754</c:v>
                </c:pt>
                <c:pt idx="313">
                  <c:v>0.31174266581632654</c:v>
                </c:pt>
                <c:pt idx="314">
                  <c:v>0.31409438775510207</c:v>
                </c:pt>
                <c:pt idx="315">
                  <c:v>0.31324736926020408</c:v>
                </c:pt>
                <c:pt idx="316">
                  <c:v>0.32289341517857145</c:v>
                </c:pt>
                <c:pt idx="317">
                  <c:v>0.32426857461734693</c:v>
                </c:pt>
                <c:pt idx="318">
                  <c:v>0.32372050382653061</c:v>
                </c:pt>
                <c:pt idx="319">
                  <c:v>0.31416414221938777</c:v>
                </c:pt>
                <c:pt idx="320">
                  <c:v>0.31985411352040816</c:v>
                </c:pt>
                <c:pt idx="321">
                  <c:v>0.31825972576530615</c:v>
                </c:pt>
                <c:pt idx="322">
                  <c:v>0.30345184948979592</c:v>
                </c:pt>
                <c:pt idx="323">
                  <c:v>0.32146843112244899</c:v>
                </c:pt>
                <c:pt idx="324">
                  <c:v>0.32287348533163263</c:v>
                </c:pt>
                <c:pt idx="325">
                  <c:v>0.31946548150510207</c:v>
                </c:pt>
                <c:pt idx="326">
                  <c:v>0.30984933035714285</c:v>
                </c:pt>
                <c:pt idx="327">
                  <c:v>0.32013313137755101</c:v>
                </c:pt>
                <c:pt idx="328">
                  <c:v>0.33067602040816324</c:v>
                </c:pt>
                <c:pt idx="329">
                  <c:v>0.32650071747448978</c:v>
                </c:pt>
                <c:pt idx="330">
                  <c:v>0.32339166135204084</c:v>
                </c:pt>
                <c:pt idx="331">
                  <c:v>0.32311264349489793</c:v>
                </c:pt>
                <c:pt idx="332">
                  <c:v>0.32296316964285715</c:v>
                </c:pt>
                <c:pt idx="333">
                  <c:v>0.31178252551020408</c:v>
                </c:pt>
                <c:pt idx="334">
                  <c:v>0.31509088010204084</c:v>
                </c:pt>
                <c:pt idx="335">
                  <c:v>0.31343670280612246</c:v>
                </c:pt>
                <c:pt idx="336">
                  <c:v>0.30772680165816324</c:v>
                </c:pt>
                <c:pt idx="337">
                  <c:v>0.32035235969387754</c:v>
                </c:pt>
                <c:pt idx="338">
                  <c:v>0.32016302614795916</c:v>
                </c:pt>
                <c:pt idx="339">
                  <c:v>0.31519052933673469</c:v>
                </c:pt>
                <c:pt idx="340">
                  <c:v>0.31604751275510207</c:v>
                </c:pt>
                <c:pt idx="341">
                  <c:v>0.31609733737244899</c:v>
                </c:pt>
                <c:pt idx="342">
                  <c:v>0.30073142538265307</c:v>
                </c:pt>
                <c:pt idx="343">
                  <c:v>0.32197664221938777</c:v>
                </c:pt>
                <c:pt idx="344">
                  <c:v>0.30319276147959184</c:v>
                </c:pt>
                <c:pt idx="345">
                  <c:v>0.31552933673469385</c:v>
                </c:pt>
                <c:pt idx="346">
                  <c:v>0.31592793367346939</c:v>
                </c:pt>
                <c:pt idx="347">
                  <c:v>0.31348652742346939</c:v>
                </c:pt>
                <c:pt idx="348">
                  <c:v>0.3184291294642857</c:v>
                </c:pt>
                <c:pt idx="349">
                  <c:v>0.31407445790816324</c:v>
                </c:pt>
                <c:pt idx="350">
                  <c:v>0.32579320790816324</c:v>
                </c:pt>
                <c:pt idx="351">
                  <c:v>0.32053172831632654</c:v>
                </c:pt>
                <c:pt idx="352">
                  <c:v>0.31318757971938777</c:v>
                </c:pt>
                <c:pt idx="353">
                  <c:v>0.31328722895408162</c:v>
                </c:pt>
                <c:pt idx="354">
                  <c:v>0.31229073660714285</c:v>
                </c:pt>
                <c:pt idx="355">
                  <c:v>0.31751235650510207</c:v>
                </c:pt>
                <c:pt idx="356">
                  <c:v>0.31695432079081631</c:v>
                </c:pt>
                <c:pt idx="357">
                  <c:v>0.31823979591836737</c:v>
                </c:pt>
                <c:pt idx="358">
                  <c:v>0.31820990114795916</c:v>
                </c:pt>
                <c:pt idx="359">
                  <c:v>0.31751235650510207</c:v>
                </c:pt>
                <c:pt idx="360">
                  <c:v>0.31536989795918369</c:v>
                </c:pt>
                <c:pt idx="361">
                  <c:v>0.31201171875</c:v>
                </c:pt>
                <c:pt idx="362">
                  <c:v>0.31453284438775508</c:v>
                </c:pt>
                <c:pt idx="363">
                  <c:v>0.31960499043367346</c:v>
                </c:pt>
                <c:pt idx="364">
                  <c:v>0.31631656568877553</c:v>
                </c:pt>
                <c:pt idx="365">
                  <c:v>0.32431839923469385</c:v>
                </c:pt>
                <c:pt idx="366">
                  <c:v>0.31673509247448978</c:v>
                </c:pt>
                <c:pt idx="367">
                  <c:v>0.31506098533163263</c:v>
                </c:pt>
                <c:pt idx="368">
                  <c:v>0.31284877232142855</c:v>
                </c:pt>
                <c:pt idx="369">
                  <c:v>0.31446308992346939</c:v>
                </c:pt>
                <c:pt idx="370">
                  <c:v>0.31772161989795916</c:v>
                </c:pt>
                <c:pt idx="371">
                  <c:v>0.32315250318877553</c:v>
                </c:pt>
                <c:pt idx="372">
                  <c:v>0.31577845982142855</c:v>
                </c:pt>
                <c:pt idx="373">
                  <c:v>0.30399992028061223</c:v>
                </c:pt>
                <c:pt idx="374">
                  <c:v>0.3203822544642857</c:v>
                </c:pt>
                <c:pt idx="375">
                  <c:v>0.32284359056122447</c:v>
                </c:pt>
                <c:pt idx="376">
                  <c:v>0.32019292091836737</c:v>
                </c:pt>
                <c:pt idx="377">
                  <c:v>0.31476203762755101</c:v>
                </c:pt>
                <c:pt idx="378">
                  <c:v>0.32203643176020408</c:v>
                </c:pt>
                <c:pt idx="379">
                  <c:v>0.31521045918367346</c:v>
                </c:pt>
                <c:pt idx="380">
                  <c:v>0.31171277104591838</c:v>
                </c:pt>
                <c:pt idx="381">
                  <c:v>0.31278898278061223</c:v>
                </c:pt>
                <c:pt idx="382">
                  <c:v>0.30906210140306123</c:v>
                </c:pt>
                <c:pt idx="383">
                  <c:v>0.29920679209183676</c:v>
                </c:pt>
                <c:pt idx="384">
                  <c:v>0.31474210778061223</c:v>
                </c:pt>
                <c:pt idx="385">
                  <c:v>0.31077606823979592</c:v>
                </c:pt>
                <c:pt idx="386">
                  <c:v>0.31365593112244899</c:v>
                </c:pt>
                <c:pt idx="387">
                  <c:v>0.31094547193877553</c:v>
                </c:pt>
                <c:pt idx="388">
                  <c:v>0.31820990114795916</c:v>
                </c:pt>
                <c:pt idx="389">
                  <c:v>0.30943080357142855</c:v>
                </c:pt>
                <c:pt idx="390">
                  <c:v>0.30357142857142855</c:v>
                </c:pt>
                <c:pt idx="391">
                  <c:v>0.30260483099489793</c:v>
                </c:pt>
                <c:pt idx="392">
                  <c:v>0.3111049107142857</c:v>
                </c:pt>
                <c:pt idx="393">
                  <c:v>0.30473732461734693</c:v>
                </c:pt>
                <c:pt idx="394">
                  <c:v>0.30844427614795916</c:v>
                </c:pt>
                <c:pt idx="395">
                  <c:v>0.31178252551020408</c:v>
                </c:pt>
                <c:pt idx="396">
                  <c:v>0.3080357142857143</c:v>
                </c:pt>
                <c:pt idx="397">
                  <c:v>0.31470224808673469</c:v>
                </c:pt>
                <c:pt idx="398">
                  <c:v>0.30709901147959184</c:v>
                </c:pt>
                <c:pt idx="399">
                  <c:v>0.31242028061224492</c:v>
                </c:pt>
                <c:pt idx="400">
                  <c:v>0.31022799744897961</c:v>
                </c:pt>
                <c:pt idx="401">
                  <c:v>0.30718869579081631</c:v>
                </c:pt>
                <c:pt idx="402">
                  <c:v>0.31766183035714285</c:v>
                </c:pt>
                <c:pt idx="403">
                  <c:v>0.31496133609693877</c:v>
                </c:pt>
                <c:pt idx="404">
                  <c:v>0.31178252551020408</c:v>
                </c:pt>
                <c:pt idx="405">
                  <c:v>0.31076610331632654</c:v>
                </c:pt>
                <c:pt idx="406">
                  <c:v>0.31087571747448978</c:v>
                </c:pt>
                <c:pt idx="407">
                  <c:v>0.31288863201530615</c:v>
                </c:pt>
                <c:pt idx="408">
                  <c:v>0.30743781887755101</c:v>
                </c:pt>
                <c:pt idx="409">
                  <c:v>0.30980947066326531</c:v>
                </c:pt>
                <c:pt idx="410">
                  <c:v>0.31490154655612246</c:v>
                </c:pt>
                <c:pt idx="411">
                  <c:v>0.31337691326530615</c:v>
                </c:pt>
                <c:pt idx="412">
                  <c:v>0.31473214285714285</c:v>
                </c:pt>
                <c:pt idx="413">
                  <c:v>0.31283880739795916</c:v>
                </c:pt>
                <c:pt idx="414">
                  <c:v>0.31338687818877553</c:v>
                </c:pt>
                <c:pt idx="415">
                  <c:v>0.30389030612244899</c:v>
                </c:pt>
                <c:pt idx="416">
                  <c:v>0.31667530293367346</c:v>
                </c:pt>
                <c:pt idx="417">
                  <c:v>0.30953045280612246</c:v>
                </c:pt>
                <c:pt idx="418">
                  <c:v>0.31117466517857145</c:v>
                </c:pt>
                <c:pt idx="419">
                  <c:v>0.31735291772959184</c:v>
                </c:pt>
                <c:pt idx="420">
                  <c:v>0.30502630739795916</c:v>
                </c:pt>
                <c:pt idx="421">
                  <c:v>0.31419403698979592</c:v>
                </c:pt>
                <c:pt idx="422">
                  <c:v>0.32406927614795916</c:v>
                </c:pt>
                <c:pt idx="423">
                  <c:v>0.31362603635204084</c:v>
                </c:pt>
                <c:pt idx="424">
                  <c:v>0.31580835459183676</c:v>
                </c:pt>
                <c:pt idx="425">
                  <c:v>0.31650589923469385</c:v>
                </c:pt>
                <c:pt idx="426">
                  <c:v>0.31404456313775508</c:v>
                </c:pt>
                <c:pt idx="427">
                  <c:v>0.31068638392857145</c:v>
                </c:pt>
                <c:pt idx="428">
                  <c:v>0.30988919005102039</c:v>
                </c:pt>
                <c:pt idx="429">
                  <c:v>0.30189732142857145</c:v>
                </c:pt>
                <c:pt idx="430">
                  <c:v>0.31141382334183676</c:v>
                </c:pt>
                <c:pt idx="431">
                  <c:v>0.30641143176020408</c:v>
                </c:pt>
                <c:pt idx="432">
                  <c:v>0.30759725765306123</c:v>
                </c:pt>
                <c:pt idx="433">
                  <c:v>0.30740792410714285</c:v>
                </c:pt>
                <c:pt idx="434">
                  <c:v>0.31593789859693877</c:v>
                </c:pt>
                <c:pt idx="435">
                  <c:v>0.31293845663265307</c:v>
                </c:pt>
                <c:pt idx="436">
                  <c:v>0.30447823660714285</c:v>
                </c:pt>
                <c:pt idx="437">
                  <c:v>0.30896245216836737</c:v>
                </c:pt>
                <c:pt idx="438">
                  <c:v>0.30584343112244899</c:v>
                </c:pt>
                <c:pt idx="439">
                  <c:v>0.31099529655612246</c:v>
                </c:pt>
                <c:pt idx="440">
                  <c:v>0.30328244579081631</c:v>
                </c:pt>
                <c:pt idx="441">
                  <c:v>0.30523557079081631</c:v>
                </c:pt>
                <c:pt idx="442">
                  <c:v>0.30821508290816324</c:v>
                </c:pt>
                <c:pt idx="443">
                  <c:v>0.30967992665816324</c:v>
                </c:pt>
                <c:pt idx="444">
                  <c:v>0.31104512117346939</c:v>
                </c:pt>
                <c:pt idx="445">
                  <c:v>0.30948062818877553</c:v>
                </c:pt>
                <c:pt idx="446">
                  <c:v>0.30755739795918369</c:v>
                </c:pt>
                <c:pt idx="447">
                  <c:v>0.30591318558673469</c:v>
                </c:pt>
                <c:pt idx="448">
                  <c:v>0.30537507971938777</c:v>
                </c:pt>
                <c:pt idx="449">
                  <c:v>0.31459263392857145</c:v>
                </c:pt>
                <c:pt idx="450">
                  <c:v>0.30930125956632654</c:v>
                </c:pt>
                <c:pt idx="451">
                  <c:v>0.30681999362244899</c:v>
                </c:pt>
                <c:pt idx="452">
                  <c:v>0.31051698022959184</c:v>
                </c:pt>
                <c:pt idx="453">
                  <c:v>0.31166294642857145</c:v>
                </c:pt>
                <c:pt idx="454">
                  <c:v>0.31066645408163263</c:v>
                </c:pt>
                <c:pt idx="455">
                  <c:v>0.30417928890306123</c:v>
                </c:pt>
                <c:pt idx="456">
                  <c:v>0.31026785714285715</c:v>
                </c:pt>
                <c:pt idx="457">
                  <c:v>0.30869339923469385</c:v>
                </c:pt>
                <c:pt idx="458">
                  <c:v>0.31381536989795916</c:v>
                </c:pt>
                <c:pt idx="459">
                  <c:v>0.31840919961734693</c:v>
                </c:pt>
                <c:pt idx="460">
                  <c:v>0.31014827806122447</c:v>
                </c:pt>
                <c:pt idx="461">
                  <c:v>0.31824976084183676</c:v>
                </c:pt>
                <c:pt idx="462">
                  <c:v>0.31632653061224492</c:v>
                </c:pt>
                <c:pt idx="463">
                  <c:v>0.31944555165816324</c:v>
                </c:pt>
                <c:pt idx="464">
                  <c:v>0.31506098533163263</c:v>
                </c:pt>
                <c:pt idx="465">
                  <c:v>0.32088050063775508</c:v>
                </c:pt>
                <c:pt idx="466">
                  <c:v>0.30815529336734693</c:v>
                </c:pt>
                <c:pt idx="467">
                  <c:v>0.31922632334183676</c:v>
                </c:pt>
                <c:pt idx="468">
                  <c:v>0.32210618622448978</c:v>
                </c:pt>
                <c:pt idx="469">
                  <c:v>0.32833426339285715</c:v>
                </c:pt>
                <c:pt idx="470">
                  <c:v>0.31866828762755101</c:v>
                </c:pt>
                <c:pt idx="471">
                  <c:v>0.32066127232142855</c:v>
                </c:pt>
                <c:pt idx="472">
                  <c:v>0.32626155931122447</c:v>
                </c:pt>
                <c:pt idx="473">
                  <c:v>0.31694435586734693</c:v>
                </c:pt>
                <c:pt idx="474">
                  <c:v>0.31377551020408162</c:v>
                </c:pt>
                <c:pt idx="475">
                  <c:v>0.31312779017857145</c:v>
                </c:pt>
                <c:pt idx="476">
                  <c:v>0.32054169323979592</c:v>
                </c:pt>
                <c:pt idx="477">
                  <c:v>0.31201171875</c:v>
                </c:pt>
                <c:pt idx="478">
                  <c:v>0.32335180165816324</c:v>
                </c:pt>
                <c:pt idx="479">
                  <c:v>0.32432836415816324</c:v>
                </c:pt>
                <c:pt idx="480">
                  <c:v>0.32485650510204084</c:v>
                </c:pt>
                <c:pt idx="481">
                  <c:v>0.32788584183673469</c:v>
                </c:pt>
                <c:pt idx="482">
                  <c:v>0.31546954719387754</c:v>
                </c:pt>
                <c:pt idx="483">
                  <c:v>0.30508609693877553</c:v>
                </c:pt>
                <c:pt idx="484">
                  <c:v>0.32243502869897961</c:v>
                </c:pt>
                <c:pt idx="485">
                  <c:v>0.29830994897959184</c:v>
                </c:pt>
                <c:pt idx="486">
                  <c:v>0.32339166135204084</c:v>
                </c:pt>
                <c:pt idx="487">
                  <c:v>0.32310267857142855</c:v>
                </c:pt>
                <c:pt idx="488">
                  <c:v>0.3138950892857143</c:v>
                </c:pt>
                <c:pt idx="489">
                  <c:v>0.32093032525510207</c:v>
                </c:pt>
                <c:pt idx="490">
                  <c:v>0.32294323979591838</c:v>
                </c:pt>
                <c:pt idx="491">
                  <c:v>0.32182716836734693</c:v>
                </c:pt>
                <c:pt idx="492">
                  <c:v>0.31836933992346939</c:v>
                </c:pt>
                <c:pt idx="493">
                  <c:v>0.31232063137755101</c:v>
                </c:pt>
                <c:pt idx="494">
                  <c:v>0.33251953125</c:v>
                </c:pt>
                <c:pt idx="495">
                  <c:v>0.31151347257653061</c:v>
                </c:pt>
                <c:pt idx="496">
                  <c:v>0.32445790816326531</c:v>
                </c:pt>
                <c:pt idx="497">
                  <c:v>0.31961495535714285</c:v>
                </c:pt>
                <c:pt idx="498">
                  <c:v>0.32081074617346939</c:v>
                </c:pt>
                <c:pt idx="499">
                  <c:v>0.33093510841836737</c:v>
                </c:pt>
                <c:pt idx="500">
                  <c:v>0.31490154655612246</c:v>
                </c:pt>
                <c:pt idx="501">
                  <c:v>0.30727838010204084</c:v>
                </c:pt>
                <c:pt idx="502">
                  <c:v>0.30811543367346939</c:v>
                </c:pt>
                <c:pt idx="503">
                  <c:v>0.31749242665816324</c:v>
                </c:pt>
                <c:pt idx="504">
                  <c:v>0.31983418367346939</c:v>
                </c:pt>
                <c:pt idx="505">
                  <c:v>0.31644610969387754</c:v>
                </c:pt>
                <c:pt idx="506">
                  <c:v>0.31970463966836737</c:v>
                </c:pt>
                <c:pt idx="507">
                  <c:v>0.31881776147959184</c:v>
                </c:pt>
                <c:pt idx="508">
                  <c:v>0.31052694515306123</c:v>
                </c:pt>
                <c:pt idx="509">
                  <c:v>0.31752232142857145</c:v>
                </c:pt>
                <c:pt idx="510">
                  <c:v>0.30642139668367346</c:v>
                </c:pt>
                <c:pt idx="511">
                  <c:v>0.31952527104591838</c:v>
                </c:pt>
                <c:pt idx="512">
                  <c:v>0.31751235650510207</c:v>
                </c:pt>
                <c:pt idx="513">
                  <c:v>0.31337691326530615</c:v>
                </c:pt>
                <c:pt idx="514">
                  <c:v>0.30684988839285715</c:v>
                </c:pt>
                <c:pt idx="515">
                  <c:v>0.32336176658163263</c:v>
                </c:pt>
                <c:pt idx="516">
                  <c:v>0.3277064732142857</c:v>
                </c:pt>
                <c:pt idx="517">
                  <c:v>0.32572345344387754</c:v>
                </c:pt>
                <c:pt idx="518">
                  <c:v>0.31809032206632654</c:v>
                </c:pt>
                <c:pt idx="519">
                  <c:v>0.31385522959183676</c:v>
                </c:pt>
                <c:pt idx="520">
                  <c:v>0.31481186224489793</c:v>
                </c:pt>
                <c:pt idx="521">
                  <c:v>0.30888273278061223</c:v>
                </c:pt>
                <c:pt idx="522">
                  <c:v>0.30832469706632654</c:v>
                </c:pt>
                <c:pt idx="523">
                  <c:v>0.31968470982142855</c:v>
                </c:pt>
                <c:pt idx="524">
                  <c:v>0.31643614477040816</c:v>
                </c:pt>
                <c:pt idx="525">
                  <c:v>0.31443319515306123</c:v>
                </c:pt>
                <c:pt idx="526">
                  <c:v>0.31068638392857145</c:v>
                </c:pt>
                <c:pt idx="527">
                  <c:v>0.31674505739795916</c:v>
                </c:pt>
                <c:pt idx="528">
                  <c:v>0.32306281887755101</c:v>
                </c:pt>
                <c:pt idx="529">
                  <c:v>0.31890744579081631</c:v>
                </c:pt>
                <c:pt idx="530">
                  <c:v>0.30390027104591838</c:v>
                </c:pt>
                <c:pt idx="531">
                  <c:v>0.32409917091836737</c:v>
                </c:pt>
                <c:pt idx="532">
                  <c:v>0.29942602040816324</c:v>
                </c:pt>
                <c:pt idx="533">
                  <c:v>0.31929607780612246</c:v>
                </c:pt>
                <c:pt idx="534">
                  <c:v>0.31600765306122447</c:v>
                </c:pt>
                <c:pt idx="535">
                  <c:v>0.31718351403061223</c:v>
                </c:pt>
                <c:pt idx="536">
                  <c:v>0.31886758609693877</c:v>
                </c:pt>
                <c:pt idx="537">
                  <c:v>0.31157326211734693</c:v>
                </c:pt>
                <c:pt idx="538">
                  <c:v>0.32203643176020408</c:v>
                </c:pt>
                <c:pt idx="539">
                  <c:v>0.31981425382653061</c:v>
                </c:pt>
                <c:pt idx="540">
                  <c:v>0.30712890625</c:v>
                </c:pt>
                <c:pt idx="541">
                  <c:v>0.31697425063775508</c:v>
                </c:pt>
                <c:pt idx="542">
                  <c:v>0.31525031887755101</c:v>
                </c:pt>
                <c:pt idx="543">
                  <c:v>0.31620695153061223</c:v>
                </c:pt>
                <c:pt idx="544">
                  <c:v>0.31983418367346939</c:v>
                </c:pt>
                <c:pt idx="545">
                  <c:v>0.31266940369897961</c:v>
                </c:pt>
                <c:pt idx="546">
                  <c:v>0.31363600127551022</c:v>
                </c:pt>
                <c:pt idx="547">
                  <c:v>0.31616709183673469</c:v>
                </c:pt>
                <c:pt idx="548">
                  <c:v>0.30707908163265307</c:v>
                </c:pt>
                <c:pt idx="549">
                  <c:v>0.30487683354591838</c:v>
                </c:pt>
                <c:pt idx="550">
                  <c:v>0.31129424426020408</c:v>
                </c:pt>
                <c:pt idx="551">
                  <c:v>0.30977957589285715</c:v>
                </c:pt>
                <c:pt idx="552">
                  <c:v>0.31553930165816324</c:v>
                </c:pt>
                <c:pt idx="553">
                  <c:v>0.31095543686224492</c:v>
                </c:pt>
                <c:pt idx="554">
                  <c:v>0.31583824936224492</c:v>
                </c:pt>
                <c:pt idx="555">
                  <c:v>0.31654575892857145</c:v>
                </c:pt>
                <c:pt idx="556">
                  <c:v>0.31017817283163263</c:v>
                </c:pt>
                <c:pt idx="557">
                  <c:v>0.30265465561224492</c:v>
                </c:pt>
                <c:pt idx="558">
                  <c:v>0.31372568558673469</c:v>
                </c:pt>
                <c:pt idx="559">
                  <c:v>0.31781130420918369</c:v>
                </c:pt>
                <c:pt idx="560">
                  <c:v>0.31524035395408162</c:v>
                </c:pt>
                <c:pt idx="561">
                  <c:v>0.30451809630102039</c:v>
                </c:pt>
                <c:pt idx="562">
                  <c:v>0.31384526466836737</c:v>
                </c:pt>
                <c:pt idx="563">
                  <c:v>0.32243502869897961</c:v>
                </c:pt>
                <c:pt idx="564">
                  <c:v>0.32156808035714285</c:v>
                </c:pt>
                <c:pt idx="565">
                  <c:v>0.31431361607142855</c:v>
                </c:pt>
                <c:pt idx="566">
                  <c:v>0.32002351721938777</c:v>
                </c:pt>
                <c:pt idx="567">
                  <c:v>0.31295838647959184</c:v>
                </c:pt>
                <c:pt idx="568">
                  <c:v>0.30725845025510207</c:v>
                </c:pt>
                <c:pt idx="569">
                  <c:v>0.31755221619897961</c:v>
                </c:pt>
                <c:pt idx="570">
                  <c:v>0.31726323341836737</c:v>
                </c:pt>
                <c:pt idx="571">
                  <c:v>0.30260483099489793</c:v>
                </c:pt>
                <c:pt idx="572">
                  <c:v>0.32680963010204084</c:v>
                </c:pt>
                <c:pt idx="573">
                  <c:v>0.32042211415816324</c:v>
                </c:pt>
                <c:pt idx="574">
                  <c:v>0.30921157525510207</c:v>
                </c:pt>
                <c:pt idx="575">
                  <c:v>0.31397480867346939</c:v>
                </c:pt>
                <c:pt idx="576">
                  <c:v>0.32003348214285715</c:v>
                </c:pt>
                <c:pt idx="577">
                  <c:v>0.30574378188775508</c:v>
                </c:pt>
                <c:pt idx="578">
                  <c:v>0.32190688775510207</c:v>
                </c:pt>
                <c:pt idx="579">
                  <c:v>0.2992466517857143</c:v>
                </c:pt>
                <c:pt idx="580">
                  <c:v>0.32813496492346939</c:v>
                </c:pt>
                <c:pt idx="581">
                  <c:v>0.31485172193877553</c:v>
                </c:pt>
                <c:pt idx="582">
                  <c:v>0.31362603635204084</c:v>
                </c:pt>
                <c:pt idx="583">
                  <c:v>0.31341677295918369</c:v>
                </c:pt>
                <c:pt idx="584">
                  <c:v>0.32028260522959184</c:v>
                </c:pt>
                <c:pt idx="585">
                  <c:v>0.31616709183673469</c:v>
                </c:pt>
                <c:pt idx="586">
                  <c:v>0.31642617984693877</c:v>
                </c:pt>
                <c:pt idx="587">
                  <c:v>0.30953045280612246</c:v>
                </c:pt>
                <c:pt idx="588">
                  <c:v>0.31551937181122447</c:v>
                </c:pt>
                <c:pt idx="589">
                  <c:v>0.31468231823979592</c:v>
                </c:pt>
                <c:pt idx="590">
                  <c:v>0.30878308354591838</c:v>
                </c:pt>
                <c:pt idx="591">
                  <c:v>0.30972975127551022</c:v>
                </c:pt>
                <c:pt idx="592">
                  <c:v>0.31646603954081631</c:v>
                </c:pt>
                <c:pt idx="593">
                  <c:v>0.31242028061224492</c:v>
                </c:pt>
                <c:pt idx="594">
                  <c:v>0.31115473533163263</c:v>
                </c:pt>
                <c:pt idx="595">
                  <c:v>0.31091557716836737</c:v>
                </c:pt>
                <c:pt idx="596">
                  <c:v>0.30808553890306123</c:v>
                </c:pt>
                <c:pt idx="597">
                  <c:v>0.32068120216836737</c:v>
                </c:pt>
                <c:pt idx="598">
                  <c:v>0.31954520089285715</c:v>
                </c:pt>
                <c:pt idx="599">
                  <c:v>0.31338687818877553</c:v>
                </c:pt>
                <c:pt idx="600">
                  <c:v>0.31873804209183676</c:v>
                </c:pt>
                <c:pt idx="601">
                  <c:v>0.31315768494897961</c:v>
                </c:pt>
                <c:pt idx="602">
                  <c:v>0.31412428252551022</c:v>
                </c:pt>
                <c:pt idx="603">
                  <c:v>0.30729830994897961</c:v>
                </c:pt>
                <c:pt idx="604">
                  <c:v>0.31853874362244899</c:v>
                </c:pt>
                <c:pt idx="605">
                  <c:v>0.310546875</c:v>
                </c:pt>
                <c:pt idx="606">
                  <c:v>0.31905691964285715</c:v>
                </c:pt>
                <c:pt idx="607">
                  <c:v>0.31563895089285715</c:v>
                </c:pt>
                <c:pt idx="608">
                  <c:v>0.31412428252551022</c:v>
                </c:pt>
                <c:pt idx="609">
                  <c:v>0.30772680165816324</c:v>
                </c:pt>
                <c:pt idx="610">
                  <c:v>0.3296595982142857</c:v>
                </c:pt>
                <c:pt idx="611">
                  <c:v>0.31706393494897961</c:v>
                </c:pt>
                <c:pt idx="612">
                  <c:v>0.30614237882653061</c:v>
                </c:pt>
                <c:pt idx="613">
                  <c:v>0.31783123405612246</c:v>
                </c:pt>
                <c:pt idx="614">
                  <c:v>0.31489158163265307</c:v>
                </c:pt>
                <c:pt idx="615">
                  <c:v>0.30694953762755101</c:v>
                </c:pt>
                <c:pt idx="616">
                  <c:v>0.31986407844387754</c:v>
                </c:pt>
                <c:pt idx="617">
                  <c:v>0.31276905293367346</c:v>
                </c:pt>
                <c:pt idx="618">
                  <c:v>0.30851403061224492</c:v>
                </c:pt>
                <c:pt idx="619">
                  <c:v>0.31428372130102039</c:v>
                </c:pt>
                <c:pt idx="620">
                  <c:v>0.31717354910714285</c:v>
                </c:pt>
                <c:pt idx="621">
                  <c:v>0.31289859693877553</c:v>
                </c:pt>
                <c:pt idx="622">
                  <c:v>0.31715361926020408</c:v>
                </c:pt>
                <c:pt idx="623">
                  <c:v>0.32343152104591838</c:v>
                </c:pt>
                <c:pt idx="624">
                  <c:v>0.31425382653061223</c:v>
                </c:pt>
                <c:pt idx="625">
                  <c:v>0.31606744260204084</c:v>
                </c:pt>
                <c:pt idx="626">
                  <c:v>0.30154854910714285</c:v>
                </c:pt>
                <c:pt idx="627">
                  <c:v>0.30587332589285715</c:v>
                </c:pt>
                <c:pt idx="628">
                  <c:v>0.31062659438775508</c:v>
                </c:pt>
                <c:pt idx="629">
                  <c:v>0.30541493941326531</c:v>
                </c:pt>
                <c:pt idx="630">
                  <c:v>0.31484175701530615</c:v>
                </c:pt>
                <c:pt idx="631">
                  <c:v>0.31704400510204084</c:v>
                </c:pt>
                <c:pt idx="632">
                  <c:v>0.32762675382653061</c:v>
                </c:pt>
                <c:pt idx="633">
                  <c:v>0.31651586415816324</c:v>
                </c:pt>
                <c:pt idx="634">
                  <c:v>0.31034757653061223</c:v>
                </c:pt>
                <c:pt idx="635">
                  <c:v>0.31391501913265307</c:v>
                </c:pt>
                <c:pt idx="636">
                  <c:v>0.31105508609693877</c:v>
                </c:pt>
                <c:pt idx="637">
                  <c:v>0.30750757334183676</c:v>
                </c:pt>
                <c:pt idx="638">
                  <c:v>0.31346659757653061</c:v>
                </c:pt>
                <c:pt idx="639">
                  <c:v>0.31680484693877553</c:v>
                </c:pt>
                <c:pt idx="640">
                  <c:v>0.31475207270408162</c:v>
                </c:pt>
                <c:pt idx="641">
                  <c:v>0.31000876913265307</c:v>
                </c:pt>
                <c:pt idx="642">
                  <c:v>0.31396484375</c:v>
                </c:pt>
                <c:pt idx="643">
                  <c:v>0.30443837691326531</c:v>
                </c:pt>
                <c:pt idx="644">
                  <c:v>0.30968989158163263</c:v>
                </c:pt>
                <c:pt idx="645">
                  <c:v>0.31437340561224492</c:v>
                </c:pt>
                <c:pt idx="646">
                  <c:v>0.31287866709183676</c:v>
                </c:pt>
                <c:pt idx="647">
                  <c:v>0.31575852997448978</c:v>
                </c:pt>
                <c:pt idx="648">
                  <c:v>0.31234056122448978</c:v>
                </c:pt>
                <c:pt idx="649">
                  <c:v>0.3124302455357143</c:v>
                </c:pt>
                <c:pt idx="650">
                  <c:v>0.30729830994897961</c:v>
                </c:pt>
                <c:pt idx="651">
                  <c:v>0.3120814732142857</c:v>
                </c:pt>
                <c:pt idx="652">
                  <c:v>0.31138392857142855</c:v>
                </c:pt>
                <c:pt idx="653">
                  <c:v>0.30811543367346939</c:v>
                </c:pt>
                <c:pt idx="654">
                  <c:v>0.30688974808673469</c:v>
                </c:pt>
                <c:pt idx="655">
                  <c:v>0.31737284757653061</c:v>
                </c:pt>
                <c:pt idx="656">
                  <c:v>0.31409438775510207</c:v>
                </c:pt>
                <c:pt idx="657">
                  <c:v>0.31841916454081631</c:v>
                </c:pt>
                <c:pt idx="658">
                  <c:v>0.31325733418367346</c:v>
                </c:pt>
                <c:pt idx="659">
                  <c:v>0.31266940369897961</c:v>
                </c:pt>
                <c:pt idx="660">
                  <c:v>0.30681002869897961</c:v>
                </c:pt>
                <c:pt idx="661">
                  <c:v>0.30816525829081631</c:v>
                </c:pt>
                <c:pt idx="662">
                  <c:v>0.30600286989795916</c:v>
                </c:pt>
                <c:pt idx="663">
                  <c:v>0.30685985331632654</c:v>
                </c:pt>
                <c:pt idx="664">
                  <c:v>0.30755739795918369</c:v>
                </c:pt>
                <c:pt idx="665">
                  <c:v>0.30204679528061223</c:v>
                </c:pt>
                <c:pt idx="666">
                  <c:v>0.31681481186224492</c:v>
                </c:pt>
                <c:pt idx="667">
                  <c:v>0.30948062818877553</c:v>
                </c:pt>
                <c:pt idx="668">
                  <c:v>0.31455277423469385</c:v>
                </c:pt>
                <c:pt idx="669">
                  <c:v>0.30812539859693877</c:v>
                </c:pt>
                <c:pt idx="670">
                  <c:v>0.30993901466836737</c:v>
                </c:pt>
                <c:pt idx="671">
                  <c:v>0.30140904017857145</c:v>
                </c:pt>
                <c:pt idx="672">
                  <c:v>0.31287866709183676</c:v>
                </c:pt>
                <c:pt idx="673">
                  <c:v>0.29532047193877553</c:v>
                </c:pt>
                <c:pt idx="674">
                  <c:v>0.31652582908163263</c:v>
                </c:pt>
                <c:pt idx="675">
                  <c:v>0.30649115114795916</c:v>
                </c:pt>
                <c:pt idx="676">
                  <c:v>0.3037109375</c:v>
                </c:pt>
                <c:pt idx="677">
                  <c:v>0.31118463010204084</c:v>
                </c:pt>
                <c:pt idx="678">
                  <c:v>0.31320750956632654</c:v>
                </c:pt>
                <c:pt idx="679">
                  <c:v>0.31397480867346939</c:v>
                </c:pt>
                <c:pt idx="680">
                  <c:v>0.30882294323979592</c:v>
                </c:pt>
                <c:pt idx="681">
                  <c:v>0.30447823660714285</c:v>
                </c:pt>
                <c:pt idx="682">
                  <c:v>0.31134406887755101</c:v>
                </c:pt>
                <c:pt idx="683">
                  <c:v>0.30298349808673469</c:v>
                </c:pt>
                <c:pt idx="684">
                  <c:v>0.30567402742346939</c:v>
                </c:pt>
                <c:pt idx="685">
                  <c:v>0.3062220982142857</c:v>
                </c:pt>
                <c:pt idx="686">
                  <c:v>0.30697943239795916</c:v>
                </c:pt>
                <c:pt idx="687">
                  <c:v>0.30812539859693877</c:v>
                </c:pt>
                <c:pt idx="688">
                  <c:v>0.31074617346938777</c:v>
                </c:pt>
                <c:pt idx="689">
                  <c:v>0.31247010522959184</c:v>
                </c:pt>
                <c:pt idx="690">
                  <c:v>0.30874322385204084</c:v>
                </c:pt>
                <c:pt idx="691">
                  <c:v>0.30875318877551022</c:v>
                </c:pt>
                <c:pt idx="692">
                  <c:v>0.31518056441326531</c:v>
                </c:pt>
                <c:pt idx="693">
                  <c:v>0.31204161352040816</c:v>
                </c:pt>
                <c:pt idx="694">
                  <c:v>0.31319754464285715</c:v>
                </c:pt>
                <c:pt idx="695">
                  <c:v>0.30889269770408162</c:v>
                </c:pt>
                <c:pt idx="696">
                  <c:v>0.31146364795918369</c:v>
                </c:pt>
                <c:pt idx="697">
                  <c:v>0.30200693558673469</c:v>
                </c:pt>
                <c:pt idx="698">
                  <c:v>0.31480189732142855</c:v>
                </c:pt>
                <c:pt idx="699">
                  <c:v>0.30307318239795916</c:v>
                </c:pt>
                <c:pt idx="700">
                  <c:v>0.31290856186224492</c:v>
                </c:pt>
                <c:pt idx="701">
                  <c:v>0.30210658482142855</c:v>
                </c:pt>
                <c:pt idx="702">
                  <c:v>0.31400470344387754</c:v>
                </c:pt>
                <c:pt idx="703">
                  <c:v>0.30827487244897961</c:v>
                </c:pt>
                <c:pt idx="704">
                  <c:v>0.31630660076530615</c:v>
                </c:pt>
                <c:pt idx="705">
                  <c:v>0.31135403380102039</c:v>
                </c:pt>
                <c:pt idx="706">
                  <c:v>0.30484693877551022</c:v>
                </c:pt>
                <c:pt idx="707">
                  <c:v>0.30567402742346939</c:v>
                </c:pt>
                <c:pt idx="708">
                  <c:v>0.30720862563775508</c:v>
                </c:pt>
                <c:pt idx="709">
                  <c:v>0.30141900510204084</c:v>
                </c:pt>
                <c:pt idx="710">
                  <c:v>0.31064652423469385</c:v>
                </c:pt>
                <c:pt idx="711">
                  <c:v>0.30783641581632654</c:v>
                </c:pt>
                <c:pt idx="712">
                  <c:v>0.30263472576530615</c:v>
                </c:pt>
                <c:pt idx="713">
                  <c:v>0.31364596619897961</c:v>
                </c:pt>
                <c:pt idx="714">
                  <c:v>0.31221101721938777</c:v>
                </c:pt>
                <c:pt idx="715">
                  <c:v>0.30589325573979592</c:v>
                </c:pt>
                <c:pt idx="716">
                  <c:v>0.30529536033163263</c:v>
                </c:pt>
                <c:pt idx="717">
                  <c:v>0.30973971619897961</c:v>
                </c:pt>
                <c:pt idx="718">
                  <c:v>0.30870336415816324</c:v>
                </c:pt>
                <c:pt idx="719">
                  <c:v>0.29798110650510207</c:v>
                </c:pt>
                <c:pt idx="720">
                  <c:v>0.29744300063775508</c:v>
                </c:pt>
                <c:pt idx="721">
                  <c:v>0.31233059630102039</c:v>
                </c:pt>
                <c:pt idx="722">
                  <c:v>0.30261479591836737</c:v>
                </c:pt>
                <c:pt idx="723">
                  <c:v>0.30558434311224492</c:v>
                </c:pt>
                <c:pt idx="724">
                  <c:v>0.30989915497448978</c:v>
                </c:pt>
                <c:pt idx="725">
                  <c:v>0.31281887755102039</c:v>
                </c:pt>
                <c:pt idx="726">
                  <c:v>0.30988919005102039</c:v>
                </c:pt>
                <c:pt idx="727">
                  <c:v>0.30895248724489793</c:v>
                </c:pt>
                <c:pt idx="728">
                  <c:v>0.29272959183673469</c:v>
                </c:pt>
                <c:pt idx="729">
                  <c:v>0.30721859056122447</c:v>
                </c:pt>
                <c:pt idx="730">
                  <c:v>0.30030293367346939</c:v>
                </c:pt>
                <c:pt idx="731">
                  <c:v>0.30716876594387754</c:v>
                </c:pt>
                <c:pt idx="732">
                  <c:v>0.30882294323979592</c:v>
                </c:pt>
                <c:pt idx="733">
                  <c:v>0.30386041135204084</c:v>
                </c:pt>
                <c:pt idx="734">
                  <c:v>0.30895248724489793</c:v>
                </c:pt>
                <c:pt idx="735">
                  <c:v>0.31111487563775508</c:v>
                </c:pt>
                <c:pt idx="736">
                  <c:v>0.30526546556122447</c:v>
                </c:pt>
                <c:pt idx="737">
                  <c:v>0.30160833864795916</c:v>
                </c:pt>
                <c:pt idx="738">
                  <c:v>0.30319276147959184</c:v>
                </c:pt>
                <c:pt idx="739">
                  <c:v>0.30913185586734693</c:v>
                </c:pt>
                <c:pt idx="740">
                  <c:v>0.30702925701530615</c:v>
                </c:pt>
                <c:pt idx="741">
                  <c:v>0.31062659438775508</c:v>
                </c:pt>
                <c:pt idx="742">
                  <c:v>0.31265943877551022</c:v>
                </c:pt>
                <c:pt idx="743">
                  <c:v>0.30457788584183676</c:v>
                </c:pt>
                <c:pt idx="744">
                  <c:v>0.30196707589285715</c:v>
                </c:pt>
                <c:pt idx="745">
                  <c:v>0.30684988839285715</c:v>
                </c:pt>
                <c:pt idx="746">
                  <c:v>0.29864875637755101</c:v>
                </c:pt>
                <c:pt idx="747">
                  <c:v>0.30762715242346939</c:v>
                </c:pt>
                <c:pt idx="748">
                  <c:v>0.30974968112244899</c:v>
                </c:pt>
                <c:pt idx="749">
                  <c:v>0.30837452168367346</c:v>
                </c:pt>
                <c:pt idx="750">
                  <c:v>0.30327248086734693</c:v>
                </c:pt>
                <c:pt idx="751">
                  <c:v>0.31147361288265307</c:v>
                </c:pt>
                <c:pt idx="752">
                  <c:v>0.30051219706632654</c:v>
                </c:pt>
                <c:pt idx="753">
                  <c:v>0.30640146683673469</c:v>
                </c:pt>
                <c:pt idx="754">
                  <c:v>0.30924147002551022</c:v>
                </c:pt>
                <c:pt idx="755">
                  <c:v>0.30542490433673469</c:v>
                </c:pt>
                <c:pt idx="756">
                  <c:v>0.29705436862244899</c:v>
                </c:pt>
                <c:pt idx="757">
                  <c:v>0.29567920918367346</c:v>
                </c:pt>
                <c:pt idx="758">
                  <c:v>0.30766701211734693</c:v>
                </c:pt>
                <c:pt idx="759">
                  <c:v>0.30355149872448978</c:v>
                </c:pt>
                <c:pt idx="760">
                  <c:v>0.30953045280612246</c:v>
                </c:pt>
                <c:pt idx="761">
                  <c:v>0.30865353954081631</c:v>
                </c:pt>
                <c:pt idx="762">
                  <c:v>0.30667051977040816</c:v>
                </c:pt>
                <c:pt idx="763">
                  <c:v>0.30295360331632654</c:v>
                </c:pt>
                <c:pt idx="764">
                  <c:v>0.30954041772959184</c:v>
                </c:pt>
                <c:pt idx="765">
                  <c:v>0.29747289540816324</c:v>
                </c:pt>
                <c:pt idx="766">
                  <c:v>0.30555444834183676</c:v>
                </c:pt>
                <c:pt idx="767">
                  <c:v>0.28798628826530615</c:v>
                </c:pt>
                <c:pt idx="768">
                  <c:v>0.30826490752551022</c:v>
                </c:pt>
                <c:pt idx="769">
                  <c:v>0.30195711096938777</c:v>
                </c:pt>
                <c:pt idx="770">
                  <c:v>0.30275430484693877</c:v>
                </c:pt>
                <c:pt idx="771">
                  <c:v>0.30534518494897961</c:v>
                </c:pt>
                <c:pt idx="772">
                  <c:v>0.30899234693877553</c:v>
                </c:pt>
                <c:pt idx="773">
                  <c:v>0.30470742984693877</c:v>
                </c:pt>
                <c:pt idx="774">
                  <c:v>0.30809550382653061</c:v>
                </c:pt>
                <c:pt idx="775">
                  <c:v>0.29115513392857145</c:v>
                </c:pt>
                <c:pt idx="776">
                  <c:v>0.30561423788265307</c:v>
                </c:pt>
                <c:pt idx="777">
                  <c:v>0.30655094068877553</c:v>
                </c:pt>
                <c:pt idx="778">
                  <c:v>0.29870854591836737</c:v>
                </c:pt>
                <c:pt idx="779">
                  <c:v>0.30321269132653061</c:v>
                </c:pt>
                <c:pt idx="780">
                  <c:v>0.30616230867346939</c:v>
                </c:pt>
                <c:pt idx="781">
                  <c:v>0.30304328762755101</c:v>
                </c:pt>
                <c:pt idx="782">
                  <c:v>0.30660076530612246</c:v>
                </c:pt>
                <c:pt idx="783">
                  <c:v>0.30195711096938777</c:v>
                </c:pt>
                <c:pt idx="784">
                  <c:v>0.29867865114795916</c:v>
                </c:pt>
                <c:pt idx="785">
                  <c:v>0.30228595344387754</c:v>
                </c:pt>
                <c:pt idx="786">
                  <c:v>0.30656090561224492</c:v>
                </c:pt>
                <c:pt idx="787">
                  <c:v>0.30661073022959184</c:v>
                </c:pt>
                <c:pt idx="788">
                  <c:v>0.30536511479591838</c:v>
                </c:pt>
                <c:pt idx="789">
                  <c:v>0.30744778380102039</c:v>
                </c:pt>
                <c:pt idx="790">
                  <c:v>0.30032286352040816</c:v>
                </c:pt>
                <c:pt idx="791">
                  <c:v>0.30017338966836737</c:v>
                </c:pt>
                <c:pt idx="792">
                  <c:v>0.30561423788265307</c:v>
                </c:pt>
                <c:pt idx="793">
                  <c:v>0.30343191964285715</c:v>
                </c:pt>
                <c:pt idx="794">
                  <c:v>0.30618223852040816</c:v>
                </c:pt>
                <c:pt idx="795">
                  <c:v>0.30054209183673469</c:v>
                </c:pt>
                <c:pt idx="796">
                  <c:v>0.30753746811224492</c:v>
                </c:pt>
                <c:pt idx="797">
                  <c:v>0.30607262436224492</c:v>
                </c:pt>
                <c:pt idx="798">
                  <c:v>0.31280891262755101</c:v>
                </c:pt>
                <c:pt idx="799">
                  <c:v>0.30162826849489793</c:v>
                </c:pt>
                <c:pt idx="800">
                  <c:v>0.30683992346938777</c:v>
                </c:pt>
                <c:pt idx="801">
                  <c:v>0.31082589285714285</c:v>
                </c:pt>
                <c:pt idx="802">
                  <c:v>0.30327248086734693</c:v>
                </c:pt>
                <c:pt idx="803">
                  <c:v>0.29623724489795916</c:v>
                </c:pt>
                <c:pt idx="804">
                  <c:v>0.29554966517857145</c:v>
                </c:pt>
                <c:pt idx="805">
                  <c:v>0.30582350127551022</c:v>
                </c:pt>
                <c:pt idx="806">
                  <c:v>0.30157844387755101</c:v>
                </c:pt>
                <c:pt idx="807">
                  <c:v>0.30736806441326531</c:v>
                </c:pt>
                <c:pt idx="808">
                  <c:v>0.30749760841836737</c:v>
                </c:pt>
                <c:pt idx="809">
                  <c:v>0.30347177933673469</c:v>
                </c:pt>
                <c:pt idx="810">
                  <c:v>0.30977957589285715</c:v>
                </c:pt>
                <c:pt idx="811">
                  <c:v>0.30965999681122447</c:v>
                </c:pt>
                <c:pt idx="812">
                  <c:v>0.31139389349489793</c:v>
                </c:pt>
                <c:pt idx="813">
                  <c:v>0.29196229272959184</c:v>
                </c:pt>
                <c:pt idx="814">
                  <c:v>0.30684988839285715</c:v>
                </c:pt>
                <c:pt idx="815">
                  <c:v>0.30617227359693877</c:v>
                </c:pt>
                <c:pt idx="816">
                  <c:v>0.30173788265306123</c:v>
                </c:pt>
                <c:pt idx="817">
                  <c:v>0.29712412308673469</c:v>
                </c:pt>
                <c:pt idx="818">
                  <c:v>0.30730827487244899</c:v>
                </c:pt>
                <c:pt idx="819">
                  <c:v>0.30620216836734693</c:v>
                </c:pt>
                <c:pt idx="820">
                  <c:v>0.31030771683673469</c:v>
                </c:pt>
                <c:pt idx="821">
                  <c:v>0.30239556760204084</c:v>
                </c:pt>
                <c:pt idx="822">
                  <c:v>0.30211654974489793</c:v>
                </c:pt>
                <c:pt idx="823">
                  <c:v>0.30038265306122447</c:v>
                </c:pt>
                <c:pt idx="824">
                  <c:v>0.30354153380102039</c:v>
                </c:pt>
                <c:pt idx="825">
                  <c:v>0.30032286352040816</c:v>
                </c:pt>
                <c:pt idx="826">
                  <c:v>0.30214644451530615</c:v>
                </c:pt>
                <c:pt idx="827">
                  <c:v>0.3037806919642857</c:v>
                </c:pt>
                <c:pt idx="828">
                  <c:v>0.29669563137755101</c:v>
                </c:pt>
                <c:pt idx="829">
                  <c:v>0.30596301020408162</c:v>
                </c:pt>
                <c:pt idx="830">
                  <c:v>0.30765704719387754</c:v>
                </c:pt>
                <c:pt idx="831">
                  <c:v>0.30184749681122447</c:v>
                </c:pt>
                <c:pt idx="832">
                  <c:v>0.30041254783163263</c:v>
                </c:pt>
                <c:pt idx="833">
                  <c:v>0.30966996173469385</c:v>
                </c:pt>
                <c:pt idx="834">
                  <c:v>0.30709901147959184</c:v>
                </c:pt>
                <c:pt idx="835">
                  <c:v>0.30455795599489793</c:v>
                </c:pt>
                <c:pt idx="836">
                  <c:v>0.30835459183673469</c:v>
                </c:pt>
                <c:pt idx="837">
                  <c:v>0.29940609056122447</c:v>
                </c:pt>
                <c:pt idx="838">
                  <c:v>0.29477240114795916</c:v>
                </c:pt>
                <c:pt idx="839">
                  <c:v>0.30674027423469385</c:v>
                </c:pt>
                <c:pt idx="840">
                  <c:v>0.31154336734693877</c:v>
                </c:pt>
                <c:pt idx="841">
                  <c:v>0.30093072385204084</c:v>
                </c:pt>
                <c:pt idx="842">
                  <c:v>0.30437858737244899</c:v>
                </c:pt>
                <c:pt idx="843">
                  <c:v>0.30603276466836737</c:v>
                </c:pt>
                <c:pt idx="844">
                  <c:v>0.30910196109693877</c:v>
                </c:pt>
                <c:pt idx="845">
                  <c:v>0.302734375</c:v>
                </c:pt>
                <c:pt idx="846">
                  <c:v>0.29819036989795916</c:v>
                </c:pt>
                <c:pt idx="847">
                  <c:v>0.30269451530612246</c:v>
                </c:pt>
                <c:pt idx="848">
                  <c:v>0.3046875</c:v>
                </c:pt>
                <c:pt idx="849">
                  <c:v>0.30375079719387754</c:v>
                </c:pt>
                <c:pt idx="850">
                  <c:v>0.29607780612244899</c:v>
                </c:pt>
                <c:pt idx="851">
                  <c:v>0.29566924426020408</c:v>
                </c:pt>
                <c:pt idx="852">
                  <c:v>0.30443837691326531</c:v>
                </c:pt>
                <c:pt idx="853">
                  <c:v>0.29599808673469385</c:v>
                </c:pt>
                <c:pt idx="854">
                  <c:v>0.30804567920918369</c:v>
                </c:pt>
                <c:pt idx="855">
                  <c:v>0.30628188775510207</c:v>
                </c:pt>
                <c:pt idx="856">
                  <c:v>0.29914700255102039</c:v>
                </c:pt>
                <c:pt idx="857">
                  <c:v>0.30630181760204084</c:v>
                </c:pt>
                <c:pt idx="858">
                  <c:v>0.3041294642857143</c:v>
                </c:pt>
                <c:pt idx="859">
                  <c:v>0.29771205357142855</c:v>
                </c:pt>
                <c:pt idx="860">
                  <c:v>0.30366111288265307</c:v>
                </c:pt>
                <c:pt idx="861">
                  <c:v>0.30810546875</c:v>
                </c:pt>
                <c:pt idx="862">
                  <c:v>0.29955556441326531</c:v>
                </c:pt>
                <c:pt idx="863">
                  <c:v>0.29368622448979592</c:v>
                </c:pt>
                <c:pt idx="864">
                  <c:v>0.29847935267857145</c:v>
                </c:pt>
                <c:pt idx="865">
                  <c:v>0.30255500637755101</c:v>
                </c:pt>
                <c:pt idx="866">
                  <c:v>0.30970982142857145</c:v>
                </c:pt>
                <c:pt idx="867">
                  <c:v>0.30560427295918369</c:v>
                </c:pt>
                <c:pt idx="868">
                  <c:v>0.30432876275510207</c:v>
                </c:pt>
                <c:pt idx="869">
                  <c:v>0.29415457589285715</c:v>
                </c:pt>
                <c:pt idx="870">
                  <c:v>0.30826490752551022</c:v>
                </c:pt>
                <c:pt idx="871">
                  <c:v>0.30411949936224492</c:v>
                </c:pt>
                <c:pt idx="872">
                  <c:v>0.30188735650510207</c:v>
                </c:pt>
                <c:pt idx="873">
                  <c:v>0.30935108418367346</c:v>
                </c:pt>
                <c:pt idx="874">
                  <c:v>0.30035275829081631</c:v>
                </c:pt>
                <c:pt idx="875">
                  <c:v>0.30792610012755101</c:v>
                </c:pt>
                <c:pt idx="876">
                  <c:v>0.30218630420918369</c:v>
                </c:pt>
                <c:pt idx="877">
                  <c:v>0.30365114795918369</c:v>
                </c:pt>
                <c:pt idx="878">
                  <c:v>0.30324258609693877</c:v>
                </c:pt>
                <c:pt idx="879">
                  <c:v>0.30872329400510207</c:v>
                </c:pt>
                <c:pt idx="880">
                  <c:v>0.30120974170918369</c:v>
                </c:pt>
                <c:pt idx="881">
                  <c:v>0.30991908482142855</c:v>
                </c:pt>
                <c:pt idx="882">
                  <c:v>0.30900231186224492</c:v>
                </c:pt>
                <c:pt idx="883">
                  <c:v>0.30331234056122447</c:v>
                </c:pt>
                <c:pt idx="884">
                  <c:v>0.31266940369897961</c:v>
                </c:pt>
                <c:pt idx="885">
                  <c:v>0.29391541772959184</c:v>
                </c:pt>
                <c:pt idx="886">
                  <c:v>0.29674545599489793</c:v>
                </c:pt>
                <c:pt idx="887">
                  <c:v>0.30962013711734693</c:v>
                </c:pt>
                <c:pt idx="888">
                  <c:v>0.30248525191326531</c:v>
                </c:pt>
                <c:pt idx="889">
                  <c:v>0.30397002551020408</c:v>
                </c:pt>
                <c:pt idx="890">
                  <c:v>0.30276426977040816</c:v>
                </c:pt>
                <c:pt idx="891">
                  <c:v>0.30820511798469385</c:v>
                </c:pt>
                <c:pt idx="892">
                  <c:v>0.31469228316326531</c:v>
                </c:pt>
                <c:pt idx="893">
                  <c:v>0.29883808992346939</c:v>
                </c:pt>
                <c:pt idx="894">
                  <c:v>0.30663066007653061</c:v>
                </c:pt>
                <c:pt idx="895">
                  <c:v>0.30823501275510207</c:v>
                </c:pt>
                <c:pt idx="896">
                  <c:v>0.30379065688775508</c:v>
                </c:pt>
                <c:pt idx="897">
                  <c:v>0.29139429209183676</c:v>
                </c:pt>
                <c:pt idx="898">
                  <c:v>0.30470742984693877</c:v>
                </c:pt>
                <c:pt idx="899">
                  <c:v>0.3021763392857143</c:v>
                </c:pt>
                <c:pt idx="900">
                  <c:v>0.30264469068877553</c:v>
                </c:pt>
                <c:pt idx="901">
                  <c:v>0.30857382015306123</c:v>
                </c:pt>
                <c:pt idx="902">
                  <c:v>0.29765226403061223</c:v>
                </c:pt>
                <c:pt idx="903">
                  <c:v>0.30000398596938777</c:v>
                </c:pt>
                <c:pt idx="904">
                  <c:v>0.30602279974489793</c:v>
                </c:pt>
                <c:pt idx="905">
                  <c:v>0.30197704081632654</c:v>
                </c:pt>
                <c:pt idx="906">
                  <c:v>0.29709422831632654</c:v>
                </c:pt>
                <c:pt idx="907">
                  <c:v>0.30281409438775508</c:v>
                </c:pt>
                <c:pt idx="908">
                  <c:v>0.29427415497448978</c:v>
                </c:pt>
                <c:pt idx="909">
                  <c:v>0.30908203125</c:v>
                </c:pt>
                <c:pt idx="910">
                  <c:v>0.30304328762755101</c:v>
                </c:pt>
                <c:pt idx="911">
                  <c:v>0.29823022959183676</c:v>
                </c:pt>
                <c:pt idx="912">
                  <c:v>0.31035754145408162</c:v>
                </c:pt>
                <c:pt idx="913">
                  <c:v>0.30140904017857145</c:v>
                </c:pt>
                <c:pt idx="914">
                  <c:v>0.30540497448979592</c:v>
                </c:pt>
                <c:pt idx="915">
                  <c:v>0.30514588647959184</c:v>
                </c:pt>
                <c:pt idx="916">
                  <c:v>0.30626195790816324</c:v>
                </c:pt>
                <c:pt idx="917">
                  <c:v>0.31277901785714285</c:v>
                </c:pt>
                <c:pt idx="918">
                  <c:v>0.29610770089285715</c:v>
                </c:pt>
                <c:pt idx="919">
                  <c:v>0.29578882334183676</c:v>
                </c:pt>
                <c:pt idx="920">
                  <c:v>0.30132932079081631</c:v>
                </c:pt>
                <c:pt idx="921">
                  <c:v>0.29962531887755101</c:v>
                </c:pt>
                <c:pt idx="922">
                  <c:v>0.30340202487244899</c:v>
                </c:pt>
                <c:pt idx="923">
                  <c:v>0.29669563137755101</c:v>
                </c:pt>
                <c:pt idx="924">
                  <c:v>0.29887794961734693</c:v>
                </c:pt>
                <c:pt idx="925">
                  <c:v>0.29628706951530615</c:v>
                </c:pt>
                <c:pt idx="926">
                  <c:v>0.29884805484693877</c:v>
                </c:pt>
                <c:pt idx="927">
                  <c:v>0.30628188775510207</c:v>
                </c:pt>
                <c:pt idx="928">
                  <c:v>0.30816525829081631</c:v>
                </c:pt>
                <c:pt idx="929">
                  <c:v>0.3041294642857143</c:v>
                </c:pt>
                <c:pt idx="930">
                  <c:v>0.30406967474489793</c:v>
                </c:pt>
                <c:pt idx="931">
                  <c:v>0.29396524234693877</c:v>
                </c:pt>
                <c:pt idx="932">
                  <c:v>0.30024314413265307</c:v>
                </c:pt>
                <c:pt idx="933">
                  <c:v>0.2969447544642857</c:v>
                </c:pt>
                <c:pt idx="934">
                  <c:v>0.29747289540816324</c:v>
                </c:pt>
                <c:pt idx="935">
                  <c:v>0.30331234056122447</c:v>
                </c:pt>
                <c:pt idx="936">
                  <c:v>0.29897759885204084</c:v>
                </c:pt>
                <c:pt idx="937">
                  <c:v>0.30065170599489793</c:v>
                </c:pt>
                <c:pt idx="938">
                  <c:v>0.29773198341836737</c:v>
                </c:pt>
                <c:pt idx="939">
                  <c:v>0.29726363201530615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0C2-457D-B13D-8B417C7A15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3134095"/>
        <c:axId val="1243134575"/>
      </c:lineChart>
      <c:catAx>
        <c:axId val="1243134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3134575"/>
        <c:crosses val="autoZero"/>
        <c:auto val="1"/>
        <c:lblAlgn val="ctr"/>
        <c:lblOffset val="100"/>
        <c:noMultiLvlLbl val="0"/>
      </c:catAx>
      <c:valAx>
        <c:axId val="1243134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3134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Plain Test Accuracy </a:t>
            </a:r>
            <a:r>
              <a:rPr lang="en-US" altLang="ko-KR" dirty="0" err="1"/>
              <a:t>q_size</a:t>
            </a:r>
            <a:r>
              <a:rPr lang="en-US" altLang="ko-KR" dirty="0"/>
              <a:t>=16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clip=0.1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Sheet1!$B$2:$B$21</c:f>
              <c:numCache>
                <c:formatCode>0.00E+00</c:formatCode>
                <c:ptCount val="20"/>
                <c:pt idx="0">
                  <c:v>0.82410000000000005</c:v>
                </c:pt>
                <c:pt idx="1">
                  <c:v>0.84319999999999895</c:v>
                </c:pt>
                <c:pt idx="2">
                  <c:v>0.85809999999999897</c:v>
                </c:pt>
                <c:pt idx="3">
                  <c:v>0.85519999999999896</c:v>
                </c:pt>
                <c:pt idx="4">
                  <c:v>0.86260000000000003</c:v>
                </c:pt>
                <c:pt idx="5">
                  <c:v>0.86170000000000002</c:v>
                </c:pt>
                <c:pt idx="6">
                  <c:v>0.86860000000000004</c:v>
                </c:pt>
                <c:pt idx="7">
                  <c:v>0.86450000000000005</c:v>
                </c:pt>
                <c:pt idx="8">
                  <c:v>0.87190000000000001</c:v>
                </c:pt>
                <c:pt idx="9">
                  <c:v>0.86560000000000004</c:v>
                </c:pt>
                <c:pt idx="10">
                  <c:v>0.87390000000000001</c:v>
                </c:pt>
                <c:pt idx="11">
                  <c:v>0.87250000000000005</c:v>
                </c:pt>
                <c:pt idx="12">
                  <c:v>0.87480000000000002</c:v>
                </c:pt>
                <c:pt idx="13">
                  <c:v>0.87880000000000003</c:v>
                </c:pt>
                <c:pt idx="14">
                  <c:v>0.87990000000000002</c:v>
                </c:pt>
                <c:pt idx="15">
                  <c:v>0.87219999999999898</c:v>
                </c:pt>
                <c:pt idx="16">
                  <c:v>0.87429999999999897</c:v>
                </c:pt>
                <c:pt idx="17">
                  <c:v>0.87590000000000001</c:v>
                </c:pt>
                <c:pt idx="18">
                  <c:v>0.87139999999999895</c:v>
                </c:pt>
                <c:pt idx="19">
                  <c:v>0.87309999999999899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0E-4455-8056-DD36D14F5A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clip=0.3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Sheet1!$C$2:$C$21</c:f>
              <c:numCache>
                <c:formatCode>0.00E+00</c:formatCode>
                <c:ptCount val="20"/>
                <c:pt idx="0">
                  <c:v>0.82489999999999897</c:v>
                </c:pt>
                <c:pt idx="1">
                  <c:v>0.84060000000000001</c:v>
                </c:pt>
                <c:pt idx="2">
                  <c:v>0.85129999999999895</c:v>
                </c:pt>
                <c:pt idx="3">
                  <c:v>0.86060000000000003</c:v>
                </c:pt>
                <c:pt idx="4">
                  <c:v>0.86360000000000003</c:v>
                </c:pt>
                <c:pt idx="5">
                  <c:v>0.86560000000000004</c:v>
                </c:pt>
                <c:pt idx="6">
                  <c:v>0.87170000000000003</c:v>
                </c:pt>
                <c:pt idx="7">
                  <c:v>0.87060000000000004</c:v>
                </c:pt>
                <c:pt idx="8">
                  <c:v>0.87150000000000005</c:v>
                </c:pt>
                <c:pt idx="9">
                  <c:v>0.87480000000000002</c:v>
                </c:pt>
                <c:pt idx="10">
                  <c:v>0.87860000000000005</c:v>
                </c:pt>
                <c:pt idx="11">
                  <c:v>0.877</c:v>
                </c:pt>
                <c:pt idx="12">
                  <c:v>0.87890000000000001</c:v>
                </c:pt>
                <c:pt idx="13">
                  <c:v>0.88119999999999898</c:v>
                </c:pt>
                <c:pt idx="14">
                  <c:v>0.879</c:v>
                </c:pt>
                <c:pt idx="15">
                  <c:v>0.87880000000000003</c:v>
                </c:pt>
                <c:pt idx="16">
                  <c:v>0.87360000000000004</c:v>
                </c:pt>
                <c:pt idx="17">
                  <c:v>0.87509999999999899</c:v>
                </c:pt>
                <c:pt idx="18">
                  <c:v>0.87150000000000005</c:v>
                </c:pt>
                <c:pt idx="19">
                  <c:v>0.873999999999999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0E-4455-8056-DD36D14F5A0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clip=0.5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Sheet1!$D$2:$D$21</c:f>
              <c:numCache>
                <c:formatCode>0.00E+00</c:formatCode>
                <c:ptCount val="20"/>
                <c:pt idx="0">
                  <c:v>0.82720000000000005</c:v>
                </c:pt>
                <c:pt idx="1">
                  <c:v>0.84260000000000002</c:v>
                </c:pt>
                <c:pt idx="2">
                  <c:v>0.85440000000000005</c:v>
                </c:pt>
                <c:pt idx="3">
                  <c:v>0.85899999999999899</c:v>
                </c:pt>
                <c:pt idx="4">
                  <c:v>0.86680000000000001</c:v>
                </c:pt>
                <c:pt idx="5">
                  <c:v>0.86550000000000005</c:v>
                </c:pt>
                <c:pt idx="6">
                  <c:v>0.86990000000000001</c:v>
                </c:pt>
                <c:pt idx="7">
                  <c:v>0.87160000000000004</c:v>
                </c:pt>
                <c:pt idx="8">
                  <c:v>0.87219999999999898</c:v>
                </c:pt>
                <c:pt idx="9">
                  <c:v>0.87029999999999896</c:v>
                </c:pt>
                <c:pt idx="10">
                  <c:v>0.87549999999999895</c:v>
                </c:pt>
                <c:pt idx="11">
                  <c:v>0.87729999999999897</c:v>
                </c:pt>
                <c:pt idx="12">
                  <c:v>0.87260000000000004</c:v>
                </c:pt>
                <c:pt idx="13">
                  <c:v>0.88049999999999895</c:v>
                </c:pt>
                <c:pt idx="14">
                  <c:v>0.87539999999999896</c:v>
                </c:pt>
                <c:pt idx="15">
                  <c:v>0.87160000000000004</c:v>
                </c:pt>
                <c:pt idx="16">
                  <c:v>0.87780000000000002</c:v>
                </c:pt>
                <c:pt idx="17">
                  <c:v>0.87729999999999897</c:v>
                </c:pt>
                <c:pt idx="18">
                  <c:v>0.882099999999999</c:v>
                </c:pt>
                <c:pt idx="19">
                  <c:v>0.88190000000000002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90E-4455-8056-DD36D14F5A0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clip=0.7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Sheet1!$E$2:$E$21</c:f>
              <c:numCache>
                <c:formatCode>0.00E+00</c:formatCode>
                <c:ptCount val="20"/>
                <c:pt idx="0">
                  <c:v>0.81950000000000001</c:v>
                </c:pt>
                <c:pt idx="1">
                  <c:v>0.8397</c:v>
                </c:pt>
                <c:pt idx="2">
                  <c:v>0.85019999999999896</c:v>
                </c:pt>
                <c:pt idx="3">
                  <c:v>0.85460000000000003</c:v>
                </c:pt>
                <c:pt idx="4">
                  <c:v>0.86250000000000004</c:v>
                </c:pt>
                <c:pt idx="5">
                  <c:v>0.86399999999999899</c:v>
                </c:pt>
                <c:pt idx="6">
                  <c:v>0.86890000000000001</c:v>
                </c:pt>
                <c:pt idx="7">
                  <c:v>0.86739999999999895</c:v>
                </c:pt>
                <c:pt idx="8">
                  <c:v>0.87570000000000003</c:v>
                </c:pt>
                <c:pt idx="9">
                  <c:v>0.87460000000000004</c:v>
                </c:pt>
                <c:pt idx="10">
                  <c:v>0.87690000000000001</c:v>
                </c:pt>
                <c:pt idx="11">
                  <c:v>0.87560000000000004</c:v>
                </c:pt>
                <c:pt idx="12">
                  <c:v>0.87460000000000004</c:v>
                </c:pt>
                <c:pt idx="13">
                  <c:v>0.87849999999999895</c:v>
                </c:pt>
                <c:pt idx="14">
                  <c:v>0.879</c:v>
                </c:pt>
                <c:pt idx="15">
                  <c:v>0.876</c:v>
                </c:pt>
                <c:pt idx="16">
                  <c:v>0.878</c:v>
                </c:pt>
                <c:pt idx="17">
                  <c:v>0.878</c:v>
                </c:pt>
                <c:pt idx="18">
                  <c:v>0.87560000000000004</c:v>
                </c:pt>
                <c:pt idx="19">
                  <c:v>0.87580000000000002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90E-4455-8056-DD36D14F5A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7716639"/>
        <c:axId val="1247717119"/>
      </c:lineChart>
      <c:catAx>
        <c:axId val="124771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7119"/>
        <c:crosses val="autoZero"/>
        <c:auto val="1"/>
        <c:lblAlgn val="ctr"/>
        <c:lblOffset val="100"/>
        <c:noMultiLvlLbl val="0"/>
      </c:catAx>
      <c:valAx>
        <c:axId val="1247717119"/>
        <c:scaling>
          <c:orientation val="minMax"/>
          <c:min val="0.7600000000000001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6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Plain Gradient Sparsity </a:t>
            </a:r>
            <a:r>
              <a:rPr lang="en-US" altLang="ko-KR" dirty="0" err="1"/>
              <a:t>q_size</a:t>
            </a:r>
            <a:r>
              <a:rPr lang="en-US" altLang="ko-KR" dirty="0"/>
              <a:t>=16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clip=0.1</c:v>
                </c:pt>
              </c:strCache>
            </c:strRef>
          </c:tx>
          <c:spPr>
            <a:ln w="28575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Sheet1!$B$2:$B$941</c:f>
              <c:numCache>
                <c:formatCode>General</c:formatCode>
                <c:ptCount val="940"/>
                <c:pt idx="0">
                  <c:v>3.2565369897959183E-2</c:v>
                </c:pt>
                <c:pt idx="1">
                  <c:v>0.12722217793367346</c:v>
                </c:pt>
                <c:pt idx="2">
                  <c:v>0.19998604910714285</c:v>
                </c:pt>
                <c:pt idx="3">
                  <c:v>0.22900390625</c:v>
                </c:pt>
                <c:pt idx="4">
                  <c:v>0.2435626594387755</c:v>
                </c:pt>
                <c:pt idx="5">
                  <c:v>0.25957629145408162</c:v>
                </c:pt>
                <c:pt idx="6">
                  <c:v>0.25553053252551022</c:v>
                </c:pt>
                <c:pt idx="7">
                  <c:v>0.27068718112244899</c:v>
                </c:pt>
                <c:pt idx="8">
                  <c:v>0.28251554528061223</c:v>
                </c:pt>
                <c:pt idx="9">
                  <c:v>0.27661631058673469</c:v>
                </c:pt>
                <c:pt idx="10">
                  <c:v>0.28067203443877553</c:v>
                </c:pt>
                <c:pt idx="11">
                  <c:v>0.27597855548469385</c:v>
                </c:pt>
                <c:pt idx="12">
                  <c:v>0.27548030931122447</c:v>
                </c:pt>
                <c:pt idx="13">
                  <c:v>0.28102080676020408</c:v>
                </c:pt>
                <c:pt idx="14">
                  <c:v>0.27477279974489793</c:v>
                </c:pt>
                <c:pt idx="15">
                  <c:v>0.27829041772959184</c:v>
                </c:pt>
                <c:pt idx="16">
                  <c:v>0.27225167410714285</c:v>
                </c:pt>
                <c:pt idx="17">
                  <c:v>0.25959622130102039</c:v>
                </c:pt>
                <c:pt idx="18">
                  <c:v>0.27162388392857145</c:v>
                </c:pt>
                <c:pt idx="19">
                  <c:v>0.28071189413265307</c:v>
                </c:pt>
                <c:pt idx="20">
                  <c:v>0.27714445153061223</c:v>
                </c:pt>
                <c:pt idx="21">
                  <c:v>0.28392059948979592</c:v>
                </c:pt>
                <c:pt idx="22">
                  <c:v>0.28408003826530615</c:v>
                </c:pt>
                <c:pt idx="23">
                  <c:v>0.27773238201530615</c:v>
                </c:pt>
                <c:pt idx="24">
                  <c:v>0.27745336415816324</c:v>
                </c:pt>
                <c:pt idx="25">
                  <c:v>0.28328284438775508</c:v>
                </c:pt>
                <c:pt idx="26">
                  <c:v>0.28502670599489793</c:v>
                </c:pt>
                <c:pt idx="27">
                  <c:v>0.28983976403061223</c:v>
                </c:pt>
                <c:pt idx="28">
                  <c:v>0.28211694834183676</c:v>
                </c:pt>
                <c:pt idx="29">
                  <c:v>0.28204719387755101</c:v>
                </c:pt>
                <c:pt idx="30">
                  <c:v>0.28240593112244899</c:v>
                </c:pt>
                <c:pt idx="31">
                  <c:v>0.28834502551020408</c:v>
                </c:pt>
                <c:pt idx="32">
                  <c:v>0.28943120216836737</c:v>
                </c:pt>
                <c:pt idx="33">
                  <c:v>0.29232102997448978</c:v>
                </c:pt>
                <c:pt idx="34">
                  <c:v>0.27597855548469385</c:v>
                </c:pt>
                <c:pt idx="35">
                  <c:v>0.28212691326530615</c:v>
                </c:pt>
                <c:pt idx="36">
                  <c:v>0.29171316964285715</c:v>
                </c:pt>
                <c:pt idx="37">
                  <c:v>0.28780691964285715</c:v>
                </c:pt>
                <c:pt idx="38">
                  <c:v>0.29091597576530615</c:v>
                </c:pt>
                <c:pt idx="39">
                  <c:v>0.27627750318877553</c:v>
                </c:pt>
                <c:pt idx="40">
                  <c:v>0.28434909119897961</c:v>
                </c:pt>
                <c:pt idx="41">
                  <c:v>0.2738560267857143</c:v>
                </c:pt>
                <c:pt idx="42">
                  <c:v>0.29082629145408162</c:v>
                </c:pt>
                <c:pt idx="43">
                  <c:v>0.28419961734693877</c:v>
                </c:pt>
                <c:pt idx="44">
                  <c:v>0.28378109056122447</c:v>
                </c:pt>
                <c:pt idx="45">
                  <c:v>0.29739317602040816</c:v>
                </c:pt>
                <c:pt idx="46">
                  <c:v>0.29761240433673469</c:v>
                </c:pt>
                <c:pt idx="47">
                  <c:v>0.28663105867346939</c:v>
                </c:pt>
                <c:pt idx="48">
                  <c:v>0.27948620854591838</c:v>
                </c:pt>
                <c:pt idx="49">
                  <c:v>0.29104551977040816</c:v>
                </c:pt>
                <c:pt idx="50">
                  <c:v>0.27615792410714285</c:v>
                </c:pt>
                <c:pt idx="51">
                  <c:v>0.27669602997448978</c:v>
                </c:pt>
                <c:pt idx="52">
                  <c:v>0.28423947704081631</c:v>
                </c:pt>
                <c:pt idx="53">
                  <c:v>0.28564453125</c:v>
                </c:pt>
                <c:pt idx="54">
                  <c:v>0.27764269770408162</c:v>
                </c:pt>
                <c:pt idx="55">
                  <c:v>0.28763751594387754</c:v>
                </c:pt>
                <c:pt idx="56">
                  <c:v>0.28104073660714285</c:v>
                </c:pt>
                <c:pt idx="57">
                  <c:v>0.28580397002551022</c:v>
                </c:pt>
                <c:pt idx="58">
                  <c:v>0.28089126275510207</c:v>
                </c:pt>
                <c:pt idx="59">
                  <c:v>0.28445870535714285</c:v>
                </c:pt>
                <c:pt idx="60">
                  <c:v>0.28246572066326531</c:v>
                </c:pt>
                <c:pt idx="61">
                  <c:v>0.28017378826530615</c:v>
                </c:pt>
                <c:pt idx="62">
                  <c:v>0.27323820153061223</c:v>
                </c:pt>
                <c:pt idx="63">
                  <c:v>0.28219666772959184</c:v>
                </c:pt>
                <c:pt idx="64">
                  <c:v>0.26382134885204084</c:v>
                </c:pt>
                <c:pt idx="65">
                  <c:v>0.27166374362244899</c:v>
                </c:pt>
                <c:pt idx="66">
                  <c:v>0.28096101721938777</c:v>
                </c:pt>
                <c:pt idx="67">
                  <c:v>0.27590880102040816</c:v>
                </c:pt>
                <c:pt idx="68">
                  <c:v>0.28322305484693877</c:v>
                </c:pt>
                <c:pt idx="69">
                  <c:v>0.27614795918367346</c:v>
                </c:pt>
                <c:pt idx="70">
                  <c:v>0.26832549426020408</c:v>
                </c:pt>
                <c:pt idx="71">
                  <c:v>0.27100605867346939</c:v>
                </c:pt>
                <c:pt idx="72">
                  <c:v>0.27164381377551022</c:v>
                </c:pt>
                <c:pt idx="73">
                  <c:v>0.27443399234693877</c:v>
                </c:pt>
                <c:pt idx="74">
                  <c:v>0.27996452487244899</c:v>
                </c:pt>
                <c:pt idx="75">
                  <c:v>0.26173867984693877</c:v>
                </c:pt>
                <c:pt idx="76">
                  <c:v>0.28317323022959184</c:v>
                </c:pt>
                <c:pt idx="77">
                  <c:v>0.28196747448979592</c:v>
                </c:pt>
                <c:pt idx="78">
                  <c:v>0.27218191964285715</c:v>
                </c:pt>
                <c:pt idx="79">
                  <c:v>0.28116031568877553</c:v>
                </c:pt>
                <c:pt idx="80">
                  <c:v>0.26413026147959184</c:v>
                </c:pt>
                <c:pt idx="81">
                  <c:v>0.27297911352040816</c:v>
                </c:pt>
                <c:pt idx="82">
                  <c:v>0.26698022959183676</c:v>
                </c:pt>
                <c:pt idx="83">
                  <c:v>0.27597855548469385</c:v>
                </c:pt>
                <c:pt idx="84">
                  <c:v>0.279296875</c:v>
                </c:pt>
                <c:pt idx="85">
                  <c:v>0.28360172193877553</c:v>
                </c:pt>
                <c:pt idx="86">
                  <c:v>0.26912268813775508</c:v>
                </c:pt>
                <c:pt idx="87">
                  <c:v>0.27340760522959184</c:v>
                </c:pt>
                <c:pt idx="88">
                  <c:v>0.27564971301020408</c:v>
                </c:pt>
                <c:pt idx="89">
                  <c:v>0.27380620216836737</c:v>
                </c:pt>
                <c:pt idx="90">
                  <c:v>0.2798549107142857</c:v>
                </c:pt>
                <c:pt idx="91">
                  <c:v>0.28404017857142855</c:v>
                </c:pt>
                <c:pt idx="92">
                  <c:v>0.27666613520408162</c:v>
                </c:pt>
                <c:pt idx="93">
                  <c:v>0.28392059948979592</c:v>
                </c:pt>
                <c:pt idx="94">
                  <c:v>0.26719945790816324</c:v>
                </c:pt>
                <c:pt idx="95">
                  <c:v>0.28253547512755101</c:v>
                </c:pt>
                <c:pt idx="96">
                  <c:v>0.26594387755102039</c:v>
                </c:pt>
                <c:pt idx="97">
                  <c:v>0.27609813456632654</c:v>
                </c:pt>
                <c:pt idx="98">
                  <c:v>0.28158880739795916</c:v>
                </c:pt>
                <c:pt idx="99">
                  <c:v>0.2739955357142857</c:v>
                </c:pt>
                <c:pt idx="100">
                  <c:v>0.27693518813775508</c:v>
                </c:pt>
                <c:pt idx="101">
                  <c:v>0.27162388392857145</c:v>
                </c:pt>
                <c:pt idx="102">
                  <c:v>0.27904775191326531</c:v>
                </c:pt>
                <c:pt idx="103">
                  <c:v>0.27690529336734693</c:v>
                </c:pt>
                <c:pt idx="104">
                  <c:v>0.27213209502551022</c:v>
                </c:pt>
                <c:pt idx="105">
                  <c:v>0.27567960778061223</c:v>
                </c:pt>
                <c:pt idx="106">
                  <c:v>0.27346739477040816</c:v>
                </c:pt>
                <c:pt idx="107">
                  <c:v>0.28064213966836737</c:v>
                </c:pt>
                <c:pt idx="108">
                  <c:v>0.27542051977040816</c:v>
                </c:pt>
                <c:pt idx="109">
                  <c:v>0.27663624043367346</c:v>
                </c:pt>
                <c:pt idx="110">
                  <c:v>0.26291454081632654</c:v>
                </c:pt>
                <c:pt idx="111">
                  <c:v>0.26322345344387754</c:v>
                </c:pt>
                <c:pt idx="112">
                  <c:v>0.27488241390306123</c:v>
                </c:pt>
                <c:pt idx="113">
                  <c:v>0.26830556441326531</c:v>
                </c:pt>
                <c:pt idx="114">
                  <c:v>0.27013911033163263</c:v>
                </c:pt>
                <c:pt idx="115">
                  <c:v>0.27031847895408162</c:v>
                </c:pt>
                <c:pt idx="116">
                  <c:v>0.27437420280612246</c:v>
                </c:pt>
                <c:pt idx="117">
                  <c:v>0.27207230548469385</c:v>
                </c:pt>
                <c:pt idx="118">
                  <c:v>0.26802654655612246</c:v>
                </c:pt>
                <c:pt idx="119">
                  <c:v>0.26375159438775508</c:v>
                </c:pt>
                <c:pt idx="120">
                  <c:v>0.28165856186224492</c:v>
                </c:pt>
                <c:pt idx="121">
                  <c:v>0.27268016581632654</c:v>
                </c:pt>
                <c:pt idx="122">
                  <c:v>0.2587890625</c:v>
                </c:pt>
                <c:pt idx="123">
                  <c:v>0.27728396045918369</c:v>
                </c:pt>
                <c:pt idx="124">
                  <c:v>0.27826052295918369</c:v>
                </c:pt>
                <c:pt idx="125">
                  <c:v>0.26888352997448978</c:v>
                </c:pt>
                <c:pt idx="126">
                  <c:v>0.26267538265306123</c:v>
                </c:pt>
                <c:pt idx="127">
                  <c:v>0.27595862563775508</c:v>
                </c:pt>
                <c:pt idx="128">
                  <c:v>0.26692044005102039</c:v>
                </c:pt>
                <c:pt idx="129">
                  <c:v>0.27309869260204084</c:v>
                </c:pt>
                <c:pt idx="130">
                  <c:v>0.27826052295918369</c:v>
                </c:pt>
                <c:pt idx="131">
                  <c:v>0.27231146364795916</c:v>
                </c:pt>
                <c:pt idx="132">
                  <c:v>0.27182318239795916</c:v>
                </c:pt>
                <c:pt idx="133">
                  <c:v>0.26861447704081631</c:v>
                </c:pt>
                <c:pt idx="134">
                  <c:v>0.27084661989795916</c:v>
                </c:pt>
                <c:pt idx="135">
                  <c:v>0.27555006377551022</c:v>
                </c:pt>
                <c:pt idx="136">
                  <c:v>0.27599848533163263</c:v>
                </c:pt>
                <c:pt idx="137">
                  <c:v>0.2822963169642857</c:v>
                </c:pt>
                <c:pt idx="138">
                  <c:v>0.26965082908163263</c:v>
                </c:pt>
                <c:pt idx="139">
                  <c:v>0.27438416772959184</c:v>
                </c:pt>
                <c:pt idx="140">
                  <c:v>0.27878866390306123</c:v>
                </c:pt>
                <c:pt idx="141">
                  <c:v>0.28249561543367346</c:v>
                </c:pt>
                <c:pt idx="142">
                  <c:v>0.26674107142857145</c:v>
                </c:pt>
                <c:pt idx="143">
                  <c:v>0.26934191645408162</c:v>
                </c:pt>
                <c:pt idx="144">
                  <c:v>0.27010921556122447</c:v>
                </c:pt>
                <c:pt idx="145">
                  <c:v>0.2832728794642857</c:v>
                </c:pt>
                <c:pt idx="146">
                  <c:v>0.27852957589285715</c:v>
                </c:pt>
                <c:pt idx="147">
                  <c:v>0.27524115114795916</c:v>
                </c:pt>
                <c:pt idx="148">
                  <c:v>0.27075693558673469</c:v>
                </c:pt>
                <c:pt idx="149">
                  <c:v>0.27005939094387754</c:v>
                </c:pt>
                <c:pt idx="150">
                  <c:v>0.27195272640306123</c:v>
                </c:pt>
                <c:pt idx="151">
                  <c:v>0.27436423788265307</c:v>
                </c:pt>
                <c:pt idx="152">
                  <c:v>0.27969547193877553</c:v>
                </c:pt>
                <c:pt idx="153">
                  <c:v>0.27805125956632654</c:v>
                </c:pt>
                <c:pt idx="154">
                  <c:v>0.28509646045918369</c:v>
                </c:pt>
                <c:pt idx="155">
                  <c:v>0.27548030931122447</c:v>
                </c:pt>
                <c:pt idx="156">
                  <c:v>0.27053770727040816</c:v>
                </c:pt>
                <c:pt idx="157">
                  <c:v>0.27720424107142855</c:v>
                </c:pt>
                <c:pt idx="158">
                  <c:v>0.26316366390306123</c:v>
                </c:pt>
                <c:pt idx="159">
                  <c:v>0.2652064732142857</c:v>
                </c:pt>
                <c:pt idx="160">
                  <c:v>0.27965561224489793</c:v>
                </c:pt>
                <c:pt idx="161">
                  <c:v>0.27232142857142855</c:v>
                </c:pt>
                <c:pt idx="162">
                  <c:v>0.27844985650510207</c:v>
                </c:pt>
                <c:pt idx="163">
                  <c:v>0.27389588647959184</c:v>
                </c:pt>
                <c:pt idx="164">
                  <c:v>0.27329799107142855</c:v>
                </c:pt>
                <c:pt idx="165">
                  <c:v>0.26425980548469385</c:v>
                </c:pt>
                <c:pt idx="166">
                  <c:v>0.27485251913265307</c:v>
                </c:pt>
                <c:pt idx="167">
                  <c:v>0.27284956951530615</c:v>
                </c:pt>
                <c:pt idx="168">
                  <c:v>0.27004942602040816</c:v>
                </c:pt>
                <c:pt idx="169">
                  <c:v>0.26969068877551022</c:v>
                </c:pt>
                <c:pt idx="170">
                  <c:v>0.27470304528061223</c:v>
                </c:pt>
                <c:pt idx="171">
                  <c:v>0.27252072704081631</c:v>
                </c:pt>
                <c:pt idx="172">
                  <c:v>0.27193279655612246</c:v>
                </c:pt>
                <c:pt idx="173">
                  <c:v>0.27462332589285715</c:v>
                </c:pt>
                <c:pt idx="174">
                  <c:v>0.26756816007653061</c:v>
                </c:pt>
                <c:pt idx="175">
                  <c:v>0.27321827168367346</c:v>
                </c:pt>
                <c:pt idx="176">
                  <c:v>0.26766780931122447</c:v>
                </c:pt>
                <c:pt idx="177">
                  <c:v>0.27569953762755101</c:v>
                </c:pt>
                <c:pt idx="178">
                  <c:v>0.27258051658163263</c:v>
                </c:pt>
                <c:pt idx="179">
                  <c:v>0.27601841517857145</c:v>
                </c:pt>
                <c:pt idx="180">
                  <c:v>0.27590880102040816</c:v>
                </c:pt>
                <c:pt idx="181">
                  <c:v>0.28650151466836737</c:v>
                </c:pt>
                <c:pt idx="182">
                  <c:v>0.26055285395408162</c:v>
                </c:pt>
                <c:pt idx="183">
                  <c:v>0.27878866390306123</c:v>
                </c:pt>
                <c:pt idx="184">
                  <c:v>0.27964564732142855</c:v>
                </c:pt>
                <c:pt idx="185">
                  <c:v>0.28009406887755101</c:v>
                </c:pt>
                <c:pt idx="186">
                  <c:v>0.27573939732142855</c:v>
                </c:pt>
                <c:pt idx="187">
                  <c:v>0.27897799744897961</c:v>
                </c:pt>
                <c:pt idx="188">
                  <c:v>0.28187779017857145</c:v>
                </c:pt>
                <c:pt idx="189">
                  <c:v>0.26762794961734693</c:v>
                </c:pt>
                <c:pt idx="190">
                  <c:v>0.27614795918367346</c:v>
                </c:pt>
                <c:pt idx="191">
                  <c:v>0.27299904336734693</c:v>
                </c:pt>
                <c:pt idx="192">
                  <c:v>0.27720424107142855</c:v>
                </c:pt>
                <c:pt idx="193">
                  <c:v>0.28531568877551022</c:v>
                </c:pt>
                <c:pt idx="194">
                  <c:v>0.28064213966836737</c:v>
                </c:pt>
                <c:pt idx="195">
                  <c:v>0.27668606505102039</c:v>
                </c:pt>
                <c:pt idx="196">
                  <c:v>0.26805644132653061</c:v>
                </c:pt>
                <c:pt idx="197">
                  <c:v>0.27234135841836737</c:v>
                </c:pt>
                <c:pt idx="198">
                  <c:v>0.28275470344387754</c:v>
                </c:pt>
                <c:pt idx="199">
                  <c:v>0.27535076530612246</c:v>
                </c:pt>
                <c:pt idx="200">
                  <c:v>0.27100605867346939</c:v>
                </c:pt>
                <c:pt idx="201">
                  <c:v>0.27609813456632654</c:v>
                </c:pt>
                <c:pt idx="202">
                  <c:v>0.27917729591836737</c:v>
                </c:pt>
                <c:pt idx="203">
                  <c:v>0.27313855229591838</c:v>
                </c:pt>
                <c:pt idx="204">
                  <c:v>0.27647680165816324</c:v>
                </c:pt>
                <c:pt idx="205">
                  <c:v>0.26657166772959184</c:v>
                </c:pt>
                <c:pt idx="206">
                  <c:v>0.27353714923469385</c:v>
                </c:pt>
                <c:pt idx="207">
                  <c:v>0.26489756058673469</c:v>
                </c:pt>
                <c:pt idx="208">
                  <c:v>0.27739357461734693</c:v>
                </c:pt>
                <c:pt idx="209">
                  <c:v>0.27430444834183676</c:v>
                </c:pt>
                <c:pt idx="210">
                  <c:v>0.27700494260204084</c:v>
                </c:pt>
                <c:pt idx="211">
                  <c:v>0.27559988839285715</c:v>
                </c:pt>
                <c:pt idx="212">
                  <c:v>0.26532605229591838</c:v>
                </c:pt>
                <c:pt idx="213">
                  <c:v>0.27696508290816324</c:v>
                </c:pt>
                <c:pt idx="214">
                  <c:v>0.27229153380102039</c:v>
                </c:pt>
                <c:pt idx="215">
                  <c:v>0.27931680484693877</c:v>
                </c:pt>
                <c:pt idx="216">
                  <c:v>0.26776745854591838</c:v>
                </c:pt>
                <c:pt idx="217">
                  <c:v>0.27548030931122447</c:v>
                </c:pt>
                <c:pt idx="218">
                  <c:v>0.27856943558673469</c:v>
                </c:pt>
                <c:pt idx="219">
                  <c:v>0.27359693877551022</c:v>
                </c:pt>
                <c:pt idx="220">
                  <c:v>0.26211734693877553</c:v>
                </c:pt>
                <c:pt idx="221">
                  <c:v>0.27095623405612246</c:v>
                </c:pt>
                <c:pt idx="222">
                  <c:v>0.27446388711734693</c:v>
                </c:pt>
                <c:pt idx="223">
                  <c:v>0.27320830676020408</c:v>
                </c:pt>
                <c:pt idx="224">
                  <c:v>0.27954599808673469</c:v>
                </c:pt>
                <c:pt idx="225">
                  <c:v>0.27901785714285715</c:v>
                </c:pt>
                <c:pt idx="226">
                  <c:v>0.283203125</c:v>
                </c:pt>
                <c:pt idx="227">
                  <c:v>0.28096101721938777</c:v>
                </c:pt>
                <c:pt idx="228">
                  <c:v>0.27049784757653061</c:v>
                </c:pt>
                <c:pt idx="229">
                  <c:v>0.27559988839285715</c:v>
                </c:pt>
                <c:pt idx="230">
                  <c:v>0.27954599808673469</c:v>
                </c:pt>
                <c:pt idx="231">
                  <c:v>0.27852957589285715</c:v>
                </c:pt>
                <c:pt idx="232">
                  <c:v>0.28052256058673469</c:v>
                </c:pt>
                <c:pt idx="233">
                  <c:v>0.28533561862244899</c:v>
                </c:pt>
                <c:pt idx="234">
                  <c:v>0.28318319515306123</c:v>
                </c:pt>
                <c:pt idx="235">
                  <c:v>0.28626235650510207</c:v>
                </c:pt>
                <c:pt idx="236">
                  <c:v>0.27869897959183676</c:v>
                </c:pt>
                <c:pt idx="237">
                  <c:v>0.2684849330357143</c:v>
                </c:pt>
                <c:pt idx="238">
                  <c:v>0.28469786352040816</c:v>
                </c:pt>
                <c:pt idx="239">
                  <c:v>0.28481744260204084</c:v>
                </c:pt>
                <c:pt idx="240">
                  <c:v>0.28168845663265307</c:v>
                </c:pt>
                <c:pt idx="241">
                  <c:v>0.27718431122448978</c:v>
                </c:pt>
                <c:pt idx="242">
                  <c:v>0.28702965561224492</c:v>
                </c:pt>
                <c:pt idx="243">
                  <c:v>0.28094108737244899</c:v>
                </c:pt>
                <c:pt idx="244">
                  <c:v>0.28172831632653061</c:v>
                </c:pt>
                <c:pt idx="245">
                  <c:v>0.2837611607142857</c:v>
                </c:pt>
                <c:pt idx="246">
                  <c:v>0.27996452487244899</c:v>
                </c:pt>
                <c:pt idx="247">
                  <c:v>0.2806919642857143</c:v>
                </c:pt>
                <c:pt idx="248">
                  <c:v>0.28603316326530615</c:v>
                </c:pt>
                <c:pt idx="249">
                  <c:v>0.28277463329081631</c:v>
                </c:pt>
                <c:pt idx="250">
                  <c:v>0.27553013392857145</c:v>
                </c:pt>
                <c:pt idx="251">
                  <c:v>0.27504185267857145</c:v>
                </c:pt>
                <c:pt idx="252">
                  <c:v>0.27717434630102039</c:v>
                </c:pt>
                <c:pt idx="253">
                  <c:v>0.26685068558673469</c:v>
                </c:pt>
                <c:pt idx="254">
                  <c:v>0.27670599489795916</c:v>
                </c:pt>
                <c:pt idx="255">
                  <c:v>0.28001434948979592</c:v>
                </c:pt>
                <c:pt idx="256">
                  <c:v>0.28351203762755101</c:v>
                </c:pt>
                <c:pt idx="257">
                  <c:v>0.27523118622448978</c:v>
                </c:pt>
                <c:pt idx="258">
                  <c:v>0.27855947066326531</c:v>
                </c:pt>
                <c:pt idx="259">
                  <c:v>0.26986009247448978</c:v>
                </c:pt>
                <c:pt idx="260">
                  <c:v>0.28000438456632654</c:v>
                </c:pt>
                <c:pt idx="261">
                  <c:v>0.27813097895408162</c:v>
                </c:pt>
                <c:pt idx="262">
                  <c:v>0.27998445471938777</c:v>
                </c:pt>
                <c:pt idx="263">
                  <c:v>0.27318837691326531</c:v>
                </c:pt>
                <c:pt idx="264">
                  <c:v>0.27962571747448978</c:v>
                </c:pt>
                <c:pt idx="265">
                  <c:v>0.28183793048469385</c:v>
                </c:pt>
                <c:pt idx="266">
                  <c:v>0.27348732461734693</c:v>
                </c:pt>
                <c:pt idx="267">
                  <c:v>0.26558514030612246</c:v>
                </c:pt>
                <c:pt idx="268">
                  <c:v>0.27411511479591838</c:v>
                </c:pt>
                <c:pt idx="269">
                  <c:v>0.26739875637755101</c:v>
                </c:pt>
                <c:pt idx="270">
                  <c:v>0.27052774234693877</c:v>
                </c:pt>
                <c:pt idx="271">
                  <c:v>0.27824059311224492</c:v>
                </c:pt>
                <c:pt idx="272">
                  <c:v>0.27916733099489793</c:v>
                </c:pt>
                <c:pt idx="273">
                  <c:v>0.2715541294642857</c:v>
                </c:pt>
                <c:pt idx="274">
                  <c:v>0.27171356823979592</c:v>
                </c:pt>
                <c:pt idx="275">
                  <c:v>0.28427933673469385</c:v>
                </c:pt>
                <c:pt idx="276">
                  <c:v>0.28363161670918369</c:v>
                </c:pt>
                <c:pt idx="277">
                  <c:v>0.27835020727040816</c:v>
                </c:pt>
                <c:pt idx="278">
                  <c:v>0.28431919642857145</c:v>
                </c:pt>
                <c:pt idx="279">
                  <c:v>0.27556999362244899</c:v>
                </c:pt>
                <c:pt idx="280">
                  <c:v>0.28438895089285715</c:v>
                </c:pt>
                <c:pt idx="281">
                  <c:v>0.28724888392857145</c:v>
                </c:pt>
                <c:pt idx="282">
                  <c:v>0.28195750956632654</c:v>
                </c:pt>
                <c:pt idx="283">
                  <c:v>0.26560507015306123</c:v>
                </c:pt>
                <c:pt idx="284">
                  <c:v>0.28355189732142855</c:v>
                </c:pt>
                <c:pt idx="285">
                  <c:v>0.27657645089285715</c:v>
                </c:pt>
                <c:pt idx="286">
                  <c:v>0.28326291454081631</c:v>
                </c:pt>
                <c:pt idx="287">
                  <c:v>0.28676060267857145</c:v>
                </c:pt>
                <c:pt idx="288">
                  <c:v>0.27482262436224492</c:v>
                </c:pt>
                <c:pt idx="289">
                  <c:v>0.27885841836734693</c:v>
                </c:pt>
                <c:pt idx="290">
                  <c:v>0.28517617984693877</c:v>
                </c:pt>
                <c:pt idx="291">
                  <c:v>0.27795161033163263</c:v>
                </c:pt>
                <c:pt idx="292">
                  <c:v>0.28013392857142855</c:v>
                </c:pt>
                <c:pt idx="293">
                  <c:v>0.29071667729591838</c:v>
                </c:pt>
                <c:pt idx="294">
                  <c:v>0.28062220982142855</c:v>
                </c:pt>
                <c:pt idx="295">
                  <c:v>0.28510642538265307</c:v>
                </c:pt>
                <c:pt idx="296">
                  <c:v>0.28029336734693877</c:v>
                </c:pt>
                <c:pt idx="297">
                  <c:v>0.28413982780612246</c:v>
                </c:pt>
                <c:pt idx="298">
                  <c:v>0.27575932716836737</c:v>
                </c:pt>
                <c:pt idx="299">
                  <c:v>0.26536591198979592</c:v>
                </c:pt>
                <c:pt idx="300">
                  <c:v>0.28212691326530615</c:v>
                </c:pt>
                <c:pt idx="301">
                  <c:v>0.27694515306122447</c:v>
                </c:pt>
                <c:pt idx="302">
                  <c:v>0.28051259566326531</c:v>
                </c:pt>
                <c:pt idx="303">
                  <c:v>0.28136957908163263</c:v>
                </c:pt>
                <c:pt idx="304">
                  <c:v>0.26947146045918369</c:v>
                </c:pt>
                <c:pt idx="305">
                  <c:v>0.27653659119897961</c:v>
                </c:pt>
                <c:pt idx="306">
                  <c:v>0.27889827806122447</c:v>
                </c:pt>
                <c:pt idx="307">
                  <c:v>0.27029854910714285</c:v>
                </c:pt>
                <c:pt idx="308">
                  <c:v>0.27890824298469385</c:v>
                </c:pt>
                <c:pt idx="309">
                  <c:v>0.27682557397959184</c:v>
                </c:pt>
                <c:pt idx="310">
                  <c:v>0.27759287308673469</c:v>
                </c:pt>
                <c:pt idx="311">
                  <c:v>0.28152901785714285</c:v>
                </c:pt>
                <c:pt idx="312">
                  <c:v>0.27633729272959184</c:v>
                </c:pt>
                <c:pt idx="313">
                  <c:v>0.27078683035714285</c:v>
                </c:pt>
                <c:pt idx="314">
                  <c:v>0.26953125</c:v>
                </c:pt>
                <c:pt idx="315">
                  <c:v>0.27408522002551022</c:v>
                </c:pt>
                <c:pt idx="316">
                  <c:v>0.27507174744897961</c:v>
                </c:pt>
                <c:pt idx="317">
                  <c:v>0.26755819515306123</c:v>
                </c:pt>
                <c:pt idx="318">
                  <c:v>0.2744838169642857</c:v>
                </c:pt>
                <c:pt idx="319">
                  <c:v>0.28885323660714285</c:v>
                </c:pt>
                <c:pt idx="320">
                  <c:v>0.27637715242346939</c:v>
                </c:pt>
                <c:pt idx="321">
                  <c:v>0.26926219706632654</c:v>
                </c:pt>
                <c:pt idx="322">
                  <c:v>0.28044284119897961</c:v>
                </c:pt>
                <c:pt idx="323">
                  <c:v>0.27798150510204084</c:v>
                </c:pt>
                <c:pt idx="324">
                  <c:v>0.27378627232142855</c:v>
                </c:pt>
                <c:pt idx="325">
                  <c:v>0.27744339923469385</c:v>
                </c:pt>
                <c:pt idx="326">
                  <c:v>0.27519132653061223</c:v>
                </c:pt>
                <c:pt idx="327">
                  <c:v>0.2808314732142857</c:v>
                </c:pt>
                <c:pt idx="328">
                  <c:v>0.28397042410714285</c:v>
                </c:pt>
                <c:pt idx="329">
                  <c:v>0.27989477040816324</c:v>
                </c:pt>
                <c:pt idx="330">
                  <c:v>0.26632254464285715</c:v>
                </c:pt>
                <c:pt idx="331">
                  <c:v>0.27177335778061223</c:v>
                </c:pt>
                <c:pt idx="332">
                  <c:v>0.27344746492346939</c:v>
                </c:pt>
                <c:pt idx="333">
                  <c:v>0.28176817602040816</c:v>
                </c:pt>
                <c:pt idx="334">
                  <c:v>0.27895806760204084</c:v>
                </c:pt>
                <c:pt idx="335">
                  <c:v>0.27582908163265307</c:v>
                </c:pt>
                <c:pt idx="336">
                  <c:v>0.27567960778061223</c:v>
                </c:pt>
                <c:pt idx="337">
                  <c:v>0.28517617984693877</c:v>
                </c:pt>
                <c:pt idx="338">
                  <c:v>0.28552495216836737</c:v>
                </c:pt>
                <c:pt idx="339">
                  <c:v>0.27453364158163263</c:v>
                </c:pt>
                <c:pt idx="340">
                  <c:v>0.28326291454081631</c:v>
                </c:pt>
                <c:pt idx="341">
                  <c:v>0.28016382334183676</c:v>
                </c:pt>
                <c:pt idx="342">
                  <c:v>0.27792171556122447</c:v>
                </c:pt>
                <c:pt idx="343">
                  <c:v>0.27952606823979592</c:v>
                </c:pt>
                <c:pt idx="344">
                  <c:v>0.28100087691326531</c:v>
                </c:pt>
                <c:pt idx="345">
                  <c:v>0.27625757334183676</c:v>
                </c:pt>
                <c:pt idx="346">
                  <c:v>0.27427455357142855</c:v>
                </c:pt>
                <c:pt idx="347">
                  <c:v>0.27928691007653061</c:v>
                </c:pt>
                <c:pt idx="348">
                  <c:v>0.27342753507653061</c:v>
                </c:pt>
                <c:pt idx="349">
                  <c:v>0.28370137117346939</c:v>
                </c:pt>
                <c:pt idx="350">
                  <c:v>0.28262515943877553</c:v>
                </c:pt>
                <c:pt idx="351">
                  <c:v>0.27612802933673469</c:v>
                </c:pt>
                <c:pt idx="352">
                  <c:v>0.27699497767857145</c:v>
                </c:pt>
                <c:pt idx="353">
                  <c:v>0.27197265625</c:v>
                </c:pt>
                <c:pt idx="354">
                  <c:v>0.27055763711734693</c:v>
                </c:pt>
                <c:pt idx="355">
                  <c:v>0.27469308035714285</c:v>
                </c:pt>
                <c:pt idx="356">
                  <c:v>0.27781210140306123</c:v>
                </c:pt>
                <c:pt idx="357">
                  <c:v>0.27265027104591838</c:v>
                </c:pt>
                <c:pt idx="358">
                  <c:v>0.27542051977040816</c:v>
                </c:pt>
                <c:pt idx="359">
                  <c:v>0.27777224170918369</c:v>
                </c:pt>
                <c:pt idx="360">
                  <c:v>0.27807118941326531</c:v>
                </c:pt>
                <c:pt idx="361">
                  <c:v>0.27552016900510207</c:v>
                </c:pt>
                <c:pt idx="362">
                  <c:v>0.26353236607142855</c:v>
                </c:pt>
                <c:pt idx="363">
                  <c:v>0.27862922512755101</c:v>
                </c:pt>
                <c:pt idx="364">
                  <c:v>0.27468311543367346</c:v>
                </c:pt>
                <c:pt idx="365">
                  <c:v>0.26996970663265307</c:v>
                </c:pt>
                <c:pt idx="366">
                  <c:v>0.27957589285714285</c:v>
                </c:pt>
                <c:pt idx="367">
                  <c:v>0.27675581951530615</c:v>
                </c:pt>
                <c:pt idx="368">
                  <c:v>0.27323820153061223</c:v>
                </c:pt>
                <c:pt idx="369">
                  <c:v>0.28299386160714285</c:v>
                </c:pt>
                <c:pt idx="370">
                  <c:v>0.27518136160714285</c:v>
                </c:pt>
                <c:pt idx="371">
                  <c:v>0.28418965242346939</c:v>
                </c:pt>
                <c:pt idx="372">
                  <c:v>0.28003427933673469</c:v>
                </c:pt>
                <c:pt idx="373">
                  <c:v>0.28274473852040816</c:v>
                </c:pt>
                <c:pt idx="374">
                  <c:v>0.27829041772959184</c:v>
                </c:pt>
                <c:pt idx="375">
                  <c:v>0.29007892219387754</c:v>
                </c:pt>
                <c:pt idx="376">
                  <c:v>0.27242107780612246</c:v>
                </c:pt>
                <c:pt idx="377">
                  <c:v>0.27442402742346939</c:v>
                </c:pt>
                <c:pt idx="378">
                  <c:v>0.27335778061224492</c:v>
                </c:pt>
                <c:pt idx="379">
                  <c:v>0.27406529017857145</c:v>
                </c:pt>
                <c:pt idx="380">
                  <c:v>0.2832728794642857</c:v>
                </c:pt>
                <c:pt idx="381">
                  <c:v>0.28438895089285715</c:v>
                </c:pt>
                <c:pt idx="382">
                  <c:v>0.28500677614795916</c:v>
                </c:pt>
                <c:pt idx="383">
                  <c:v>0.27272002551020408</c:v>
                </c:pt>
                <c:pt idx="384">
                  <c:v>0.28344228316326531</c:v>
                </c:pt>
                <c:pt idx="385">
                  <c:v>0.27598852040816324</c:v>
                </c:pt>
                <c:pt idx="386">
                  <c:v>0.27979512117346939</c:v>
                </c:pt>
                <c:pt idx="387">
                  <c:v>0.27460339604591838</c:v>
                </c:pt>
                <c:pt idx="388">
                  <c:v>0.27690529336734693</c:v>
                </c:pt>
                <c:pt idx="389">
                  <c:v>0.27390585140306123</c:v>
                </c:pt>
                <c:pt idx="390">
                  <c:v>0.27860929528061223</c:v>
                </c:pt>
                <c:pt idx="391">
                  <c:v>0.27535076530612246</c:v>
                </c:pt>
                <c:pt idx="392">
                  <c:v>0.27378627232142855</c:v>
                </c:pt>
                <c:pt idx="393">
                  <c:v>0.27289939413265307</c:v>
                </c:pt>
                <c:pt idx="394">
                  <c:v>0.27517139668367346</c:v>
                </c:pt>
                <c:pt idx="395">
                  <c:v>0.27957589285714285</c:v>
                </c:pt>
                <c:pt idx="396">
                  <c:v>0.27082669005102039</c:v>
                </c:pt>
                <c:pt idx="397">
                  <c:v>0.27697504783163263</c:v>
                </c:pt>
                <c:pt idx="398">
                  <c:v>0.27913743622448978</c:v>
                </c:pt>
                <c:pt idx="399">
                  <c:v>0.27647680165816324</c:v>
                </c:pt>
                <c:pt idx="400">
                  <c:v>0.27503188775510207</c:v>
                </c:pt>
                <c:pt idx="401">
                  <c:v>0.27514150191326531</c:v>
                </c:pt>
                <c:pt idx="402">
                  <c:v>0.28032326211734693</c:v>
                </c:pt>
                <c:pt idx="403">
                  <c:v>0.28176817602040816</c:v>
                </c:pt>
                <c:pt idx="404">
                  <c:v>0.27756297831632654</c:v>
                </c:pt>
                <c:pt idx="405">
                  <c:v>0.27494220344387754</c:v>
                </c:pt>
                <c:pt idx="406">
                  <c:v>0.27682557397959184</c:v>
                </c:pt>
                <c:pt idx="407">
                  <c:v>0.27423469387755101</c:v>
                </c:pt>
                <c:pt idx="408">
                  <c:v>0.26122050382653061</c:v>
                </c:pt>
                <c:pt idx="409">
                  <c:v>0.27856943558673469</c:v>
                </c:pt>
                <c:pt idx="410">
                  <c:v>0.27488241390306123</c:v>
                </c:pt>
                <c:pt idx="411">
                  <c:v>0.27003946109693877</c:v>
                </c:pt>
                <c:pt idx="412">
                  <c:v>0.28013392857142855</c:v>
                </c:pt>
                <c:pt idx="413">
                  <c:v>0.28008410395408162</c:v>
                </c:pt>
                <c:pt idx="414">
                  <c:v>0.28439891581632654</c:v>
                </c:pt>
                <c:pt idx="415">
                  <c:v>0.27507174744897961</c:v>
                </c:pt>
                <c:pt idx="416">
                  <c:v>0.28629225127551022</c:v>
                </c:pt>
                <c:pt idx="417">
                  <c:v>0.28329280931122447</c:v>
                </c:pt>
                <c:pt idx="418">
                  <c:v>0.28858418367346939</c:v>
                </c:pt>
                <c:pt idx="419">
                  <c:v>0.28937141262755101</c:v>
                </c:pt>
                <c:pt idx="420">
                  <c:v>0.27612802933673469</c:v>
                </c:pt>
                <c:pt idx="421">
                  <c:v>0.29138432716836737</c:v>
                </c:pt>
                <c:pt idx="422">
                  <c:v>0.28883330676020408</c:v>
                </c:pt>
                <c:pt idx="423">
                  <c:v>0.26344268176020408</c:v>
                </c:pt>
                <c:pt idx="424">
                  <c:v>0.27370655293367346</c:v>
                </c:pt>
                <c:pt idx="425">
                  <c:v>0.27874880420918369</c:v>
                </c:pt>
                <c:pt idx="426">
                  <c:v>0.27022879464285715</c:v>
                </c:pt>
                <c:pt idx="427">
                  <c:v>0.29918686224489793</c:v>
                </c:pt>
                <c:pt idx="428">
                  <c:v>0.29132453762755101</c:v>
                </c:pt>
                <c:pt idx="429">
                  <c:v>0.28175821109693877</c:v>
                </c:pt>
                <c:pt idx="430">
                  <c:v>0.28490712691326531</c:v>
                </c:pt>
                <c:pt idx="431">
                  <c:v>0.28523596938775508</c:v>
                </c:pt>
                <c:pt idx="432">
                  <c:v>0.28541533801020408</c:v>
                </c:pt>
                <c:pt idx="433">
                  <c:v>0.27994459502551022</c:v>
                </c:pt>
                <c:pt idx="434">
                  <c:v>0.28457828443877553</c:v>
                </c:pt>
                <c:pt idx="435">
                  <c:v>0.28230628188775508</c:v>
                </c:pt>
                <c:pt idx="436">
                  <c:v>0.28487723214285715</c:v>
                </c:pt>
                <c:pt idx="437">
                  <c:v>0.28505660076530615</c:v>
                </c:pt>
                <c:pt idx="438">
                  <c:v>0.27824059311224492</c:v>
                </c:pt>
                <c:pt idx="439">
                  <c:v>0.27812101403061223</c:v>
                </c:pt>
                <c:pt idx="440">
                  <c:v>0.2767857142857143</c:v>
                </c:pt>
                <c:pt idx="441">
                  <c:v>0.28350207270408162</c:v>
                </c:pt>
                <c:pt idx="442">
                  <c:v>0.28442881058673469</c:v>
                </c:pt>
                <c:pt idx="443">
                  <c:v>0.28022361288265307</c:v>
                </c:pt>
                <c:pt idx="444">
                  <c:v>0.28745814732142855</c:v>
                </c:pt>
                <c:pt idx="445">
                  <c:v>0.27540058992346939</c:v>
                </c:pt>
                <c:pt idx="446">
                  <c:v>0.28129982461734693</c:v>
                </c:pt>
                <c:pt idx="447">
                  <c:v>0.2779017857142857</c:v>
                </c:pt>
                <c:pt idx="448">
                  <c:v>0.27473294005102039</c:v>
                </c:pt>
                <c:pt idx="449">
                  <c:v>0.28200733418367346</c:v>
                </c:pt>
                <c:pt idx="450">
                  <c:v>0.28169842155612246</c:v>
                </c:pt>
                <c:pt idx="451">
                  <c:v>0.27313855229591838</c:v>
                </c:pt>
                <c:pt idx="452">
                  <c:v>0.28784677933673469</c:v>
                </c:pt>
                <c:pt idx="453">
                  <c:v>0.28784677933673469</c:v>
                </c:pt>
                <c:pt idx="454">
                  <c:v>0.28108059630102039</c:v>
                </c:pt>
                <c:pt idx="455">
                  <c:v>0.27378627232142855</c:v>
                </c:pt>
                <c:pt idx="456">
                  <c:v>0.2850864955357143</c:v>
                </c:pt>
                <c:pt idx="457">
                  <c:v>0.27415497448979592</c:v>
                </c:pt>
                <c:pt idx="458">
                  <c:v>0.27803132971938777</c:v>
                </c:pt>
                <c:pt idx="459">
                  <c:v>0.28577407525510207</c:v>
                </c:pt>
                <c:pt idx="460">
                  <c:v>0.28339245854591838</c:v>
                </c:pt>
                <c:pt idx="461">
                  <c:v>0.28391063456632654</c:v>
                </c:pt>
                <c:pt idx="462">
                  <c:v>0.27281967474489793</c:v>
                </c:pt>
                <c:pt idx="463">
                  <c:v>0.28825534119897961</c:v>
                </c:pt>
                <c:pt idx="464">
                  <c:v>0.27432437818877553</c:v>
                </c:pt>
                <c:pt idx="465">
                  <c:v>0.28581393494897961</c:v>
                </c:pt>
                <c:pt idx="466">
                  <c:v>0.28310347576530615</c:v>
                </c:pt>
                <c:pt idx="467">
                  <c:v>0.28413982780612246</c:v>
                </c:pt>
                <c:pt idx="468">
                  <c:v>0.2958286830357143</c:v>
                </c:pt>
                <c:pt idx="469">
                  <c:v>0.28778698979591838</c:v>
                </c:pt>
                <c:pt idx="470">
                  <c:v>0.27672592474489793</c:v>
                </c:pt>
                <c:pt idx="471">
                  <c:v>0.2890625</c:v>
                </c:pt>
                <c:pt idx="472">
                  <c:v>0.26753826530612246</c:v>
                </c:pt>
                <c:pt idx="473">
                  <c:v>0.27808115433673469</c:v>
                </c:pt>
                <c:pt idx="474">
                  <c:v>0.28451849489795916</c:v>
                </c:pt>
                <c:pt idx="475">
                  <c:v>0.28803611288265307</c:v>
                </c:pt>
                <c:pt idx="476">
                  <c:v>0.28532565369897961</c:v>
                </c:pt>
                <c:pt idx="477">
                  <c:v>0.28537547831632654</c:v>
                </c:pt>
                <c:pt idx="478">
                  <c:v>0.29377590880102039</c:v>
                </c:pt>
                <c:pt idx="479">
                  <c:v>0.28709941007653061</c:v>
                </c:pt>
                <c:pt idx="480">
                  <c:v>0.28867386798469385</c:v>
                </c:pt>
                <c:pt idx="481">
                  <c:v>0.2901088169642857</c:v>
                </c:pt>
                <c:pt idx="482">
                  <c:v>0.29148397640306123</c:v>
                </c:pt>
                <c:pt idx="483">
                  <c:v>0.28746811224489793</c:v>
                </c:pt>
                <c:pt idx="484">
                  <c:v>0.28441884566326531</c:v>
                </c:pt>
                <c:pt idx="485">
                  <c:v>0.28605309311224492</c:v>
                </c:pt>
                <c:pt idx="486">
                  <c:v>0.28521603954081631</c:v>
                </c:pt>
                <c:pt idx="487">
                  <c:v>0.27566964285714285</c:v>
                </c:pt>
                <c:pt idx="488">
                  <c:v>0.28128985969387754</c:v>
                </c:pt>
                <c:pt idx="489">
                  <c:v>0.29577885841836737</c:v>
                </c:pt>
                <c:pt idx="490">
                  <c:v>0.30019331951530615</c:v>
                </c:pt>
                <c:pt idx="491">
                  <c:v>0.28897281568877553</c:v>
                </c:pt>
                <c:pt idx="492">
                  <c:v>0.29343710140306123</c:v>
                </c:pt>
                <c:pt idx="493">
                  <c:v>0.27582908163265307</c:v>
                </c:pt>
                <c:pt idx="494">
                  <c:v>0.29198222257653061</c:v>
                </c:pt>
                <c:pt idx="495">
                  <c:v>0.27089644451530615</c:v>
                </c:pt>
                <c:pt idx="496">
                  <c:v>0.28031329719387754</c:v>
                </c:pt>
                <c:pt idx="497">
                  <c:v>0.29028818558673469</c:v>
                </c:pt>
                <c:pt idx="498">
                  <c:v>0.28297393176020408</c:v>
                </c:pt>
                <c:pt idx="499">
                  <c:v>0.28722895408163263</c:v>
                </c:pt>
                <c:pt idx="500">
                  <c:v>0.29570910395408162</c:v>
                </c:pt>
                <c:pt idx="501">
                  <c:v>0.27919722576530615</c:v>
                </c:pt>
                <c:pt idx="502">
                  <c:v>0.27439413265306123</c:v>
                </c:pt>
                <c:pt idx="503">
                  <c:v>0.27748325892857145</c:v>
                </c:pt>
                <c:pt idx="504">
                  <c:v>0.27867904974489793</c:v>
                </c:pt>
                <c:pt idx="505">
                  <c:v>0.27916733099489793</c:v>
                </c:pt>
                <c:pt idx="506">
                  <c:v>0.27882852359693877</c:v>
                </c:pt>
                <c:pt idx="507">
                  <c:v>0.27228156887755101</c:v>
                </c:pt>
                <c:pt idx="508">
                  <c:v>0.28074178890306123</c:v>
                </c:pt>
                <c:pt idx="509">
                  <c:v>0.27210220025510207</c:v>
                </c:pt>
                <c:pt idx="510">
                  <c:v>0.27903778698979592</c:v>
                </c:pt>
                <c:pt idx="511">
                  <c:v>0.29091597576530615</c:v>
                </c:pt>
                <c:pt idx="512">
                  <c:v>0.27935666454081631</c:v>
                </c:pt>
                <c:pt idx="513">
                  <c:v>0.27326809630102039</c:v>
                </c:pt>
                <c:pt idx="514">
                  <c:v>0.28339245854591838</c:v>
                </c:pt>
                <c:pt idx="515">
                  <c:v>0.28646165497448978</c:v>
                </c:pt>
                <c:pt idx="516">
                  <c:v>0.29121492346938777</c:v>
                </c:pt>
                <c:pt idx="517">
                  <c:v>0.28455835459183676</c:v>
                </c:pt>
                <c:pt idx="518">
                  <c:v>0.26629264987244899</c:v>
                </c:pt>
                <c:pt idx="519">
                  <c:v>0.26341278698979592</c:v>
                </c:pt>
                <c:pt idx="520">
                  <c:v>0.26933195153061223</c:v>
                </c:pt>
                <c:pt idx="521">
                  <c:v>0.28456831951530615</c:v>
                </c:pt>
                <c:pt idx="522">
                  <c:v>0.28381098533163263</c:v>
                </c:pt>
                <c:pt idx="523">
                  <c:v>0.28236607142857145</c:v>
                </c:pt>
                <c:pt idx="524">
                  <c:v>0.27161391900510207</c:v>
                </c:pt>
                <c:pt idx="525">
                  <c:v>0.28319316007653061</c:v>
                </c:pt>
                <c:pt idx="526">
                  <c:v>0.27111567283163263</c:v>
                </c:pt>
                <c:pt idx="527">
                  <c:v>0.27566964285714285</c:v>
                </c:pt>
                <c:pt idx="528">
                  <c:v>0.28002431441326531</c:v>
                </c:pt>
                <c:pt idx="529">
                  <c:v>0.27386599170918369</c:v>
                </c:pt>
                <c:pt idx="530">
                  <c:v>0.28585379464285715</c:v>
                </c:pt>
                <c:pt idx="531">
                  <c:v>0.27875876913265307</c:v>
                </c:pt>
                <c:pt idx="532">
                  <c:v>0.27077686543367346</c:v>
                </c:pt>
                <c:pt idx="533">
                  <c:v>0.27756297831632654</c:v>
                </c:pt>
                <c:pt idx="534">
                  <c:v>0.27968550701530615</c:v>
                </c:pt>
                <c:pt idx="535">
                  <c:v>0.27897799744897961</c:v>
                </c:pt>
                <c:pt idx="536">
                  <c:v>0.28086136798469385</c:v>
                </c:pt>
                <c:pt idx="537">
                  <c:v>0.29351682079081631</c:v>
                </c:pt>
                <c:pt idx="538">
                  <c:v>0.27938655931122447</c:v>
                </c:pt>
                <c:pt idx="539">
                  <c:v>0.28582389987244899</c:v>
                </c:pt>
                <c:pt idx="540">
                  <c:v>0.28015385841836737</c:v>
                </c:pt>
                <c:pt idx="541">
                  <c:v>0.28258529974489793</c:v>
                </c:pt>
                <c:pt idx="542">
                  <c:v>0.27744339923469385</c:v>
                </c:pt>
                <c:pt idx="543">
                  <c:v>0.28274473852040816</c:v>
                </c:pt>
                <c:pt idx="544">
                  <c:v>0.27817083864795916</c:v>
                </c:pt>
                <c:pt idx="545">
                  <c:v>0.28536551339285715</c:v>
                </c:pt>
                <c:pt idx="546">
                  <c:v>0.28061224489795916</c:v>
                </c:pt>
                <c:pt idx="547">
                  <c:v>0.29214166135204084</c:v>
                </c:pt>
                <c:pt idx="548">
                  <c:v>0.2783900669642857</c:v>
                </c:pt>
                <c:pt idx="549">
                  <c:v>0.28950095663265307</c:v>
                </c:pt>
                <c:pt idx="550">
                  <c:v>0.27965561224489793</c:v>
                </c:pt>
                <c:pt idx="551">
                  <c:v>0.27088647959183676</c:v>
                </c:pt>
                <c:pt idx="552">
                  <c:v>0.2738560267857143</c:v>
                </c:pt>
                <c:pt idx="553">
                  <c:v>0.27942641900510207</c:v>
                </c:pt>
                <c:pt idx="554">
                  <c:v>0.28344228316326531</c:v>
                </c:pt>
                <c:pt idx="555">
                  <c:v>0.28140943877551022</c:v>
                </c:pt>
                <c:pt idx="556">
                  <c:v>0.27616788903061223</c:v>
                </c:pt>
                <c:pt idx="557">
                  <c:v>0.28625239158163263</c:v>
                </c:pt>
                <c:pt idx="558">
                  <c:v>0.28297393176020408</c:v>
                </c:pt>
                <c:pt idx="559">
                  <c:v>0.28474768813775508</c:v>
                </c:pt>
                <c:pt idx="560">
                  <c:v>0.29081632653061223</c:v>
                </c:pt>
                <c:pt idx="561">
                  <c:v>0.28455835459183676</c:v>
                </c:pt>
                <c:pt idx="562">
                  <c:v>0.29424426020408162</c:v>
                </c:pt>
                <c:pt idx="563">
                  <c:v>0.28492705676020408</c:v>
                </c:pt>
                <c:pt idx="564">
                  <c:v>0.27923708545918369</c:v>
                </c:pt>
                <c:pt idx="565">
                  <c:v>0.27498206313775508</c:v>
                </c:pt>
                <c:pt idx="566">
                  <c:v>0.27266023596938777</c:v>
                </c:pt>
                <c:pt idx="567">
                  <c:v>0.27415497448979592</c:v>
                </c:pt>
                <c:pt idx="568">
                  <c:v>0.28940130739795916</c:v>
                </c:pt>
                <c:pt idx="569">
                  <c:v>0.28564453125</c:v>
                </c:pt>
                <c:pt idx="570">
                  <c:v>0.29317801339285715</c:v>
                </c:pt>
                <c:pt idx="571">
                  <c:v>0.27026865433673469</c:v>
                </c:pt>
                <c:pt idx="572">
                  <c:v>0.29050741390306123</c:v>
                </c:pt>
                <c:pt idx="573">
                  <c:v>0.27739357461734693</c:v>
                </c:pt>
                <c:pt idx="574">
                  <c:v>0.27803132971938777</c:v>
                </c:pt>
                <c:pt idx="575">
                  <c:v>0.27622767857142855</c:v>
                </c:pt>
                <c:pt idx="576">
                  <c:v>0.28462810905612246</c:v>
                </c:pt>
                <c:pt idx="577">
                  <c:v>0.28002431441326531</c:v>
                </c:pt>
                <c:pt idx="578">
                  <c:v>0.27355707908163263</c:v>
                </c:pt>
                <c:pt idx="579">
                  <c:v>0.28216677295918369</c:v>
                </c:pt>
                <c:pt idx="580">
                  <c:v>0.28115035076530615</c:v>
                </c:pt>
                <c:pt idx="581">
                  <c:v>0.26772759885204084</c:v>
                </c:pt>
                <c:pt idx="582">
                  <c:v>0.28523596938775508</c:v>
                </c:pt>
                <c:pt idx="583">
                  <c:v>0.28664102359693877</c:v>
                </c:pt>
                <c:pt idx="584">
                  <c:v>0.29050741390306123</c:v>
                </c:pt>
                <c:pt idx="585">
                  <c:v>0.28260522959183676</c:v>
                </c:pt>
                <c:pt idx="586">
                  <c:v>0.28124003507653061</c:v>
                </c:pt>
                <c:pt idx="587">
                  <c:v>0.27866908482142855</c:v>
                </c:pt>
                <c:pt idx="588">
                  <c:v>0.27537069515306123</c:v>
                </c:pt>
                <c:pt idx="589">
                  <c:v>0.27795161033163263</c:v>
                </c:pt>
                <c:pt idx="590">
                  <c:v>0.27327806122448978</c:v>
                </c:pt>
                <c:pt idx="591">
                  <c:v>0.2837611607142857</c:v>
                </c:pt>
                <c:pt idx="592">
                  <c:v>0.28312340561224492</c:v>
                </c:pt>
                <c:pt idx="593">
                  <c:v>0.27824059311224492</c:v>
                </c:pt>
                <c:pt idx="594">
                  <c:v>0.27811104910714285</c:v>
                </c:pt>
                <c:pt idx="595">
                  <c:v>0.28276466836734693</c:v>
                </c:pt>
                <c:pt idx="596">
                  <c:v>0.27440409757653061</c:v>
                </c:pt>
                <c:pt idx="597">
                  <c:v>0.27886838329081631</c:v>
                </c:pt>
                <c:pt idx="598">
                  <c:v>0.26450892857142855</c:v>
                </c:pt>
                <c:pt idx="599">
                  <c:v>0.26842514349489793</c:v>
                </c:pt>
                <c:pt idx="600">
                  <c:v>0.27351721938775508</c:v>
                </c:pt>
                <c:pt idx="601">
                  <c:v>0.27442402742346939</c:v>
                </c:pt>
                <c:pt idx="602">
                  <c:v>0.28349210778061223</c:v>
                </c:pt>
                <c:pt idx="603">
                  <c:v>0.27053770727040816</c:v>
                </c:pt>
                <c:pt idx="604">
                  <c:v>0.28244579081632654</c:v>
                </c:pt>
                <c:pt idx="605">
                  <c:v>0.28469786352040816</c:v>
                </c:pt>
                <c:pt idx="606">
                  <c:v>0.28346221301020408</c:v>
                </c:pt>
                <c:pt idx="607">
                  <c:v>0.27671595982142855</c:v>
                </c:pt>
                <c:pt idx="608">
                  <c:v>0.27787189094387754</c:v>
                </c:pt>
                <c:pt idx="609">
                  <c:v>0.2870396205357143</c:v>
                </c:pt>
                <c:pt idx="610">
                  <c:v>0.28559470663265307</c:v>
                </c:pt>
                <c:pt idx="611">
                  <c:v>0.28128985969387754</c:v>
                </c:pt>
                <c:pt idx="612">
                  <c:v>0.2652064732142857</c:v>
                </c:pt>
                <c:pt idx="613">
                  <c:v>0.27567960778061223</c:v>
                </c:pt>
                <c:pt idx="614">
                  <c:v>0.26887356505102039</c:v>
                </c:pt>
                <c:pt idx="615">
                  <c:v>0.29074657206632654</c:v>
                </c:pt>
                <c:pt idx="616">
                  <c:v>0.28759765625</c:v>
                </c:pt>
                <c:pt idx="617">
                  <c:v>0.28337252869897961</c:v>
                </c:pt>
                <c:pt idx="618">
                  <c:v>0.27174346301020408</c:v>
                </c:pt>
                <c:pt idx="619">
                  <c:v>0.28108059630102039</c:v>
                </c:pt>
                <c:pt idx="620">
                  <c:v>0.28444874043367346</c:v>
                </c:pt>
                <c:pt idx="621">
                  <c:v>0.27732382015306123</c:v>
                </c:pt>
                <c:pt idx="622">
                  <c:v>0.27935666454081631</c:v>
                </c:pt>
                <c:pt idx="623">
                  <c:v>0.28435905612244899</c:v>
                </c:pt>
                <c:pt idx="624">
                  <c:v>0.27383609693877553</c:v>
                </c:pt>
                <c:pt idx="625">
                  <c:v>0.28258529974489793</c:v>
                </c:pt>
                <c:pt idx="626">
                  <c:v>0.27639708227040816</c:v>
                </c:pt>
                <c:pt idx="627">
                  <c:v>0.28377112563775508</c:v>
                </c:pt>
                <c:pt idx="628">
                  <c:v>0.28359175701530615</c:v>
                </c:pt>
                <c:pt idx="629">
                  <c:v>0.28076171875</c:v>
                </c:pt>
                <c:pt idx="630">
                  <c:v>0.29140425701530615</c:v>
                </c:pt>
                <c:pt idx="631">
                  <c:v>0.28894292091836737</c:v>
                </c:pt>
                <c:pt idx="632">
                  <c:v>0.28603316326530615</c:v>
                </c:pt>
                <c:pt idx="633">
                  <c:v>0.28547512755102039</c:v>
                </c:pt>
                <c:pt idx="634">
                  <c:v>0.28120017538265307</c:v>
                </c:pt>
                <c:pt idx="635">
                  <c:v>0.29272959183673469</c:v>
                </c:pt>
                <c:pt idx="636">
                  <c:v>0.28025350765306123</c:v>
                </c:pt>
                <c:pt idx="637">
                  <c:v>0.2842494419642857</c:v>
                </c:pt>
                <c:pt idx="638">
                  <c:v>0.29288903061224492</c:v>
                </c:pt>
                <c:pt idx="639">
                  <c:v>0.29104551977040816</c:v>
                </c:pt>
                <c:pt idx="640">
                  <c:v>0.2806919642857143</c:v>
                </c:pt>
                <c:pt idx="641">
                  <c:v>0.28387077487244899</c:v>
                </c:pt>
                <c:pt idx="642">
                  <c:v>0.28670081313775508</c:v>
                </c:pt>
                <c:pt idx="643">
                  <c:v>0.28708944515306123</c:v>
                </c:pt>
                <c:pt idx="644">
                  <c:v>0.28236607142857145</c:v>
                </c:pt>
                <c:pt idx="645">
                  <c:v>0.27943638392857145</c:v>
                </c:pt>
                <c:pt idx="646">
                  <c:v>0.27960578762755101</c:v>
                </c:pt>
                <c:pt idx="647">
                  <c:v>0.27512157206632654</c:v>
                </c:pt>
                <c:pt idx="648">
                  <c:v>0.27818080357142855</c:v>
                </c:pt>
                <c:pt idx="649">
                  <c:v>0.28715919961734693</c:v>
                </c:pt>
                <c:pt idx="650">
                  <c:v>0.27302893813775508</c:v>
                </c:pt>
                <c:pt idx="651">
                  <c:v>0.28700972576530615</c:v>
                </c:pt>
                <c:pt idx="652">
                  <c:v>0.27915736607142855</c:v>
                </c:pt>
                <c:pt idx="653">
                  <c:v>0.28822544642857145</c:v>
                </c:pt>
                <c:pt idx="654">
                  <c:v>0.29342713647959184</c:v>
                </c:pt>
                <c:pt idx="655">
                  <c:v>0.28633211096938777</c:v>
                </c:pt>
                <c:pt idx="656">
                  <c:v>0.28495695153061223</c:v>
                </c:pt>
                <c:pt idx="657">
                  <c:v>0.28806600765306123</c:v>
                </c:pt>
                <c:pt idx="658">
                  <c:v>0.27980508609693877</c:v>
                </c:pt>
                <c:pt idx="659">
                  <c:v>0.27792171556122447</c:v>
                </c:pt>
                <c:pt idx="660">
                  <c:v>0.28642179528061223</c:v>
                </c:pt>
                <c:pt idx="661">
                  <c:v>0.26332310267857145</c:v>
                </c:pt>
                <c:pt idx="662">
                  <c:v>0.29214166135204084</c:v>
                </c:pt>
                <c:pt idx="663">
                  <c:v>0.29268973214285715</c:v>
                </c:pt>
                <c:pt idx="664">
                  <c:v>0.28842474489795916</c:v>
                </c:pt>
                <c:pt idx="665">
                  <c:v>0.28733856823979592</c:v>
                </c:pt>
                <c:pt idx="666">
                  <c:v>0.28055245535714285</c:v>
                </c:pt>
                <c:pt idx="667">
                  <c:v>0.28768734056122447</c:v>
                </c:pt>
                <c:pt idx="668">
                  <c:v>0.28781688456632654</c:v>
                </c:pt>
                <c:pt idx="669">
                  <c:v>0.29137436224489793</c:v>
                </c:pt>
                <c:pt idx="670">
                  <c:v>0.27893813775510207</c:v>
                </c:pt>
                <c:pt idx="671">
                  <c:v>0.29131457270408162</c:v>
                </c:pt>
                <c:pt idx="672">
                  <c:v>0.28121014030612246</c:v>
                </c:pt>
                <c:pt idx="673">
                  <c:v>0.28062220982142855</c:v>
                </c:pt>
                <c:pt idx="674">
                  <c:v>0.27841996173469385</c:v>
                </c:pt>
                <c:pt idx="675">
                  <c:v>0.28208705357142855</c:v>
                </c:pt>
                <c:pt idx="676">
                  <c:v>0.28716916454081631</c:v>
                </c:pt>
                <c:pt idx="677">
                  <c:v>0.28650151466836737</c:v>
                </c:pt>
                <c:pt idx="678">
                  <c:v>0.29416454081632654</c:v>
                </c:pt>
                <c:pt idx="679">
                  <c:v>0.29676538584183676</c:v>
                </c:pt>
                <c:pt idx="680">
                  <c:v>0.27625757334183676</c:v>
                </c:pt>
                <c:pt idx="681">
                  <c:v>0.28309351084183676</c:v>
                </c:pt>
                <c:pt idx="682">
                  <c:v>0.28287428252551022</c:v>
                </c:pt>
                <c:pt idx="683">
                  <c:v>0.27603834502551022</c:v>
                </c:pt>
                <c:pt idx="684">
                  <c:v>0.28177814094387754</c:v>
                </c:pt>
                <c:pt idx="685">
                  <c:v>0.28774713010204084</c:v>
                </c:pt>
                <c:pt idx="686">
                  <c:v>0.27882852359693877</c:v>
                </c:pt>
                <c:pt idx="687">
                  <c:v>0.2896205357142857</c:v>
                </c:pt>
                <c:pt idx="688">
                  <c:v>0.2845982142857143</c:v>
                </c:pt>
                <c:pt idx="689">
                  <c:v>0.28464803890306123</c:v>
                </c:pt>
                <c:pt idx="690">
                  <c:v>0.27461336096938777</c:v>
                </c:pt>
                <c:pt idx="691">
                  <c:v>0.28654137436224492</c:v>
                </c:pt>
                <c:pt idx="692">
                  <c:v>0.27797154017857145</c:v>
                </c:pt>
                <c:pt idx="693">
                  <c:v>0.27185307716836737</c:v>
                </c:pt>
                <c:pt idx="694">
                  <c:v>0.27396564094387754</c:v>
                </c:pt>
                <c:pt idx="695">
                  <c:v>0.27758290816326531</c:v>
                </c:pt>
                <c:pt idx="696">
                  <c:v>0.2885044642857143</c:v>
                </c:pt>
                <c:pt idx="697">
                  <c:v>0.27202248086734693</c:v>
                </c:pt>
                <c:pt idx="698">
                  <c:v>0.2958984375</c:v>
                </c:pt>
                <c:pt idx="699">
                  <c:v>0.28740832270408162</c:v>
                </c:pt>
                <c:pt idx="700">
                  <c:v>0.28597337372448978</c:v>
                </c:pt>
                <c:pt idx="701">
                  <c:v>0.28511639030612246</c:v>
                </c:pt>
                <c:pt idx="702">
                  <c:v>0.28805604272959184</c:v>
                </c:pt>
                <c:pt idx="703">
                  <c:v>0.29284917091836737</c:v>
                </c:pt>
                <c:pt idx="704">
                  <c:v>0.2900390625</c:v>
                </c:pt>
                <c:pt idx="705">
                  <c:v>0.27758290816326531</c:v>
                </c:pt>
                <c:pt idx="706">
                  <c:v>0.27436423788265307</c:v>
                </c:pt>
                <c:pt idx="707">
                  <c:v>0.29161352040816324</c:v>
                </c:pt>
                <c:pt idx="708">
                  <c:v>0.27810108418367346</c:v>
                </c:pt>
                <c:pt idx="709">
                  <c:v>0.28987962372448978</c:v>
                </c:pt>
                <c:pt idx="710">
                  <c:v>0.29260004783163263</c:v>
                </c:pt>
                <c:pt idx="711">
                  <c:v>0.28149912308673469</c:v>
                </c:pt>
                <c:pt idx="712">
                  <c:v>0.28407007334183676</c:v>
                </c:pt>
                <c:pt idx="713">
                  <c:v>0.2841099330357143</c:v>
                </c:pt>
                <c:pt idx="714">
                  <c:v>0.29244060905612246</c:v>
                </c:pt>
                <c:pt idx="715">
                  <c:v>0.28616270727040816</c:v>
                </c:pt>
                <c:pt idx="716">
                  <c:v>0.28048270089285715</c:v>
                </c:pt>
                <c:pt idx="717">
                  <c:v>0.28087133290816324</c:v>
                </c:pt>
                <c:pt idx="718">
                  <c:v>0.28399035395408162</c:v>
                </c:pt>
                <c:pt idx="719">
                  <c:v>0.27938655931122447</c:v>
                </c:pt>
                <c:pt idx="720">
                  <c:v>0.27930683992346939</c:v>
                </c:pt>
                <c:pt idx="721">
                  <c:v>0.27979512117346939</c:v>
                </c:pt>
                <c:pt idx="722">
                  <c:v>0.27704480229591838</c:v>
                </c:pt>
                <c:pt idx="723">
                  <c:v>0.28393056441326531</c:v>
                </c:pt>
                <c:pt idx="724">
                  <c:v>0.29335738201530615</c:v>
                </c:pt>
                <c:pt idx="725">
                  <c:v>0.29083625637755101</c:v>
                </c:pt>
                <c:pt idx="726">
                  <c:v>0.28967036033163263</c:v>
                </c:pt>
                <c:pt idx="727">
                  <c:v>0.29100566007653061</c:v>
                </c:pt>
                <c:pt idx="728">
                  <c:v>0.27668606505102039</c:v>
                </c:pt>
                <c:pt idx="729">
                  <c:v>0.27666613520408162</c:v>
                </c:pt>
                <c:pt idx="730">
                  <c:v>0.28407007334183676</c:v>
                </c:pt>
                <c:pt idx="731">
                  <c:v>0.2880161830357143</c:v>
                </c:pt>
                <c:pt idx="732">
                  <c:v>0.28218670280612246</c:v>
                </c:pt>
                <c:pt idx="733">
                  <c:v>0.28329280931122447</c:v>
                </c:pt>
                <c:pt idx="734">
                  <c:v>0.28616270727040816</c:v>
                </c:pt>
                <c:pt idx="735">
                  <c:v>0.28870376275510207</c:v>
                </c:pt>
                <c:pt idx="736">
                  <c:v>0.29382573341836737</c:v>
                </c:pt>
                <c:pt idx="737">
                  <c:v>0.27613799426020408</c:v>
                </c:pt>
                <c:pt idx="738">
                  <c:v>0.27272999043367346</c:v>
                </c:pt>
                <c:pt idx="739">
                  <c:v>0.28447863520408162</c:v>
                </c:pt>
                <c:pt idx="740">
                  <c:v>0.27908761160714285</c:v>
                </c:pt>
                <c:pt idx="741">
                  <c:v>0.27544044961734693</c:v>
                </c:pt>
                <c:pt idx="742">
                  <c:v>0.28365154655612246</c:v>
                </c:pt>
                <c:pt idx="743">
                  <c:v>0.28500677614795916</c:v>
                </c:pt>
                <c:pt idx="744">
                  <c:v>0.27701490752551022</c:v>
                </c:pt>
                <c:pt idx="745">
                  <c:v>0.29150390625</c:v>
                </c:pt>
                <c:pt idx="746">
                  <c:v>0.28537547831632654</c:v>
                </c:pt>
                <c:pt idx="747">
                  <c:v>0.29448341836734693</c:v>
                </c:pt>
                <c:pt idx="748">
                  <c:v>0.28859414859693877</c:v>
                </c:pt>
                <c:pt idx="749">
                  <c:v>0.29080636160714285</c:v>
                </c:pt>
                <c:pt idx="750">
                  <c:v>0.29440369897959184</c:v>
                </c:pt>
                <c:pt idx="751">
                  <c:v>0.29926658163265307</c:v>
                </c:pt>
                <c:pt idx="752">
                  <c:v>0.27355707908163263</c:v>
                </c:pt>
                <c:pt idx="753">
                  <c:v>0.27987484056122447</c:v>
                </c:pt>
                <c:pt idx="754">
                  <c:v>0.28431919642857145</c:v>
                </c:pt>
                <c:pt idx="755">
                  <c:v>0.2803431919642857</c:v>
                </c:pt>
                <c:pt idx="756">
                  <c:v>0.28152901785714285</c:v>
                </c:pt>
                <c:pt idx="757">
                  <c:v>0.28364158163265307</c:v>
                </c:pt>
                <c:pt idx="758">
                  <c:v>0.28677056760204084</c:v>
                </c:pt>
                <c:pt idx="759">
                  <c:v>0.28520607461734693</c:v>
                </c:pt>
                <c:pt idx="760">
                  <c:v>0.28744818239795916</c:v>
                </c:pt>
                <c:pt idx="761">
                  <c:v>0.27806122448979592</c:v>
                </c:pt>
                <c:pt idx="762">
                  <c:v>0.28950095663265307</c:v>
                </c:pt>
                <c:pt idx="763">
                  <c:v>0.29070671237244899</c:v>
                </c:pt>
                <c:pt idx="764">
                  <c:v>0.28814572704081631</c:v>
                </c:pt>
                <c:pt idx="765">
                  <c:v>0.28145926339285715</c:v>
                </c:pt>
                <c:pt idx="766">
                  <c:v>0.28187779017857145</c:v>
                </c:pt>
                <c:pt idx="767">
                  <c:v>0.27726403061224492</c:v>
                </c:pt>
                <c:pt idx="768">
                  <c:v>0.27110570790816324</c:v>
                </c:pt>
                <c:pt idx="769">
                  <c:v>0.28123007015306123</c:v>
                </c:pt>
                <c:pt idx="770">
                  <c:v>0.28014389349489793</c:v>
                </c:pt>
                <c:pt idx="771">
                  <c:v>0.28707948022959184</c:v>
                </c:pt>
                <c:pt idx="772">
                  <c:v>0.29005899234693877</c:v>
                </c:pt>
                <c:pt idx="773">
                  <c:v>0.29095583545918369</c:v>
                </c:pt>
                <c:pt idx="774">
                  <c:v>0.2831333705357143</c:v>
                </c:pt>
                <c:pt idx="775">
                  <c:v>0.27701490752551022</c:v>
                </c:pt>
                <c:pt idx="776">
                  <c:v>0.27955596301020408</c:v>
                </c:pt>
                <c:pt idx="777">
                  <c:v>0.27869897959183676</c:v>
                </c:pt>
                <c:pt idx="778">
                  <c:v>0.27904775191326531</c:v>
                </c:pt>
                <c:pt idx="779">
                  <c:v>0.28460817920918369</c:v>
                </c:pt>
                <c:pt idx="780">
                  <c:v>0.28501674107142855</c:v>
                </c:pt>
                <c:pt idx="781">
                  <c:v>0.28091119260204084</c:v>
                </c:pt>
                <c:pt idx="782">
                  <c:v>0.28784677933673469</c:v>
                </c:pt>
                <c:pt idx="783">
                  <c:v>0.28699976084183676</c:v>
                </c:pt>
                <c:pt idx="784">
                  <c:v>0.27871890943877553</c:v>
                </c:pt>
                <c:pt idx="785">
                  <c:v>0.27022879464285715</c:v>
                </c:pt>
                <c:pt idx="786">
                  <c:v>0.28574418048469385</c:v>
                </c:pt>
                <c:pt idx="787">
                  <c:v>0.27542051977040816</c:v>
                </c:pt>
                <c:pt idx="788">
                  <c:v>0.27944634885204084</c:v>
                </c:pt>
                <c:pt idx="789">
                  <c:v>0.27076690051020408</c:v>
                </c:pt>
                <c:pt idx="790">
                  <c:v>0.28276466836734693</c:v>
                </c:pt>
                <c:pt idx="791">
                  <c:v>0.27939652423469385</c:v>
                </c:pt>
                <c:pt idx="792">
                  <c:v>0.28063217474489793</c:v>
                </c:pt>
                <c:pt idx="793">
                  <c:v>0.27557995854591838</c:v>
                </c:pt>
                <c:pt idx="794">
                  <c:v>0.29548987563775508</c:v>
                </c:pt>
                <c:pt idx="795">
                  <c:v>0.28466796875</c:v>
                </c:pt>
                <c:pt idx="796">
                  <c:v>0.27802136479591838</c:v>
                </c:pt>
                <c:pt idx="797">
                  <c:v>0.2845982142857143</c:v>
                </c:pt>
                <c:pt idx="798">
                  <c:v>0.29337731186224492</c:v>
                </c:pt>
                <c:pt idx="799">
                  <c:v>0.27249083227040816</c:v>
                </c:pt>
                <c:pt idx="800">
                  <c:v>0.27880859375</c:v>
                </c:pt>
                <c:pt idx="801">
                  <c:v>0.28617267219387754</c:v>
                </c:pt>
                <c:pt idx="802">
                  <c:v>0.26351243622448978</c:v>
                </c:pt>
                <c:pt idx="803">
                  <c:v>0.28790656887755101</c:v>
                </c:pt>
                <c:pt idx="804">
                  <c:v>0.28871372767857145</c:v>
                </c:pt>
                <c:pt idx="805">
                  <c:v>0.28896285076530615</c:v>
                </c:pt>
                <c:pt idx="806">
                  <c:v>0.27165377869897961</c:v>
                </c:pt>
                <c:pt idx="807">
                  <c:v>0.27502192283163263</c:v>
                </c:pt>
                <c:pt idx="808">
                  <c:v>0.27893813775510207</c:v>
                </c:pt>
                <c:pt idx="809">
                  <c:v>0.28804607780612246</c:v>
                </c:pt>
                <c:pt idx="810">
                  <c:v>0.28463807397959184</c:v>
                </c:pt>
                <c:pt idx="811">
                  <c:v>0.2860630580357143</c:v>
                </c:pt>
                <c:pt idx="812">
                  <c:v>0.28346221301020408</c:v>
                </c:pt>
                <c:pt idx="813">
                  <c:v>0.2811802455357143</c:v>
                </c:pt>
                <c:pt idx="814">
                  <c:v>0.27909757653061223</c:v>
                </c:pt>
                <c:pt idx="815">
                  <c:v>0.27474290497448978</c:v>
                </c:pt>
                <c:pt idx="816">
                  <c:v>0.27968550701530615</c:v>
                </c:pt>
                <c:pt idx="817">
                  <c:v>0.28699976084183676</c:v>
                </c:pt>
                <c:pt idx="818">
                  <c:v>0.29234095982142855</c:v>
                </c:pt>
                <c:pt idx="819">
                  <c:v>0.29578882334183676</c:v>
                </c:pt>
                <c:pt idx="820">
                  <c:v>0.29286910076530615</c:v>
                </c:pt>
                <c:pt idx="821">
                  <c:v>0.27870894451530615</c:v>
                </c:pt>
                <c:pt idx="822">
                  <c:v>0.2880161830357143</c:v>
                </c:pt>
                <c:pt idx="823">
                  <c:v>0.29321787308673469</c:v>
                </c:pt>
                <c:pt idx="824">
                  <c:v>0.27212213010204084</c:v>
                </c:pt>
                <c:pt idx="825">
                  <c:v>0.28305365114795916</c:v>
                </c:pt>
                <c:pt idx="826">
                  <c:v>0.29039779974489793</c:v>
                </c:pt>
                <c:pt idx="827">
                  <c:v>0.28138950892857145</c:v>
                </c:pt>
                <c:pt idx="828">
                  <c:v>0.28314333545918369</c:v>
                </c:pt>
                <c:pt idx="829">
                  <c:v>0.29372608418367346</c:v>
                </c:pt>
                <c:pt idx="830">
                  <c:v>0.28216677295918369</c:v>
                </c:pt>
                <c:pt idx="831">
                  <c:v>0.28108059630102039</c:v>
                </c:pt>
                <c:pt idx="832">
                  <c:v>0.27782206632653061</c:v>
                </c:pt>
                <c:pt idx="833">
                  <c:v>0.28521603954081631</c:v>
                </c:pt>
                <c:pt idx="834">
                  <c:v>0.27608816964285715</c:v>
                </c:pt>
                <c:pt idx="835">
                  <c:v>0.28142936862244899</c:v>
                </c:pt>
                <c:pt idx="836">
                  <c:v>0.27830038265306123</c:v>
                </c:pt>
                <c:pt idx="837">
                  <c:v>0.27508171237244899</c:v>
                </c:pt>
                <c:pt idx="838">
                  <c:v>0.27712452168367346</c:v>
                </c:pt>
                <c:pt idx="839">
                  <c:v>0.28443877551020408</c:v>
                </c:pt>
                <c:pt idx="840">
                  <c:v>0.29195232780612246</c:v>
                </c:pt>
                <c:pt idx="841">
                  <c:v>0.28310347576530615</c:v>
                </c:pt>
                <c:pt idx="842">
                  <c:v>0.28551498724489793</c:v>
                </c:pt>
                <c:pt idx="843">
                  <c:v>0.28819555165816324</c:v>
                </c:pt>
                <c:pt idx="844">
                  <c:v>0.28912228954081631</c:v>
                </c:pt>
                <c:pt idx="845">
                  <c:v>0.28778698979591838</c:v>
                </c:pt>
                <c:pt idx="846">
                  <c:v>0.26650191326530615</c:v>
                </c:pt>
                <c:pt idx="847">
                  <c:v>0.28525589923469385</c:v>
                </c:pt>
                <c:pt idx="848">
                  <c:v>0.28575414540816324</c:v>
                </c:pt>
                <c:pt idx="849">
                  <c:v>0.27761280293367346</c:v>
                </c:pt>
                <c:pt idx="850">
                  <c:v>0.2850864955357143</c:v>
                </c:pt>
                <c:pt idx="851">
                  <c:v>0.29961535395408162</c:v>
                </c:pt>
                <c:pt idx="852">
                  <c:v>0.28418965242346939</c:v>
                </c:pt>
                <c:pt idx="853">
                  <c:v>0.28100087691326531</c:v>
                </c:pt>
                <c:pt idx="854">
                  <c:v>0.29015864158163263</c:v>
                </c:pt>
                <c:pt idx="855">
                  <c:v>0.29242067920918369</c:v>
                </c:pt>
                <c:pt idx="856">
                  <c:v>0.28816565688775508</c:v>
                </c:pt>
                <c:pt idx="857">
                  <c:v>0.28986965880102039</c:v>
                </c:pt>
                <c:pt idx="858">
                  <c:v>0.28675063775510207</c:v>
                </c:pt>
                <c:pt idx="859">
                  <c:v>0.29021843112244899</c:v>
                </c:pt>
                <c:pt idx="860">
                  <c:v>0.28398038903061223</c:v>
                </c:pt>
                <c:pt idx="861">
                  <c:v>0.27732382015306123</c:v>
                </c:pt>
                <c:pt idx="862">
                  <c:v>0.27877869897959184</c:v>
                </c:pt>
                <c:pt idx="863">
                  <c:v>0.27963568239795916</c:v>
                </c:pt>
                <c:pt idx="864">
                  <c:v>0.287109375</c:v>
                </c:pt>
                <c:pt idx="865">
                  <c:v>0.30030293367346939</c:v>
                </c:pt>
                <c:pt idx="866">
                  <c:v>0.28314333545918369</c:v>
                </c:pt>
                <c:pt idx="867">
                  <c:v>0.29607780612244899</c:v>
                </c:pt>
                <c:pt idx="868">
                  <c:v>0.28196747448979592</c:v>
                </c:pt>
                <c:pt idx="869">
                  <c:v>0.28747807716836737</c:v>
                </c:pt>
                <c:pt idx="870">
                  <c:v>0.28421954719387754</c:v>
                </c:pt>
                <c:pt idx="871">
                  <c:v>0.28168845663265307</c:v>
                </c:pt>
                <c:pt idx="872">
                  <c:v>0.27931680484693877</c:v>
                </c:pt>
                <c:pt idx="873">
                  <c:v>0.29472257653061223</c:v>
                </c:pt>
                <c:pt idx="874">
                  <c:v>0.27900789221938777</c:v>
                </c:pt>
                <c:pt idx="875">
                  <c:v>0.27305883290816324</c:v>
                </c:pt>
                <c:pt idx="876">
                  <c:v>0.29476243622448978</c:v>
                </c:pt>
                <c:pt idx="877">
                  <c:v>0.2802036830357143</c:v>
                </c:pt>
                <c:pt idx="878">
                  <c:v>0.27332788584183676</c:v>
                </c:pt>
                <c:pt idx="879">
                  <c:v>0.2782505580357143</c:v>
                </c:pt>
                <c:pt idx="880">
                  <c:v>0.2782505580357143</c:v>
                </c:pt>
                <c:pt idx="881">
                  <c:v>0.27309869260204084</c:v>
                </c:pt>
                <c:pt idx="882">
                  <c:v>0.28189772002551022</c:v>
                </c:pt>
                <c:pt idx="883">
                  <c:v>0.28265505420918369</c:v>
                </c:pt>
                <c:pt idx="884">
                  <c:v>0.27329799107142855</c:v>
                </c:pt>
                <c:pt idx="885">
                  <c:v>0.26727917729591838</c:v>
                </c:pt>
                <c:pt idx="886">
                  <c:v>0.27837013711734693</c:v>
                </c:pt>
                <c:pt idx="887">
                  <c:v>0.27963568239795916</c:v>
                </c:pt>
                <c:pt idx="888">
                  <c:v>0.27834024234693877</c:v>
                </c:pt>
                <c:pt idx="889">
                  <c:v>0.27758290816326531</c:v>
                </c:pt>
                <c:pt idx="890">
                  <c:v>0.27961575255102039</c:v>
                </c:pt>
                <c:pt idx="891">
                  <c:v>0.28839485012755101</c:v>
                </c:pt>
                <c:pt idx="892">
                  <c:v>0.29908721301020408</c:v>
                </c:pt>
                <c:pt idx="893">
                  <c:v>0.27091637436224492</c:v>
                </c:pt>
                <c:pt idx="894">
                  <c:v>0.27958585778061223</c:v>
                </c:pt>
                <c:pt idx="895">
                  <c:v>0.27592873086734693</c:v>
                </c:pt>
                <c:pt idx="896">
                  <c:v>0.27756297831632654</c:v>
                </c:pt>
                <c:pt idx="897">
                  <c:v>0.28466796875</c:v>
                </c:pt>
                <c:pt idx="898">
                  <c:v>0.28683035714285715</c:v>
                </c:pt>
                <c:pt idx="899">
                  <c:v>0.28444874043367346</c:v>
                </c:pt>
                <c:pt idx="900">
                  <c:v>0.28059231505102039</c:v>
                </c:pt>
                <c:pt idx="901">
                  <c:v>0.28828523596938777</c:v>
                </c:pt>
                <c:pt idx="902">
                  <c:v>0.28108059630102039</c:v>
                </c:pt>
                <c:pt idx="903">
                  <c:v>0.28025350765306123</c:v>
                </c:pt>
                <c:pt idx="904">
                  <c:v>0.28930165816326531</c:v>
                </c:pt>
                <c:pt idx="905">
                  <c:v>0.28480747767857145</c:v>
                </c:pt>
                <c:pt idx="906">
                  <c:v>0.29008888711734693</c:v>
                </c:pt>
                <c:pt idx="907">
                  <c:v>0.28134964923469385</c:v>
                </c:pt>
                <c:pt idx="908">
                  <c:v>0.28398038903061223</c:v>
                </c:pt>
                <c:pt idx="909">
                  <c:v>0.27650669642857145</c:v>
                </c:pt>
                <c:pt idx="910">
                  <c:v>0.27102598852040816</c:v>
                </c:pt>
                <c:pt idx="911">
                  <c:v>0.27491230867346939</c:v>
                </c:pt>
                <c:pt idx="912">
                  <c:v>0.29096580038265307</c:v>
                </c:pt>
                <c:pt idx="913">
                  <c:v>0.28507653061224492</c:v>
                </c:pt>
                <c:pt idx="914">
                  <c:v>0.29107541454081631</c:v>
                </c:pt>
                <c:pt idx="915">
                  <c:v>0.27796157525510207</c:v>
                </c:pt>
                <c:pt idx="916">
                  <c:v>0.28060227997448978</c:v>
                </c:pt>
                <c:pt idx="917">
                  <c:v>0.28239596619897961</c:v>
                </c:pt>
                <c:pt idx="918">
                  <c:v>0.28349210778061223</c:v>
                </c:pt>
                <c:pt idx="919">
                  <c:v>0.28125996492346939</c:v>
                </c:pt>
                <c:pt idx="920">
                  <c:v>0.2723911830357143</c:v>
                </c:pt>
                <c:pt idx="921">
                  <c:v>0.27602838010204084</c:v>
                </c:pt>
                <c:pt idx="922">
                  <c:v>0.27672592474489793</c:v>
                </c:pt>
                <c:pt idx="923">
                  <c:v>0.28174824617346939</c:v>
                </c:pt>
                <c:pt idx="924">
                  <c:v>0.27798150510204084</c:v>
                </c:pt>
                <c:pt idx="925">
                  <c:v>0.29877830038265307</c:v>
                </c:pt>
                <c:pt idx="926">
                  <c:v>0.26476801658163263</c:v>
                </c:pt>
                <c:pt idx="927">
                  <c:v>0.2919921875</c:v>
                </c:pt>
                <c:pt idx="928">
                  <c:v>0.28201729910714285</c:v>
                </c:pt>
                <c:pt idx="929">
                  <c:v>0.27941645408163263</c:v>
                </c:pt>
                <c:pt idx="930">
                  <c:v>0.28044284119897961</c:v>
                </c:pt>
                <c:pt idx="931">
                  <c:v>0.27966557716836737</c:v>
                </c:pt>
                <c:pt idx="932">
                  <c:v>0.27205237563775508</c:v>
                </c:pt>
                <c:pt idx="933">
                  <c:v>0.28181800063775508</c:v>
                </c:pt>
                <c:pt idx="934">
                  <c:v>0.2919224330357143</c:v>
                </c:pt>
                <c:pt idx="935">
                  <c:v>0.29300860969387754</c:v>
                </c:pt>
                <c:pt idx="936">
                  <c:v>0.28786670918367346</c:v>
                </c:pt>
                <c:pt idx="937">
                  <c:v>0.28603316326530615</c:v>
                </c:pt>
                <c:pt idx="938">
                  <c:v>0.2972935267857143</c:v>
                </c:pt>
                <c:pt idx="939">
                  <c:v>0.28890306122448978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27-4E36-8312-8BCCAC67E9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clip=0.3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Sheet1!$C$2:$C$941</c:f>
              <c:numCache>
                <c:formatCode>General</c:formatCode>
                <c:ptCount val="940"/>
                <c:pt idx="0">
                  <c:v>3.3860809948979595E-2</c:v>
                </c:pt>
                <c:pt idx="1">
                  <c:v>0.14835778061224489</c:v>
                </c:pt>
                <c:pt idx="2">
                  <c:v>0.2119140625</c:v>
                </c:pt>
                <c:pt idx="3">
                  <c:v>0.25042849170918369</c:v>
                </c:pt>
                <c:pt idx="4">
                  <c:v>0.25343789859693877</c:v>
                </c:pt>
                <c:pt idx="5">
                  <c:v>0.26713966836734693</c:v>
                </c:pt>
                <c:pt idx="6">
                  <c:v>0.27211216517857145</c:v>
                </c:pt>
                <c:pt idx="7">
                  <c:v>0.27428451849489793</c:v>
                </c:pt>
                <c:pt idx="8">
                  <c:v>0.28545519770408162</c:v>
                </c:pt>
                <c:pt idx="9">
                  <c:v>0.28753786670918369</c:v>
                </c:pt>
                <c:pt idx="10">
                  <c:v>0.29611766581632654</c:v>
                </c:pt>
                <c:pt idx="11">
                  <c:v>0.2935267857142857</c:v>
                </c:pt>
                <c:pt idx="12">
                  <c:v>0.29350685586734693</c:v>
                </c:pt>
                <c:pt idx="13">
                  <c:v>0.29415457589285715</c:v>
                </c:pt>
                <c:pt idx="14">
                  <c:v>0.29574896364795916</c:v>
                </c:pt>
                <c:pt idx="15">
                  <c:v>0.29959542410714285</c:v>
                </c:pt>
                <c:pt idx="16">
                  <c:v>0.29715401785714285</c:v>
                </c:pt>
                <c:pt idx="17">
                  <c:v>0.29649633290816324</c:v>
                </c:pt>
                <c:pt idx="18">
                  <c:v>0.30399992028061223</c:v>
                </c:pt>
                <c:pt idx="19">
                  <c:v>0.31375558035714285</c:v>
                </c:pt>
                <c:pt idx="20">
                  <c:v>0.31355628188775508</c:v>
                </c:pt>
                <c:pt idx="21">
                  <c:v>0.31789102359693877</c:v>
                </c:pt>
                <c:pt idx="22">
                  <c:v>0.31303810586734693</c:v>
                </c:pt>
                <c:pt idx="23">
                  <c:v>0.30366111288265307</c:v>
                </c:pt>
                <c:pt idx="24">
                  <c:v>0.30532525510204084</c:v>
                </c:pt>
                <c:pt idx="25">
                  <c:v>0.31271922831632654</c:v>
                </c:pt>
                <c:pt idx="26">
                  <c:v>0.31818997130102039</c:v>
                </c:pt>
                <c:pt idx="27">
                  <c:v>0.32492625956632654</c:v>
                </c:pt>
                <c:pt idx="28">
                  <c:v>0.31521045918367346</c:v>
                </c:pt>
                <c:pt idx="29">
                  <c:v>0.31945551658163263</c:v>
                </c:pt>
                <c:pt idx="30">
                  <c:v>0.31740274234693877</c:v>
                </c:pt>
                <c:pt idx="31">
                  <c:v>0.31858856823979592</c:v>
                </c:pt>
                <c:pt idx="32">
                  <c:v>0.32139867665816324</c:v>
                </c:pt>
                <c:pt idx="33">
                  <c:v>0.31921635841836737</c:v>
                </c:pt>
                <c:pt idx="34">
                  <c:v>0.31304807079081631</c:v>
                </c:pt>
                <c:pt idx="35">
                  <c:v>0.30906210140306123</c:v>
                </c:pt>
                <c:pt idx="36">
                  <c:v>0.31948541135204084</c:v>
                </c:pt>
                <c:pt idx="37">
                  <c:v>0.31503109056122447</c:v>
                </c:pt>
                <c:pt idx="38">
                  <c:v>0.31447305484693877</c:v>
                </c:pt>
                <c:pt idx="39">
                  <c:v>0.29763233418367346</c:v>
                </c:pt>
                <c:pt idx="40">
                  <c:v>0.31486168686224492</c:v>
                </c:pt>
                <c:pt idx="41">
                  <c:v>0.31274912308673469</c:v>
                </c:pt>
                <c:pt idx="42">
                  <c:v>0.31830955038265307</c:v>
                </c:pt>
                <c:pt idx="43">
                  <c:v>0.31366589604591838</c:v>
                </c:pt>
                <c:pt idx="44">
                  <c:v>0.31575852997448978</c:v>
                </c:pt>
                <c:pt idx="45">
                  <c:v>0.32441804846938777</c:v>
                </c:pt>
                <c:pt idx="46">
                  <c:v>0.31887755102040816</c:v>
                </c:pt>
                <c:pt idx="47">
                  <c:v>0.31507095025510207</c:v>
                </c:pt>
                <c:pt idx="48">
                  <c:v>0.31311782525510207</c:v>
                </c:pt>
                <c:pt idx="49">
                  <c:v>0.32180723852040816</c:v>
                </c:pt>
                <c:pt idx="50">
                  <c:v>0.30637157206632654</c:v>
                </c:pt>
                <c:pt idx="51">
                  <c:v>0.31073620854591838</c:v>
                </c:pt>
                <c:pt idx="52">
                  <c:v>0.31875797193877553</c:v>
                </c:pt>
                <c:pt idx="53">
                  <c:v>0.31723333864795916</c:v>
                </c:pt>
                <c:pt idx="54">
                  <c:v>0.31202168367346939</c:v>
                </c:pt>
                <c:pt idx="55">
                  <c:v>0.31775151466836737</c:v>
                </c:pt>
                <c:pt idx="56">
                  <c:v>0.30873325892857145</c:v>
                </c:pt>
                <c:pt idx="57">
                  <c:v>0.31923628826530615</c:v>
                </c:pt>
                <c:pt idx="58">
                  <c:v>0.31234056122448978</c:v>
                </c:pt>
                <c:pt idx="59">
                  <c:v>0.31650589923469385</c:v>
                </c:pt>
                <c:pt idx="60">
                  <c:v>0.31826969068877553</c:v>
                </c:pt>
                <c:pt idx="61">
                  <c:v>0.31588807397959184</c:v>
                </c:pt>
                <c:pt idx="62">
                  <c:v>0.30769690688775508</c:v>
                </c:pt>
                <c:pt idx="63">
                  <c:v>0.31560905612244899</c:v>
                </c:pt>
                <c:pt idx="64">
                  <c:v>0.30967992665816324</c:v>
                </c:pt>
                <c:pt idx="65">
                  <c:v>0.31735291772959184</c:v>
                </c:pt>
                <c:pt idx="66">
                  <c:v>0.31774154974489793</c:v>
                </c:pt>
                <c:pt idx="67">
                  <c:v>0.31378547512755101</c:v>
                </c:pt>
                <c:pt idx="68">
                  <c:v>0.31862842793367346</c:v>
                </c:pt>
                <c:pt idx="69">
                  <c:v>0.3148716517857143</c:v>
                </c:pt>
                <c:pt idx="70">
                  <c:v>0.30965003188775508</c:v>
                </c:pt>
                <c:pt idx="71">
                  <c:v>0.30494658801020408</c:v>
                </c:pt>
                <c:pt idx="72">
                  <c:v>0.31087571747448978</c:v>
                </c:pt>
                <c:pt idx="73">
                  <c:v>0.30634167729591838</c:v>
                </c:pt>
                <c:pt idx="74">
                  <c:v>0.31981425382653061</c:v>
                </c:pt>
                <c:pt idx="75">
                  <c:v>0.31157326211734693</c:v>
                </c:pt>
                <c:pt idx="76">
                  <c:v>0.30989915497448978</c:v>
                </c:pt>
                <c:pt idx="77">
                  <c:v>0.31734295280612246</c:v>
                </c:pt>
                <c:pt idx="78">
                  <c:v>0.31028778698979592</c:v>
                </c:pt>
                <c:pt idx="79">
                  <c:v>0.32206632653061223</c:v>
                </c:pt>
                <c:pt idx="80">
                  <c:v>0.30450813137755101</c:v>
                </c:pt>
                <c:pt idx="81">
                  <c:v>0.31228077168367346</c:v>
                </c:pt>
                <c:pt idx="82">
                  <c:v>0.30287388392857145</c:v>
                </c:pt>
                <c:pt idx="83">
                  <c:v>0.3106166294642857</c:v>
                </c:pt>
                <c:pt idx="84">
                  <c:v>0.31079599808673469</c:v>
                </c:pt>
                <c:pt idx="85">
                  <c:v>0.30663066007653061</c:v>
                </c:pt>
                <c:pt idx="86">
                  <c:v>0.29939612563775508</c:v>
                </c:pt>
                <c:pt idx="87">
                  <c:v>0.31212133290816324</c:v>
                </c:pt>
                <c:pt idx="88">
                  <c:v>0.31597775829081631</c:v>
                </c:pt>
                <c:pt idx="89">
                  <c:v>0.31141382334183676</c:v>
                </c:pt>
                <c:pt idx="90">
                  <c:v>0.31866828762755101</c:v>
                </c:pt>
                <c:pt idx="91">
                  <c:v>0.31844905931122447</c:v>
                </c:pt>
                <c:pt idx="92">
                  <c:v>0.31299824617346939</c:v>
                </c:pt>
                <c:pt idx="93">
                  <c:v>0.32113958864795916</c:v>
                </c:pt>
                <c:pt idx="94">
                  <c:v>0.30348174426020408</c:v>
                </c:pt>
                <c:pt idx="95">
                  <c:v>0.31707389987244899</c:v>
                </c:pt>
                <c:pt idx="96">
                  <c:v>0.30547472895408162</c:v>
                </c:pt>
                <c:pt idx="97">
                  <c:v>0.31469228316326531</c:v>
                </c:pt>
                <c:pt idx="98">
                  <c:v>0.31463249362244899</c:v>
                </c:pt>
                <c:pt idx="99">
                  <c:v>0.31039740114795916</c:v>
                </c:pt>
                <c:pt idx="100">
                  <c:v>0.31123445471938777</c:v>
                </c:pt>
                <c:pt idx="101">
                  <c:v>0.30605269451530615</c:v>
                </c:pt>
                <c:pt idx="102">
                  <c:v>0.31777144451530615</c:v>
                </c:pt>
                <c:pt idx="103">
                  <c:v>0.30734813456632654</c:v>
                </c:pt>
                <c:pt idx="104">
                  <c:v>0.31130420918367346</c:v>
                </c:pt>
                <c:pt idx="105">
                  <c:v>0.31088568239795916</c:v>
                </c:pt>
                <c:pt idx="106">
                  <c:v>0.31572863520408162</c:v>
                </c:pt>
                <c:pt idx="107">
                  <c:v>0.31525031887755101</c:v>
                </c:pt>
                <c:pt idx="108">
                  <c:v>0.31178252551020408</c:v>
                </c:pt>
                <c:pt idx="109">
                  <c:v>0.30962013711734693</c:v>
                </c:pt>
                <c:pt idx="110">
                  <c:v>0.30152861926020408</c:v>
                </c:pt>
                <c:pt idx="111">
                  <c:v>0.30732820471938777</c:v>
                </c:pt>
                <c:pt idx="112">
                  <c:v>0.31596779336734693</c:v>
                </c:pt>
                <c:pt idx="113">
                  <c:v>0.31259964923469385</c:v>
                </c:pt>
                <c:pt idx="114">
                  <c:v>0.31377551020408162</c:v>
                </c:pt>
                <c:pt idx="115">
                  <c:v>0.31148357780612246</c:v>
                </c:pt>
                <c:pt idx="116">
                  <c:v>0.31167291135204084</c:v>
                </c:pt>
                <c:pt idx="117">
                  <c:v>0.30589325573979592</c:v>
                </c:pt>
                <c:pt idx="118">
                  <c:v>0.30905213647959184</c:v>
                </c:pt>
                <c:pt idx="119">
                  <c:v>0.30818518813775508</c:v>
                </c:pt>
                <c:pt idx="120">
                  <c:v>0.31663544323979592</c:v>
                </c:pt>
                <c:pt idx="121">
                  <c:v>0.31561902104591838</c:v>
                </c:pt>
                <c:pt idx="122">
                  <c:v>0.31385522959183676</c:v>
                </c:pt>
                <c:pt idx="123">
                  <c:v>0.30877311862244899</c:v>
                </c:pt>
                <c:pt idx="124">
                  <c:v>0.31657565369897961</c:v>
                </c:pt>
                <c:pt idx="125">
                  <c:v>0.30986926020408162</c:v>
                </c:pt>
                <c:pt idx="126">
                  <c:v>0.30439851721938777</c:v>
                </c:pt>
                <c:pt idx="127">
                  <c:v>0.31444316007653061</c:v>
                </c:pt>
                <c:pt idx="128">
                  <c:v>0.30991908482142855</c:v>
                </c:pt>
                <c:pt idx="129">
                  <c:v>0.31121452487244899</c:v>
                </c:pt>
                <c:pt idx="130">
                  <c:v>0.31352638711734693</c:v>
                </c:pt>
                <c:pt idx="131">
                  <c:v>0.30813536352040816</c:v>
                </c:pt>
                <c:pt idx="132">
                  <c:v>0.30149872448979592</c:v>
                </c:pt>
                <c:pt idx="133">
                  <c:v>0.30499641262755101</c:v>
                </c:pt>
                <c:pt idx="134">
                  <c:v>0.31043726084183676</c:v>
                </c:pt>
                <c:pt idx="135">
                  <c:v>0.31840919961734693</c:v>
                </c:pt>
                <c:pt idx="136">
                  <c:v>0.31230070153061223</c:v>
                </c:pt>
                <c:pt idx="137">
                  <c:v>0.32478675063775508</c:v>
                </c:pt>
                <c:pt idx="138">
                  <c:v>0.30773676658163263</c:v>
                </c:pt>
                <c:pt idx="139">
                  <c:v>0.31125438456632654</c:v>
                </c:pt>
                <c:pt idx="140">
                  <c:v>0.3154994419642857</c:v>
                </c:pt>
                <c:pt idx="141">
                  <c:v>0.31685467155612246</c:v>
                </c:pt>
                <c:pt idx="142">
                  <c:v>0.3037109375</c:v>
                </c:pt>
                <c:pt idx="143">
                  <c:v>0.30574378188775508</c:v>
                </c:pt>
                <c:pt idx="144">
                  <c:v>0.30358139349489793</c:v>
                </c:pt>
                <c:pt idx="145">
                  <c:v>0.30972975127551022</c:v>
                </c:pt>
                <c:pt idx="146">
                  <c:v>0.31114477040816324</c:v>
                </c:pt>
                <c:pt idx="147">
                  <c:v>0.30979950573979592</c:v>
                </c:pt>
                <c:pt idx="148">
                  <c:v>0.30592315051020408</c:v>
                </c:pt>
                <c:pt idx="149">
                  <c:v>0.30965003188775508</c:v>
                </c:pt>
                <c:pt idx="150">
                  <c:v>0.3046875</c:v>
                </c:pt>
                <c:pt idx="151">
                  <c:v>0.30391023596938777</c:v>
                </c:pt>
                <c:pt idx="152">
                  <c:v>0.30757732780612246</c:v>
                </c:pt>
                <c:pt idx="153">
                  <c:v>0.30742785395408162</c:v>
                </c:pt>
                <c:pt idx="154">
                  <c:v>0.31193199936224492</c:v>
                </c:pt>
                <c:pt idx="155">
                  <c:v>0.30432876275510207</c:v>
                </c:pt>
                <c:pt idx="156">
                  <c:v>0.30077128507653061</c:v>
                </c:pt>
                <c:pt idx="157">
                  <c:v>0.30686981823979592</c:v>
                </c:pt>
                <c:pt idx="158">
                  <c:v>0.30185746173469385</c:v>
                </c:pt>
                <c:pt idx="159">
                  <c:v>0.29581871811224492</c:v>
                </c:pt>
                <c:pt idx="160">
                  <c:v>0.3154296875</c:v>
                </c:pt>
                <c:pt idx="161">
                  <c:v>0.30627192283163263</c:v>
                </c:pt>
                <c:pt idx="162">
                  <c:v>0.31114477040816324</c:v>
                </c:pt>
                <c:pt idx="163">
                  <c:v>0.30663066007653061</c:v>
                </c:pt>
                <c:pt idx="164">
                  <c:v>0.30215640943877553</c:v>
                </c:pt>
                <c:pt idx="165">
                  <c:v>0.30101044323979592</c:v>
                </c:pt>
                <c:pt idx="166">
                  <c:v>0.30562420280612246</c:v>
                </c:pt>
                <c:pt idx="167">
                  <c:v>0.30457788584183676</c:v>
                </c:pt>
                <c:pt idx="168">
                  <c:v>0.30832469706632654</c:v>
                </c:pt>
                <c:pt idx="169">
                  <c:v>0.30014349489795916</c:v>
                </c:pt>
                <c:pt idx="170">
                  <c:v>0.3085239955357143</c:v>
                </c:pt>
                <c:pt idx="171">
                  <c:v>0.30253507653061223</c:v>
                </c:pt>
                <c:pt idx="172">
                  <c:v>0.30507613201530615</c:v>
                </c:pt>
                <c:pt idx="173">
                  <c:v>0.30709901147959184</c:v>
                </c:pt>
                <c:pt idx="174">
                  <c:v>0.29900749362244899</c:v>
                </c:pt>
                <c:pt idx="175">
                  <c:v>0.30658083545918369</c:v>
                </c:pt>
                <c:pt idx="176">
                  <c:v>0.30161830357142855</c:v>
                </c:pt>
                <c:pt idx="177">
                  <c:v>0.30584343112244899</c:v>
                </c:pt>
                <c:pt idx="178">
                  <c:v>0.30743781887755101</c:v>
                </c:pt>
                <c:pt idx="179">
                  <c:v>0.30696946747448978</c:v>
                </c:pt>
                <c:pt idx="180">
                  <c:v>0.30089086415816324</c:v>
                </c:pt>
                <c:pt idx="181">
                  <c:v>0.31407445790816324</c:v>
                </c:pt>
                <c:pt idx="182">
                  <c:v>0.29715401785714285</c:v>
                </c:pt>
                <c:pt idx="183">
                  <c:v>0.31954520089285715</c:v>
                </c:pt>
                <c:pt idx="184">
                  <c:v>0.30285395408163263</c:v>
                </c:pt>
                <c:pt idx="185">
                  <c:v>0.30791613520408162</c:v>
                </c:pt>
                <c:pt idx="186">
                  <c:v>0.30784638073979592</c:v>
                </c:pt>
                <c:pt idx="187">
                  <c:v>0.31299824617346939</c:v>
                </c:pt>
                <c:pt idx="188">
                  <c:v>0.31510084502551022</c:v>
                </c:pt>
                <c:pt idx="189">
                  <c:v>0.30424904336734693</c:v>
                </c:pt>
                <c:pt idx="190">
                  <c:v>0.30944076849489793</c:v>
                </c:pt>
                <c:pt idx="191">
                  <c:v>0.30729830994897961</c:v>
                </c:pt>
                <c:pt idx="192">
                  <c:v>0.30829480229591838</c:v>
                </c:pt>
                <c:pt idx="193">
                  <c:v>0.31432358099489793</c:v>
                </c:pt>
                <c:pt idx="194">
                  <c:v>0.31089564732142855</c:v>
                </c:pt>
                <c:pt idx="195">
                  <c:v>0.30659080038265307</c:v>
                </c:pt>
                <c:pt idx="196">
                  <c:v>0.30777662627551022</c:v>
                </c:pt>
                <c:pt idx="197">
                  <c:v>0.30179767219387754</c:v>
                </c:pt>
                <c:pt idx="198">
                  <c:v>0.31244021045918369</c:v>
                </c:pt>
                <c:pt idx="199">
                  <c:v>0.30238560267857145</c:v>
                </c:pt>
                <c:pt idx="200">
                  <c:v>0.30831473214285715</c:v>
                </c:pt>
                <c:pt idx="201">
                  <c:v>0.30894252232142855</c:v>
                </c:pt>
                <c:pt idx="202">
                  <c:v>0.30546476403061223</c:v>
                </c:pt>
                <c:pt idx="203">
                  <c:v>0.30647122130102039</c:v>
                </c:pt>
                <c:pt idx="204">
                  <c:v>0.31142378826530615</c:v>
                </c:pt>
                <c:pt idx="205">
                  <c:v>0.29638671875</c:v>
                </c:pt>
                <c:pt idx="206">
                  <c:v>0.31154336734693877</c:v>
                </c:pt>
                <c:pt idx="207">
                  <c:v>0.30120974170918369</c:v>
                </c:pt>
                <c:pt idx="208">
                  <c:v>0.30967992665816324</c:v>
                </c:pt>
                <c:pt idx="209">
                  <c:v>0.30629185267857145</c:v>
                </c:pt>
                <c:pt idx="210">
                  <c:v>0.30780652104591838</c:v>
                </c:pt>
                <c:pt idx="211">
                  <c:v>0.30232581313775508</c:v>
                </c:pt>
                <c:pt idx="212">
                  <c:v>0.30086096938775508</c:v>
                </c:pt>
                <c:pt idx="213">
                  <c:v>0.29918686224489793</c:v>
                </c:pt>
                <c:pt idx="214">
                  <c:v>0.30152861926020408</c:v>
                </c:pt>
                <c:pt idx="215">
                  <c:v>0.30579360650510207</c:v>
                </c:pt>
                <c:pt idx="216">
                  <c:v>0.30320272640306123</c:v>
                </c:pt>
                <c:pt idx="217">
                  <c:v>0.30360132334183676</c:v>
                </c:pt>
                <c:pt idx="218">
                  <c:v>0.30875318877551022</c:v>
                </c:pt>
                <c:pt idx="219">
                  <c:v>0.30480707908163263</c:v>
                </c:pt>
                <c:pt idx="220">
                  <c:v>0.29406489158163263</c:v>
                </c:pt>
                <c:pt idx="221">
                  <c:v>0.30110012755102039</c:v>
                </c:pt>
                <c:pt idx="222">
                  <c:v>0.29546994579081631</c:v>
                </c:pt>
                <c:pt idx="223">
                  <c:v>0.29586854272959184</c:v>
                </c:pt>
                <c:pt idx="224">
                  <c:v>0.30163823341836737</c:v>
                </c:pt>
                <c:pt idx="225">
                  <c:v>0.29939612563775508</c:v>
                </c:pt>
                <c:pt idx="226">
                  <c:v>0.30247528698979592</c:v>
                </c:pt>
                <c:pt idx="227">
                  <c:v>0.30841438137755101</c:v>
                </c:pt>
                <c:pt idx="228">
                  <c:v>0.2958286830357143</c:v>
                </c:pt>
                <c:pt idx="229">
                  <c:v>0.29968510841836737</c:v>
                </c:pt>
                <c:pt idx="230">
                  <c:v>0.29837970344387754</c:v>
                </c:pt>
                <c:pt idx="231">
                  <c:v>0.31166294642857145</c:v>
                </c:pt>
                <c:pt idx="232">
                  <c:v>0.30376076211734693</c:v>
                </c:pt>
                <c:pt idx="233">
                  <c:v>0.30715880102040816</c:v>
                </c:pt>
                <c:pt idx="234">
                  <c:v>0.30813536352040816</c:v>
                </c:pt>
                <c:pt idx="235">
                  <c:v>0.30813536352040816</c:v>
                </c:pt>
                <c:pt idx="236">
                  <c:v>0.30271444515306123</c:v>
                </c:pt>
                <c:pt idx="237">
                  <c:v>0.29755261479591838</c:v>
                </c:pt>
                <c:pt idx="238">
                  <c:v>0.30459781568877553</c:v>
                </c:pt>
                <c:pt idx="239">
                  <c:v>0.30702925701530615</c:v>
                </c:pt>
                <c:pt idx="240">
                  <c:v>0.30826490752551022</c:v>
                </c:pt>
                <c:pt idx="241">
                  <c:v>0.30229591836734693</c:v>
                </c:pt>
                <c:pt idx="242">
                  <c:v>0.30163823341836737</c:v>
                </c:pt>
                <c:pt idx="243">
                  <c:v>0.30241549744897961</c:v>
                </c:pt>
                <c:pt idx="244">
                  <c:v>0.29826012436224492</c:v>
                </c:pt>
                <c:pt idx="245">
                  <c:v>0.30042251275510207</c:v>
                </c:pt>
                <c:pt idx="246">
                  <c:v>0.29660594706632654</c:v>
                </c:pt>
                <c:pt idx="247">
                  <c:v>0.30515585140306123</c:v>
                </c:pt>
                <c:pt idx="248">
                  <c:v>0.30972975127551022</c:v>
                </c:pt>
                <c:pt idx="249">
                  <c:v>0.30159837372448978</c:v>
                </c:pt>
                <c:pt idx="250">
                  <c:v>0.29736328125</c:v>
                </c:pt>
                <c:pt idx="251">
                  <c:v>0.29356664540816324</c:v>
                </c:pt>
                <c:pt idx="252">
                  <c:v>0.2958286830357143</c:v>
                </c:pt>
                <c:pt idx="253">
                  <c:v>0.29540019132653061</c:v>
                </c:pt>
                <c:pt idx="254">
                  <c:v>0.30272441007653061</c:v>
                </c:pt>
                <c:pt idx="255">
                  <c:v>0.30451809630102039</c:v>
                </c:pt>
                <c:pt idx="256">
                  <c:v>0.30614237882653061</c:v>
                </c:pt>
                <c:pt idx="257">
                  <c:v>0.29844945790816324</c:v>
                </c:pt>
                <c:pt idx="258">
                  <c:v>0.29528061224489793</c:v>
                </c:pt>
                <c:pt idx="259">
                  <c:v>0.2972935267857143</c:v>
                </c:pt>
                <c:pt idx="260">
                  <c:v>0.30059191645408162</c:v>
                </c:pt>
                <c:pt idx="261">
                  <c:v>0.29878826530612246</c:v>
                </c:pt>
                <c:pt idx="262">
                  <c:v>0.30688974808673469</c:v>
                </c:pt>
                <c:pt idx="263">
                  <c:v>0.29885801977040816</c:v>
                </c:pt>
                <c:pt idx="264">
                  <c:v>0.29974489795918369</c:v>
                </c:pt>
                <c:pt idx="265">
                  <c:v>0.31035754145408162</c:v>
                </c:pt>
                <c:pt idx="266">
                  <c:v>0.29784159757653061</c:v>
                </c:pt>
                <c:pt idx="267">
                  <c:v>0.28835499043367346</c:v>
                </c:pt>
                <c:pt idx="268">
                  <c:v>0.29765226403061223</c:v>
                </c:pt>
                <c:pt idx="269">
                  <c:v>0.29935626594387754</c:v>
                </c:pt>
                <c:pt idx="270">
                  <c:v>0.29260004783163263</c:v>
                </c:pt>
                <c:pt idx="271">
                  <c:v>0.30112005739795916</c:v>
                </c:pt>
                <c:pt idx="272">
                  <c:v>0.30472735969387754</c:v>
                </c:pt>
                <c:pt idx="273">
                  <c:v>0.30202686543367346</c:v>
                </c:pt>
                <c:pt idx="274">
                  <c:v>0.29655612244897961</c:v>
                </c:pt>
                <c:pt idx="275">
                  <c:v>0.30892259247448978</c:v>
                </c:pt>
                <c:pt idx="276">
                  <c:v>0.3071986607142857</c:v>
                </c:pt>
                <c:pt idx="277">
                  <c:v>0.29670559630102039</c:v>
                </c:pt>
                <c:pt idx="278">
                  <c:v>0.30911192602040816</c:v>
                </c:pt>
                <c:pt idx="279">
                  <c:v>0.30582350127551022</c:v>
                </c:pt>
                <c:pt idx="280">
                  <c:v>0.30686981823979592</c:v>
                </c:pt>
                <c:pt idx="281">
                  <c:v>0.31126434948979592</c:v>
                </c:pt>
                <c:pt idx="282">
                  <c:v>0.30223612882653061</c:v>
                </c:pt>
                <c:pt idx="283">
                  <c:v>0.30107023278061223</c:v>
                </c:pt>
                <c:pt idx="284">
                  <c:v>0.30975964604591838</c:v>
                </c:pt>
                <c:pt idx="285">
                  <c:v>0.30319276147959184</c:v>
                </c:pt>
                <c:pt idx="286">
                  <c:v>0.30652104591836737</c:v>
                </c:pt>
                <c:pt idx="287">
                  <c:v>0.30903220663265307</c:v>
                </c:pt>
                <c:pt idx="288">
                  <c:v>0.30109016262755101</c:v>
                </c:pt>
                <c:pt idx="289">
                  <c:v>0.30178770727040816</c:v>
                </c:pt>
                <c:pt idx="290">
                  <c:v>0.306640625</c:v>
                </c:pt>
                <c:pt idx="291">
                  <c:v>0.29736328125</c:v>
                </c:pt>
                <c:pt idx="292">
                  <c:v>0.29952566964285715</c:v>
                </c:pt>
                <c:pt idx="293">
                  <c:v>0.30984933035714285</c:v>
                </c:pt>
                <c:pt idx="294">
                  <c:v>0.30004384566326531</c:v>
                </c:pt>
                <c:pt idx="295">
                  <c:v>0.30533522002551022</c:v>
                </c:pt>
                <c:pt idx="296">
                  <c:v>0.30008370535714285</c:v>
                </c:pt>
                <c:pt idx="297">
                  <c:v>0.30017338966836737</c:v>
                </c:pt>
                <c:pt idx="298">
                  <c:v>0.29402503188775508</c:v>
                </c:pt>
                <c:pt idx="299">
                  <c:v>0.28988958864795916</c:v>
                </c:pt>
                <c:pt idx="300">
                  <c:v>0.30729830994897961</c:v>
                </c:pt>
                <c:pt idx="301">
                  <c:v>0.30299346301020408</c:v>
                </c:pt>
                <c:pt idx="302">
                  <c:v>0.30017338966836737</c:v>
                </c:pt>
                <c:pt idx="303">
                  <c:v>0.30802574936224492</c:v>
                </c:pt>
                <c:pt idx="304">
                  <c:v>0.29356664540816324</c:v>
                </c:pt>
                <c:pt idx="305">
                  <c:v>0.30173788265306123</c:v>
                </c:pt>
                <c:pt idx="306">
                  <c:v>0.30316286670918369</c:v>
                </c:pt>
                <c:pt idx="307">
                  <c:v>0.29426419005102039</c:v>
                </c:pt>
                <c:pt idx="308">
                  <c:v>0.29829001913265307</c:v>
                </c:pt>
                <c:pt idx="309">
                  <c:v>0.29838966836734693</c:v>
                </c:pt>
                <c:pt idx="310">
                  <c:v>0.29578882334183676</c:v>
                </c:pt>
                <c:pt idx="311">
                  <c:v>0.30355149872448978</c:v>
                </c:pt>
                <c:pt idx="312">
                  <c:v>0.29702447385204084</c:v>
                </c:pt>
                <c:pt idx="313">
                  <c:v>0.29442362882653061</c:v>
                </c:pt>
                <c:pt idx="314">
                  <c:v>0.30010363520408162</c:v>
                </c:pt>
                <c:pt idx="315">
                  <c:v>0.29502152423469385</c:v>
                </c:pt>
                <c:pt idx="316">
                  <c:v>0.29758250956632654</c:v>
                </c:pt>
                <c:pt idx="317">
                  <c:v>0.29153380102040816</c:v>
                </c:pt>
                <c:pt idx="318">
                  <c:v>0.29061702806122447</c:v>
                </c:pt>
                <c:pt idx="319">
                  <c:v>0.30722855548469385</c:v>
                </c:pt>
                <c:pt idx="320">
                  <c:v>0.29413464604591838</c:v>
                </c:pt>
                <c:pt idx="321">
                  <c:v>0.29730349170918369</c:v>
                </c:pt>
                <c:pt idx="322">
                  <c:v>0.29805086096938777</c:v>
                </c:pt>
                <c:pt idx="323">
                  <c:v>0.30313297193877553</c:v>
                </c:pt>
                <c:pt idx="324">
                  <c:v>0.29662587691326531</c:v>
                </c:pt>
                <c:pt idx="325">
                  <c:v>0.30111009247448978</c:v>
                </c:pt>
                <c:pt idx="326">
                  <c:v>0.29823022959183676</c:v>
                </c:pt>
                <c:pt idx="327">
                  <c:v>0.30501634247448978</c:v>
                </c:pt>
                <c:pt idx="328">
                  <c:v>0.31037747130102039</c:v>
                </c:pt>
                <c:pt idx="329">
                  <c:v>0.29932637117346939</c:v>
                </c:pt>
                <c:pt idx="330">
                  <c:v>0.29578882334183676</c:v>
                </c:pt>
                <c:pt idx="331">
                  <c:v>0.30295360331632654</c:v>
                </c:pt>
                <c:pt idx="332">
                  <c:v>0.30312300701530615</c:v>
                </c:pt>
                <c:pt idx="333">
                  <c:v>0.30477718431122447</c:v>
                </c:pt>
                <c:pt idx="334">
                  <c:v>0.31003866390306123</c:v>
                </c:pt>
                <c:pt idx="335">
                  <c:v>0.30158840880102039</c:v>
                </c:pt>
                <c:pt idx="336">
                  <c:v>0.29936623086734693</c:v>
                </c:pt>
                <c:pt idx="337">
                  <c:v>0.30706911670918369</c:v>
                </c:pt>
                <c:pt idx="338">
                  <c:v>0.30968989158163263</c:v>
                </c:pt>
                <c:pt idx="339">
                  <c:v>0.29710419323979592</c:v>
                </c:pt>
                <c:pt idx="340">
                  <c:v>0.29523078762755101</c:v>
                </c:pt>
                <c:pt idx="341">
                  <c:v>0.30170798788265307</c:v>
                </c:pt>
                <c:pt idx="342">
                  <c:v>0.30064174107142855</c:v>
                </c:pt>
                <c:pt idx="343">
                  <c:v>0.30108019770408162</c:v>
                </c:pt>
                <c:pt idx="344">
                  <c:v>0.29565927933673469</c:v>
                </c:pt>
                <c:pt idx="345">
                  <c:v>0.29377590880102039</c:v>
                </c:pt>
                <c:pt idx="346">
                  <c:v>0.29592833227040816</c:v>
                </c:pt>
                <c:pt idx="347">
                  <c:v>0.29904735331632654</c:v>
                </c:pt>
                <c:pt idx="348">
                  <c:v>0.30318279655612246</c:v>
                </c:pt>
                <c:pt idx="349">
                  <c:v>0.30549465880102039</c:v>
                </c:pt>
                <c:pt idx="350">
                  <c:v>0.30511599170918369</c:v>
                </c:pt>
                <c:pt idx="351">
                  <c:v>0.30154854910714285</c:v>
                </c:pt>
                <c:pt idx="352">
                  <c:v>0.30291374362244899</c:v>
                </c:pt>
                <c:pt idx="353">
                  <c:v>0.2958984375</c:v>
                </c:pt>
                <c:pt idx="354">
                  <c:v>0.30233577806122447</c:v>
                </c:pt>
                <c:pt idx="355">
                  <c:v>0.30178770727040816</c:v>
                </c:pt>
                <c:pt idx="356">
                  <c:v>0.30110012755102039</c:v>
                </c:pt>
                <c:pt idx="357">
                  <c:v>0.29521085778061223</c:v>
                </c:pt>
                <c:pt idx="358">
                  <c:v>0.3028041294642857</c:v>
                </c:pt>
                <c:pt idx="359">
                  <c:v>0.30336216517857145</c:v>
                </c:pt>
                <c:pt idx="360">
                  <c:v>0.29995416135204084</c:v>
                </c:pt>
                <c:pt idx="361">
                  <c:v>0.30146882971938777</c:v>
                </c:pt>
                <c:pt idx="362">
                  <c:v>0.28907246492346939</c:v>
                </c:pt>
                <c:pt idx="363">
                  <c:v>0.30494658801020408</c:v>
                </c:pt>
                <c:pt idx="364">
                  <c:v>0.2993861607142857</c:v>
                </c:pt>
                <c:pt idx="365">
                  <c:v>0.28723891900510207</c:v>
                </c:pt>
                <c:pt idx="366">
                  <c:v>0.30054209183673469</c:v>
                </c:pt>
                <c:pt idx="367">
                  <c:v>0.30493662308673469</c:v>
                </c:pt>
                <c:pt idx="368">
                  <c:v>0.29580875318877553</c:v>
                </c:pt>
                <c:pt idx="369">
                  <c:v>0.30628188775510207</c:v>
                </c:pt>
                <c:pt idx="370">
                  <c:v>0.29770208864795916</c:v>
                </c:pt>
                <c:pt idx="371">
                  <c:v>0.30411949936224492</c:v>
                </c:pt>
                <c:pt idx="372">
                  <c:v>0.30299346301020408</c:v>
                </c:pt>
                <c:pt idx="373">
                  <c:v>0.30920161033163263</c:v>
                </c:pt>
                <c:pt idx="374">
                  <c:v>0.3032924107142857</c:v>
                </c:pt>
                <c:pt idx="375">
                  <c:v>0.31735291772959184</c:v>
                </c:pt>
                <c:pt idx="376">
                  <c:v>0.29584861288265307</c:v>
                </c:pt>
                <c:pt idx="377">
                  <c:v>0.30324258609693877</c:v>
                </c:pt>
                <c:pt idx="378">
                  <c:v>0.30223612882653061</c:v>
                </c:pt>
                <c:pt idx="379">
                  <c:v>0.30145886479591838</c:v>
                </c:pt>
                <c:pt idx="380">
                  <c:v>0.31051698022959184</c:v>
                </c:pt>
                <c:pt idx="381">
                  <c:v>0.30874322385204084</c:v>
                </c:pt>
                <c:pt idx="382">
                  <c:v>0.3076869419642857</c:v>
                </c:pt>
                <c:pt idx="383">
                  <c:v>0.30424904336734693</c:v>
                </c:pt>
                <c:pt idx="384">
                  <c:v>0.30469746492346939</c:v>
                </c:pt>
                <c:pt idx="385">
                  <c:v>0.29854910714285715</c:v>
                </c:pt>
                <c:pt idx="386">
                  <c:v>0.30165816326530615</c:v>
                </c:pt>
                <c:pt idx="387">
                  <c:v>0.30162826849489793</c:v>
                </c:pt>
                <c:pt idx="388">
                  <c:v>0.29953563456632654</c:v>
                </c:pt>
                <c:pt idx="389">
                  <c:v>0.29916693239795916</c:v>
                </c:pt>
                <c:pt idx="390">
                  <c:v>0.30068160076530615</c:v>
                </c:pt>
                <c:pt idx="391">
                  <c:v>0.29609773596938777</c:v>
                </c:pt>
                <c:pt idx="392">
                  <c:v>0.29869858099489793</c:v>
                </c:pt>
                <c:pt idx="393">
                  <c:v>0.29699457908163263</c:v>
                </c:pt>
                <c:pt idx="394">
                  <c:v>0.29756257971938777</c:v>
                </c:pt>
                <c:pt idx="395">
                  <c:v>0.30171795280612246</c:v>
                </c:pt>
                <c:pt idx="396">
                  <c:v>0.29810068558673469</c:v>
                </c:pt>
                <c:pt idx="397">
                  <c:v>0.29629703443877553</c:v>
                </c:pt>
                <c:pt idx="398">
                  <c:v>0.30351163903061223</c:v>
                </c:pt>
                <c:pt idx="399">
                  <c:v>0.30225605867346939</c:v>
                </c:pt>
                <c:pt idx="400">
                  <c:v>0.30387037627551022</c:v>
                </c:pt>
                <c:pt idx="401">
                  <c:v>0.29668566645408162</c:v>
                </c:pt>
                <c:pt idx="402">
                  <c:v>0.30658083545918369</c:v>
                </c:pt>
                <c:pt idx="403">
                  <c:v>0.30251514668367346</c:v>
                </c:pt>
                <c:pt idx="404">
                  <c:v>0.30115991709183676</c:v>
                </c:pt>
                <c:pt idx="405">
                  <c:v>0.29482222576530615</c:v>
                </c:pt>
                <c:pt idx="406">
                  <c:v>0.30108019770408162</c:v>
                </c:pt>
                <c:pt idx="407">
                  <c:v>0.30577367665816324</c:v>
                </c:pt>
                <c:pt idx="408">
                  <c:v>0.29193239795918369</c:v>
                </c:pt>
                <c:pt idx="409">
                  <c:v>0.30372090242346939</c:v>
                </c:pt>
                <c:pt idx="410">
                  <c:v>0.30232581313775508</c:v>
                </c:pt>
                <c:pt idx="411">
                  <c:v>0.28382095025510207</c:v>
                </c:pt>
                <c:pt idx="412">
                  <c:v>0.30621213329081631</c:v>
                </c:pt>
                <c:pt idx="413">
                  <c:v>0.30331234056122447</c:v>
                </c:pt>
                <c:pt idx="414">
                  <c:v>0.30416932397959184</c:v>
                </c:pt>
                <c:pt idx="415">
                  <c:v>0.29787149234693877</c:v>
                </c:pt>
                <c:pt idx="416">
                  <c:v>0.30551458864795916</c:v>
                </c:pt>
                <c:pt idx="417">
                  <c:v>0.30437858737244899</c:v>
                </c:pt>
                <c:pt idx="418">
                  <c:v>0.30409956951530615</c:v>
                </c:pt>
                <c:pt idx="419">
                  <c:v>0.30569395727040816</c:v>
                </c:pt>
                <c:pt idx="420">
                  <c:v>0.30438855229591838</c:v>
                </c:pt>
                <c:pt idx="421">
                  <c:v>0.31240035076530615</c:v>
                </c:pt>
                <c:pt idx="422">
                  <c:v>0.31695432079081631</c:v>
                </c:pt>
                <c:pt idx="423">
                  <c:v>0.29702447385204084</c:v>
                </c:pt>
                <c:pt idx="424">
                  <c:v>0.29926658163265307</c:v>
                </c:pt>
                <c:pt idx="425">
                  <c:v>0.31358617665816324</c:v>
                </c:pt>
                <c:pt idx="426">
                  <c:v>0.29655612244897961</c:v>
                </c:pt>
                <c:pt idx="427">
                  <c:v>0.31796077806122447</c:v>
                </c:pt>
                <c:pt idx="428">
                  <c:v>0.30782645089285715</c:v>
                </c:pt>
                <c:pt idx="429">
                  <c:v>0.30568399234693877</c:v>
                </c:pt>
                <c:pt idx="430">
                  <c:v>0.30684988839285715</c:v>
                </c:pt>
                <c:pt idx="431">
                  <c:v>0.30321269132653061</c:v>
                </c:pt>
                <c:pt idx="432">
                  <c:v>0.30709901147959184</c:v>
                </c:pt>
                <c:pt idx="433">
                  <c:v>0.30010363520408162</c:v>
                </c:pt>
                <c:pt idx="434">
                  <c:v>0.30116988201530615</c:v>
                </c:pt>
                <c:pt idx="435">
                  <c:v>0.30783641581632654</c:v>
                </c:pt>
                <c:pt idx="436">
                  <c:v>0.30652104591836737</c:v>
                </c:pt>
                <c:pt idx="437">
                  <c:v>0.30447823660714285</c:v>
                </c:pt>
                <c:pt idx="438">
                  <c:v>0.2933872767857143</c:v>
                </c:pt>
                <c:pt idx="439">
                  <c:v>0.30047233737244899</c:v>
                </c:pt>
                <c:pt idx="440">
                  <c:v>0.29750279017857145</c:v>
                </c:pt>
                <c:pt idx="441">
                  <c:v>0.30361128826530615</c:v>
                </c:pt>
                <c:pt idx="442">
                  <c:v>0.30435865752551022</c:v>
                </c:pt>
                <c:pt idx="443">
                  <c:v>0.30069156568877553</c:v>
                </c:pt>
                <c:pt idx="444">
                  <c:v>0.30434869260204084</c:v>
                </c:pt>
                <c:pt idx="445">
                  <c:v>0.29853914221938777</c:v>
                </c:pt>
                <c:pt idx="446">
                  <c:v>0.30201690051020408</c:v>
                </c:pt>
                <c:pt idx="447">
                  <c:v>0.29650629783163263</c:v>
                </c:pt>
                <c:pt idx="448">
                  <c:v>0.29904735331632654</c:v>
                </c:pt>
                <c:pt idx="449">
                  <c:v>0.30310307716836737</c:v>
                </c:pt>
                <c:pt idx="450">
                  <c:v>0.29866868622448978</c:v>
                </c:pt>
                <c:pt idx="451">
                  <c:v>0.29590840242346939</c:v>
                </c:pt>
                <c:pt idx="452">
                  <c:v>0.30125956632653061</c:v>
                </c:pt>
                <c:pt idx="453">
                  <c:v>0.30553451849489793</c:v>
                </c:pt>
                <c:pt idx="454">
                  <c:v>0.29878826530612246</c:v>
                </c:pt>
                <c:pt idx="455">
                  <c:v>0.29207190688775508</c:v>
                </c:pt>
                <c:pt idx="456">
                  <c:v>0.30926139987244899</c:v>
                </c:pt>
                <c:pt idx="457">
                  <c:v>0.30125956632653061</c:v>
                </c:pt>
                <c:pt idx="458">
                  <c:v>0.29756257971938777</c:v>
                </c:pt>
                <c:pt idx="459">
                  <c:v>0.29410475127551022</c:v>
                </c:pt>
                <c:pt idx="460">
                  <c:v>0.3026646205357143</c:v>
                </c:pt>
                <c:pt idx="461">
                  <c:v>0.3081752232142857</c:v>
                </c:pt>
                <c:pt idx="462">
                  <c:v>0.29202208227040816</c:v>
                </c:pt>
                <c:pt idx="463">
                  <c:v>0.30672034438775508</c:v>
                </c:pt>
                <c:pt idx="464">
                  <c:v>0.29902742346938777</c:v>
                </c:pt>
                <c:pt idx="465">
                  <c:v>0.30630181760204084</c:v>
                </c:pt>
                <c:pt idx="466">
                  <c:v>0.29877830038265307</c:v>
                </c:pt>
                <c:pt idx="467">
                  <c:v>0.30377072704081631</c:v>
                </c:pt>
                <c:pt idx="468">
                  <c:v>0.31602758290816324</c:v>
                </c:pt>
                <c:pt idx="469">
                  <c:v>0.31238042091836737</c:v>
                </c:pt>
                <c:pt idx="470">
                  <c:v>0.29710419323979592</c:v>
                </c:pt>
                <c:pt idx="471">
                  <c:v>0.30941087372448978</c:v>
                </c:pt>
                <c:pt idx="472">
                  <c:v>0.30145886479591838</c:v>
                </c:pt>
                <c:pt idx="473">
                  <c:v>0.30116988201530615</c:v>
                </c:pt>
                <c:pt idx="474">
                  <c:v>0.30250518176020408</c:v>
                </c:pt>
                <c:pt idx="475">
                  <c:v>0.3076171875</c:v>
                </c:pt>
                <c:pt idx="476">
                  <c:v>0.31331712372448978</c:v>
                </c:pt>
                <c:pt idx="477">
                  <c:v>0.30017338966836737</c:v>
                </c:pt>
                <c:pt idx="478">
                  <c:v>0.30764708227040816</c:v>
                </c:pt>
                <c:pt idx="479">
                  <c:v>0.30620216836734693</c:v>
                </c:pt>
                <c:pt idx="480">
                  <c:v>0.29964524872448978</c:v>
                </c:pt>
                <c:pt idx="481">
                  <c:v>0.30092075892857145</c:v>
                </c:pt>
                <c:pt idx="482">
                  <c:v>0.30913185586734693</c:v>
                </c:pt>
                <c:pt idx="483">
                  <c:v>0.29812061543367346</c:v>
                </c:pt>
                <c:pt idx="484">
                  <c:v>0.30033282844387754</c:v>
                </c:pt>
                <c:pt idx="485">
                  <c:v>0.29858896683673469</c:v>
                </c:pt>
                <c:pt idx="486">
                  <c:v>0.30004384566326531</c:v>
                </c:pt>
                <c:pt idx="487">
                  <c:v>0.29748286033163263</c:v>
                </c:pt>
                <c:pt idx="488">
                  <c:v>0.29789142219387754</c:v>
                </c:pt>
                <c:pt idx="489">
                  <c:v>0.30874322385204084</c:v>
                </c:pt>
                <c:pt idx="490">
                  <c:v>0.30626195790816324</c:v>
                </c:pt>
                <c:pt idx="491">
                  <c:v>0.29719387755102039</c:v>
                </c:pt>
                <c:pt idx="492">
                  <c:v>0.30659080038265307</c:v>
                </c:pt>
                <c:pt idx="493">
                  <c:v>0.29335738201530615</c:v>
                </c:pt>
                <c:pt idx="494">
                  <c:v>0.30649115114795916</c:v>
                </c:pt>
                <c:pt idx="495">
                  <c:v>0.28955078125</c:v>
                </c:pt>
                <c:pt idx="496">
                  <c:v>0.29909717793367346</c:v>
                </c:pt>
                <c:pt idx="497">
                  <c:v>0.29904735331632654</c:v>
                </c:pt>
                <c:pt idx="498">
                  <c:v>0.29432397959183676</c:v>
                </c:pt>
                <c:pt idx="499">
                  <c:v>0.30197704081632654</c:v>
                </c:pt>
                <c:pt idx="500">
                  <c:v>0.30689971301020408</c:v>
                </c:pt>
                <c:pt idx="501">
                  <c:v>0.30282405931122447</c:v>
                </c:pt>
                <c:pt idx="502">
                  <c:v>0.29344706632653061</c:v>
                </c:pt>
                <c:pt idx="503">
                  <c:v>0.30063177614795916</c:v>
                </c:pt>
                <c:pt idx="504">
                  <c:v>0.30462771045918369</c:v>
                </c:pt>
                <c:pt idx="505">
                  <c:v>0.29652622767857145</c:v>
                </c:pt>
                <c:pt idx="506">
                  <c:v>0.29735331632653061</c:v>
                </c:pt>
                <c:pt idx="507">
                  <c:v>0.29575892857142855</c:v>
                </c:pt>
                <c:pt idx="508">
                  <c:v>0.29693478954081631</c:v>
                </c:pt>
                <c:pt idx="509">
                  <c:v>0.29493183992346939</c:v>
                </c:pt>
                <c:pt idx="510">
                  <c:v>0.29930644132653061</c:v>
                </c:pt>
                <c:pt idx="511">
                  <c:v>0.30850406568877553</c:v>
                </c:pt>
                <c:pt idx="512">
                  <c:v>0.29423429528061223</c:v>
                </c:pt>
                <c:pt idx="513">
                  <c:v>0.29991430165816324</c:v>
                </c:pt>
                <c:pt idx="514">
                  <c:v>0.3051060267857143</c:v>
                </c:pt>
                <c:pt idx="515">
                  <c:v>0.30586336096938777</c:v>
                </c:pt>
                <c:pt idx="516">
                  <c:v>0.31160315688775508</c:v>
                </c:pt>
                <c:pt idx="517">
                  <c:v>0.30825494260204084</c:v>
                </c:pt>
                <c:pt idx="518">
                  <c:v>0.29523078762755101</c:v>
                </c:pt>
                <c:pt idx="519">
                  <c:v>0.2988978794642857</c:v>
                </c:pt>
                <c:pt idx="520">
                  <c:v>0.29835977359693877</c:v>
                </c:pt>
                <c:pt idx="521">
                  <c:v>0.31067641900510207</c:v>
                </c:pt>
                <c:pt idx="522">
                  <c:v>0.30340202487244899</c:v>
                </c:pt>
                <c:pt idx="523">
                  <c:v>0.30785634566326531</c:v>
                </c:pt>
                <c:pt idx="524">
                  <c:v>0.30045240752551022</c:v>
                </c:pt>
                <c:pt idx="525">
                  <c:v>0.30481704400510207</c:v>
                </c:pt>
                <c:pt idx="526">
                  <c:v>0.29627710459183676</c:v>
                </c:pt>
                <c:pt idx="527">
                  <c:v>0.29350685586734693</c:v>
                </c:pt>
                <c:pt idx="528">
                  <c:v>0.30460778061224492</c:v>
                </c:pt>
                <c:pt idx="529">
                  <c:v>0.29682517538265307</c:v>
                </c:pt>
                <c:pt idx="530">
                  <c:v>0.30922154017857145</c:v>
                </c:pt>
                <c:pt idx="531">
                  <c:v>0.29769212372448978</c:v>
                </c:pt>
                <c:pt idx="532">
                  <c:v>0.29504145408163263</c:v>
                </c:pt>
                <c:pt idx="533">
                  <c:v>0.28911232461734693</c:v>
                </c:pt>
                <c:pt idx="534">
                  <c:v>0.30159837372448978</c:v>
                </c:pt>
                <c:pt idx="535">
                  <c:v>0.29116509885204084</c:v>
                </c:pt>
                <c:pt idx="536">
                  <c:v>0.30104033801020408</c:v>
                </c:pt>
                <c:pt idx="537">
                  <c:v>0.30129942602040816</c:v>
                </c:pt>
                <c:pt idx="538">
                  <c:v>0.29305843431122447</c:v>
                </c:pt>
                <c:pt idx="539">
                  <c:v>0.3031529017857143</c:v>
                </c:pt>
                <c:pt idx="540">
                  <c:v>0.29918686224489793</c:v>
                </c:pt>
                <c:pt idx="541">
                  <c:v>0.29853914221938777</c:v>
                </c:pt>
                <c:pt idx="542">
                  <c:v>0.30125956632653061</c:v>
                </c:pt>
                <c:pt idx="543">
                  <c:v>0.29421436543367346</c:v>
                </c:pt>
                <c:pt idx="544">
                  <c:v>0.29607780612244899</c:v>
                </c:pt>
                <c:pt idx="545">
                  <c:v>0.29724370216836737</c:v>
                </c:pt>
                <c:pt idx="546">
                  <c:v>0.29599808673469385</c:v>
                </c:pt>
                <c:pt idx="547">
                  <c:v>0.30464764030612246</c:v>
                </c:pt>
                <c:pt idx="548">
                  <c:v>0.29349689094387754</c:v>
                </c:pt>
                <c:pt idx="549">
                  <c:v>0.30567402742346939</c:v>
                </c:pt>
                <c:pt idx="550">
                  <c:v>0.30489676339285715</c:v>
                </c:pt>
                <c:pt idx="551">
                  <c:v>0.29213169642857145</c:v>
                </c:pt>
                <c:pt idx="552">
                  <c:v>0.28889309630102039</c:v>
                </c:pt>
                <c:pt idx="553">
                  <c:v>0.29114516900510207</c:v>
                </c:pt>
                <c:pt idx="554">
                  <c:v>0.30158840880102039</c:v>
                </c:pt>
                <c:pt idx="555">
                  <c:v>0.29944595025510207</c:v>
                </c:pt>
                <c:pt idx="556">
                  <c:v>0.29130460778061223</c:v>
                </c:pt>
                <c:pt idx="557">
                  <c:v>0.30751753826530615</c:v>
                </c:pt>
                <c:pt idx="558">
                  <c:v>0.30884287308673469</c:v>
                </c:pt>
                <c:pt idx="559">
                  <c:v>0.30678013392857145</c:v>
                </c:pt>
                <c:pt idx="560">
                  <c:v>0.30237563775510207</c:v>
                </c:pt>
                <c:pt idx="561">
                  <c:v>0.31604751275510207</c:v>
                </c:pt>
                <c:pt idx="562">
                  <c:v>0.30440848214285715</c:v>
                </c:pt>
                <c:pt idx="563">
                  <c:v>0.31973453443877553</c:v>
                </c:pt>
                <c:pt idx="564">
                  <c:v>0.30136918048469385</c:v>
                </c:pt>
                <c:pt idx="565">
                  <c:v>0.30120974170918369</c:v>
                </c:pt>
                <c:pt idx="566">
                  <c:v>0.30698939732142855</c:v>
                </c:pt>
                <c:pt idx="567">
                  <c:v>0.30024314413265307</c:v>
                </c:pt>
                <c:pt idx="568">
                  <c:v>0.3070591517857143</c:v>
                </c:pt>
                <c:pt idx="569">
                  <c:v>0.31004862882653061</c:v>
                </c:pt>
                <c:pt idx="570">
                  <c:v>0.31028778698979592</c:v>
                </c:pt>
                <c:pt idx="571">
                  <c:v>0.2997349330357143</c:v>
                </c:pt>
                <c:pt idx="572">
                  <c:v>0.30681002869897961</c:v>
                </c:pt>
                <c:pt idx="573">
                  <c:v>0.29597815688775508</c:v>
                </c:pt>
                <c:pt idx="574">
                  <c:v>0.30074139030612246</c:v>
                </c:pt>
                <c:pt idx="575">
                  <c:v>0.30284398915816324</c:v>
                </c:pt>
                <c:pt idx="576">
                  <c:v>0.30430883290816324</c:v>
                </c:pt>
                <c:pt idx="577">
                  <c:v>0.302734375</c:v>
                </c:pt>
                <c:pt idx="578">
                  <c:v>0.30080117984693877</c:v>
                </c:pt>
                <c:pt idx="579">
                  <c:v>0.29731345663265307</c:v>
                </c:pt>
                <c:pt idx="580">
                  <c:v>0.29952566964285715</c:v>
                </c:pt>
                <c:pt idx="581">
                  <c:v>0.2958984375</c:v>
                </c:pt>
                <c:pt idx="582">
                  <c:v>0.30166812818877553</c:v>
                </c:pt>
                <c:pt idx="583">
                  <c:v>0.30302335778061223</c:v>
                </c:pt>
                <c:pt idx="584">
                  <c:v>0.30285395408163263</c:v>
                </c:pt>
                <c:pt idx="585">
                  <c:v>0.30188735650510207</c:v>
                </c:pt>
                <c:pt idx="586">
                  <c:v>0.29846938775510207</c:v>
                </c:pt>
                <c:pt idx="587">
                  <c:v>0.29892777423469385</c:v>
                </c:pt>
                <c:pt idx="588">
                  <c:v>0.29815051020408162</c:v>
                </c:pt>
                <c:pt idx="589">
                  <c:v>0.30313297193877553</c:v>
                </c:pt>
                <c:pt idx="590">
                  <c:v>0.2984095982142857</c:v>
                </c:pt>
                <c:pt idx="591">
                  <c:v>0.30316286670918369</c:v>
                </c:pt>
                <c:pt idx="592">
                  <c:v>0.30028300382653061</c:v>
                </c:pt>
                <c:pt idx="593">
                  <c:v>0.29794124681122447</c:v>
                </c:pt>
                <c:pt idx="594">
                  <c:v>0.30401985012755101</c:v>
                </c:pt>
                <c:pt idx="595">
                  <c:v>0.29711415816326531</c:v>
                </c:pt>
                <c:pt idx="596">
                  <c:v>0.29600805165816324</c:v>
                </c:pt>
                <c:pt idx="597">
                  <c:v>0.29779177295918369</c:v>
                </c:pt>
                <c:pt idx="598">
                  <c:v>0.30149872448979592</c:v>
                </c:pt>
                <c:pt idx="599">
                  <c:v>0.28514628507653061</c:v>
                </c:pt>
                <c:pt idx="600">
                  <c:v>0.28743821747448978</c:v>
                </c:pt>
                <c:pt idx="601">
                  <c:v>0.2984095982142857</c:v>
                </c:pt>
                <c:pt idx="602">
                  <c:v>0.30104033801020408</c:v>
                </c:pt>
                <c:pt idx="603">
                  <c:v>0.29644650829081631</c:v>
                </c:pt>
                <c:pt idx="604">
                  <c:v>0.30199697066326531</c:v>
                </c:pt>
                <c:pt idx="605">
                  <c:v>0.30184749681122447</c:v>
                </c:pt>
                <c:pt idx="606">
                  <c:v>0.30604272959183676</c:v>
                </c:pt>
                <c:pt idx="607">
                  <c:v>0.29852917729591838</c:v>
                </c:pt>
                <c:pt idx="608">
                  <c:v>0.29931640625</c:v>
                </c:pt>
                <c:pt idx="609">
                  <c:v>0.30219626913265307</c:v>
                </c:pt>
                <c:pt idx="610">
                  <c:v>0.32102000956632654</c:v>
                </c:pt>
                <c:pt idx="611">
                  <c:v>0.30576371173469385</c:v>
                </c:pt>
                <c:pt idx="612">
                  <c:v>0.29153380102040816</c:v>
                </c:pt>
                <c:pt idx="613">
                  <c:v>0.3051060267857143</c:v>
                </c:pt>
                <c:pt idx="614">
                  <c:v>0.29666573660714285</c:v>
                </c:pt>
                <c:pt idx="615">
                  <c:v>0.31228077168367346</c:v>
                </c:pt>
                <c:pt idx="616">
                  <c:v>0.30627192283163263</c:v>
                </c:pt>
                <c:pt idx="617">
                  <c:v>0.31137396364795916</c:v>
                </c:pt>
                <c:pt idx="618">
                  <c:v>0.29422433035714285</c:v>
                </c:pt>
                <c:pt idx="619">
                  <c:v>0.30773676658163263</c:v>
                </c:pt>
                <c:pt idx="620">
                  <c:v>0.30413942920918369</c:v>
                </c:pt>
                <c:pt idx="621">
                  <c:v>0.30019331951530615</c:v>
                </c:pt>
                <c:pt idx="622">
                  <c:v>0.29796117665816324</c:v>
                </c:pt>
                <c:pt idx="623">
                  <c:v>0.30187739158163263</c:v>
                </c:pt>
                <c:pt idx="624">
                  <c:v>0.29962531887755101</c:v>
                </c:pt>
                <c:pt idx="625">
                  <c:v>0.30249521683673469</c:v>
                </c:pt>
                <c:pt idx="626">
                  <c:v>0.29869858099489793</c:v>
                </c:pt>
                <c:pt idx="627">
                  <c:v>0.29617745535714285</c:v>
                </c:pt>
                <c:pt idx="628">
                  <c:v>0.29626713966836737</c:v>
                </c:pt>
                <c:pt idx="629">
                  <c:v>0.30034279336734693</c:v>
                </c:pt>
                <c:pt idx="630">
                  <c:v>0.30552455357142855</c:v>
                </c:pt>
                <c:pt idx="631">
                  <c:v>0.30753746811224492</c:v>
                </c:pt>
                <c:pt idx="632">
                  <c:v>0.29538026147959184</c:v>
                </c:pt>
                <c:pt idx="633">
                  <c:v>0.30184749681122447</c:v>
                </c:pt>
                <c:pt idx="634">
                  <c:v>0.30437858737244899</c:v>
                </c:pt>
                <c:pt idx="635">
                  <c:v>0.30257493622448978</c:v>
                </c:pt>
                <c:pt idx="636">
                  <c:v>0.29643654336734693</c:v>
                </c:pt>
                <c:pt idx="637">
                  <c:v>0.29697464923469385</c:v>
                </c:pt>
                <c:pt idx="638">
                  <c:v>0.30735809948979592</c:v>
                </c:pt>
                <c:pt idx="639">
                  <c:v>0.30602279974489793</c:v>
                </c:pt>
                <c:pt idx="640">
                  <c:v>0.29712412308673469</c:v>
                </c:pt>
                <c:pt idx="641">
                  <c:v>0.30348174426020408</c:v>
                </c:pt>
                <c:pt idx="642">
                  <c:v>0.30132932079081631</c:v>
                </c:pt>
                <c:pt idx="643">
                  <c:v>0.30299346301020408</c:v>
                </c:pt>
                <c:pt idx="644">
                  <c:v>0.29358657525510207</c:v>
                </c:pt>
                <c:pt idx="645">
                  <c:v>0.29758250956632654</c:v>
                </c:pt>
                <c:pt idx="646">
                  <c:v>0.29927654655612246</c:v>
                </c:pt>
                <c:pt idx="647">
                  <c:v>0.28916214923469385</c:v>
                </c:pt>
                <c:pt idx="648">
                  <c:v>0.30131935586734693</c:v>
                </c:pt>
                <c:pt idx="649">
                  <c:v>0.29663584183673469</c:v>
                </c:pt>
                <c:pt idx="650">
                  <c:v>0.28856425382653061</c:v>
                </c:pt>
                <c:pt idx="651">
                  <c:v>0.30448820153061223</c:v>
                </c:pt>
                <c:pt idx="652">
                  <c:v>0.29934630102040816</c:v>
                </c:pt>
                <c:pt idx="653">
                  <c:v>0.296875</c:v>
                </c:pt>
                <c:pt idx="654">
                  <c:v>0.30725845025510207</c:v>
                </c:pt>
                <c:pt idx="655">
                  <c:v>0.30686981823979592</c:v>
                </c:pt>
                <c:pt idx="656">
                  <c:v>0.30441844706632654</c:v>
                </c:pt>
                <c:pt idx="657">
                  <c:v>0.31081592793367346</c:v>
                </c:pt>
                <c:pt idx="658">
                  <c:v>0.30035275829081631</c:v>
                </c:pt>
                <c:pt idx="659">
                  <c:v>0.29975486288265307</c:v>
                </c:pt>
                <c:pt idx="660">
                  <c:v>0.29920679209183676</c:v>
                </c:pt>
                <c:pt idx="661">
                  <c:v>0.28949099170918369</c:v>
                </c:pt>
                <c:pt idx="662">
                  <c:v>0.30793606505102039</c:v>
                </c:pt>
                <c:pt idx="663">
                  <c:v>0.3135463169642857</c:v>
                </c:pt>
                <c:pt idx="664">
                  <c:v>0.31497130102040816</c:v>
                </c:pt>
                <c:pt idx="665">
                  <c:v>0.30431879783163263</c:v>
                </c:pt>
                <c:pt idx="666">
                  <c:v>0.30324258609693877</c:v>
                </c:pt>
                <c:pt idx="667">
                  <c:v>0.30462771045918369</c:v>
                </c:pt>
                <c:pt idx="668">
                  <c:v>0.30262476084183676</c:v>
                </c:pt>
                <c:pt idx="669">
                  <c:v>0.30938097895408162</c:v>
                </c:pt>
                <c:pt idx="670">
                  <c:v>0.29852917729591838</c:v>
                </c:pt>
                <c:pt idx="671">
                  <c:v>0.30192721619897961</c:v>
                </c:pt>
                <c:pt idx="672">
                  <c:v>0.29879823022959184</c:v>
                </c:pt>
                <c:pt idx="673">
                  <c:v>0.29669563137755101</c:v>
                </c:pt>
                <c:pt idx="674">
                  <c:v>0.29907724808673469</c:v>
                </c:pt>
                <c:pt idx="675">
                  <c:v>0.29772201849489793</c:v>
                </c:pt>
                <c:pt idx="676">
                  <c:v>0.29760243941326531</c:v>
                </c:pt>
                <c:pt idx="677">
                  <c:v>0.30368104272959184</c:v>
                </c:pt>
                <c:pt idx="678">
                  <c:v>0.30868343431122447</c:v>
                </c:pt>
                <c:pt idx="679">
                  <c:v>0.30505620216836737</c:v>
                </c:pt>
                <c:pt idx="680">
                  <c:v>0.29120495854591838</c:v>
                </c:pt>
                <c:pt idx="681">
                  <c:v>0.30229591836734693</c:v>
                </c:pt>
                <c:pt idx="682">
                  <c:v>0.30181760204081631</c:v>
                </c:pt>
                <c:pt idx="683">
                  <c:v>0.29259008290816324</c:v>
                </c:pt>
                <c:pt idx="684">
                  <c:v>0.29999402104591838</c:v>
                </c:pt>
                <c:pt idx="685">
                  <c:v>0.30485690369897961</c:v>
                </c:pt>
                <c:pt idx="686">
                  <c:v>0.29416454081632654</c:v>
                </c:pt>
                <c:pt idx="687">
                  <c:v>0.30004384566326531</c:v>
                </c:pt>
                <c:pt idx="688">
                  <c:v>0.30130939094387754</c:v>
                </c:pt>
                <c:pt idx="689">
                  <c:v>0.30714883609693877</c:v>
                </c:pt>
                <c:pt idx="690">
                  <c:v>0.30029296875</c:v>
                </c:pt>
                <c:pt idx="691">
                  <c:v>0.30048230229591838</c:v>
                </c:pt>
                <c:pt idx="692">
                  <c:v>0.30288384885204084</c:v>
                </c:pt>
                <c:pt idx="693">
                  <c:v>0.29247050382653061</c:v>
                </c:pt>
                <c:pt idx="694">
                  <c:v>0.28944116709183676</c:v>
                </c:pt>
                <c:pt idx="695">
                  <c:v>0.30345184948979592</c:v>
                </c:pt>
                <c:pt idx="696">
                  <c:v>0.30560427295918369</c:v>
                </c:pt>
                <c:pt idx="697">
                  <c:v>0.29510124362244899</c:v>
                </c:pt>
                <c:pt idx="698">
                  <c:v>0.31773158482142855</c:v>
                </c:pt>
                <c:pt idx="699">
                  <c:v>0.30394013073979592</c:v>
                </c:pt>
                <c:pt idx="700">
                  <c:v>0.30741788903061223</c:v>
                </c:pt>
                <c:pt idx="701">
                  <c:v>0.30474728954081631</c:v>
                </c:pt>
                <c:pt idx="702">
                  <c:v>0.30599290497448978</c:v>
                </c:pt>
                <c:pt idx="703">
                  <c:v>0.31715361926020408</c:v>
                </c:pt>
                <c:pt idx="704">
                  <c:v>0.31572863520408162</c:v>
                </c:pt>
                <c:pt idx="705">
                  <c:v>0.29899752869897961</c:v>
                </c:pt>
                <c:pt idx="706">
                  <c:v>0.3052455357142857</c:v>
                </c:pt>
                <c:pt idx="707">
                  <c:v>0.31133410395408162</c:v>
                </c:pt>
                <c:pt idx="708">
                  <c:v>0.29998405612244899</c:v>
                </c:pt>
                <c:pt idx="709">
                  <c:v>0.31552933673469385</c:v>
                </c:pt>
                <c:pt idx="710">
                  <c:v>0.31059669961734693</c:v>
                </c:pt>
                <c:pt idx="711">
                  <c:v>0.30675023915816324</c:v>
                </c:pt>
                <c:pt idx="712">
                  <c:v>0.29849928252551022</c:v>
                </c:pt>
                <c:pt idx="713">
                  <c:v>0.30263472576530615</c:v>
                </c:pt>
                <c:pt idx="714">
                  <c:v>0.30873325892857145</c:v>
                </c:pt>
                <c:pt idx="715">
                  <c:v>0.30482700892857145</c:v>
                </c:pt>
                <c:pt idx="716">
                  <c:v>0.29561941964285715</c:v>
                </c:pt>
                <c:pt idx="717">
                  <c:v>0.2953404017857143</c:v>
                </c:pt>
                <c:pt idx="718">
                  <c:v>0.30243542729591838</c:v>
                </c:pt>
                <c:pt idx="719">
                  <c:v>0.29873844068877553</c:v>
                </c:pt>
                <c:pt idx="720">
                  <c:v>0.29439373405612246</c:v>
                </c:pt>
                <c:pt idx="721">
                  <c:v>0.29407485650510207</c:v>
                </c:pt>
                <c:pt idx="722">
                  <c:v>0.29434390943877553</c:v>
                </c:pt>
                <c:pt idx="723">
                  <c:v>0.29490194515306123</c:v>
                </c:pt>
                <c:pt idx="724">
                  <c:v>0.29471261160714285</c:v>
                </c:pt>
                <c:pt idx="725">
                  <c:v>0.30322265625</c:v>
                </c:pt>
                <c:pt idx="726">
                  <c:v>0.30574378188775508</c:v>
                </c:pt>
                <c:pt idx="727">
                  <c:v>0.30619220344387754</c:v>
                </c:pt>
                <c:pt idx="728">
                  <c:v>0.29247050382653061</c:v>
                </c:pt>
                <c:pt idx="729">
                  <c:v>0.29130460778061223</c:v>
                </c:pt>
                <c:pt idx="730">
                  <c:v>0.30582350127551022</c:v>
                </c:pt>
                <c:pt idx="731">
                  <c:v>0.30366111288265307</c:v>
                </c:pt>
                <c:pt idx="732">
                  <c:v>0.30455795599489793</c:v>
                </c:pt>
                <c:pt idx="733">
                  <c:v>0.29489198022959184</c:v>
                </c:pt>
                <c:pt idx="734">
                  <c:v>0.29901745854591838</c:v>
                </c:pt>
                <c:pt idx="735">
                  <c:v>0.3037109375</c:v>
                </c:pt>
                <c:pt idx="736">
                  <c:v>0.30428890306122447</c:v>
                </c:pt>
                <c:pt idx="737">
                  <c:v>0.29857900191326531</c:v>
                </c:pt>
                <c:pt idx="738">
                  <c:v>0.29025829081632654</c:v>
                </c:pt>
                <c:pt idx="739">
                  <c:v>0.29682517538265307</c:v>
                </c:pt>
                <c:pt idx="740">
                  <c:v>0.2943638392857143</c:v>
                </c:pt>
                <c:pt idx="741">
                  <c:v>0.29169323979591838</c:v>
                </c:pt>
                <c:pt idx="742">
                  <c:v>0.30090082908163263</c:v>
                </c:pt>
                <c:pt idx="743">
                  <c:v>0.30355149872448978</c:v>
                </c:pt>
                <c:pt idx="744">
                  <c:v>0.29367625956632654</c:v>
                </c:pt>
                <c:pt idx="745">
                  <c:v>0.29897759885204084</c:v>
                </c:pt>
                <c:pt idx="746">
                  <c:v>0.29770208864795916</c:v>
                </c:pt>
                <c:pt idx="747">
                  <c:v>0.30791613520408162</c:v>
                </c:pt>
                <c:pt idx="748">
                  <c:v>0.30043247767857145</c:v>
                </c:pt>
                <c:pt idx="749">
                  <c:v>0.30531529017857145</c:v>
                </c:pt>
                <c:pt idx="750">
                  <c:v>0.29560945471938777</c:v>
                </c:pt>
                <c:pt idx="751">
                  <c:v>0.32011320153061223</c:v>
                </c:pt>
                <c:pt idx="752">
                  <c:v>0.29116509885204084</c:v>
                </c:pt>
                <c:pt idx="753">
                  <c:v>0.30383051658163263</c:v>
                </c:pt>
                <c:pt idx="754">
                  <c:v>0.30340202487244899</c:v>
                </c:pt>
                <c:pt idx="755">
                  <c:v>0.30441844706632654</c:v>
                </c:pt>
                <c:pt idx="756">
                  <c:v>0.30275430484693877</c:v>
                </c:pt>
                <c:pt idx="757">
                  <c:v>0.29854910714285715</c:v>
                </c:pt>
                <c:pt idx="758">
                  <c:v>0.30121970663265307</c:v>
                </c:pt>
                <c:pt idx="759">
                  <c:v>0.30116988201530615</c:v>
                </c:pt>
                <c:pt idx="760">
                  <c:v>0.30574378188775508</c:v>
                </c:pt>
                <c:pt idx="761">
                  <c:v>0.29753268494897961</c:v>
                </c:pt>
                <c:pt idx="762">
                  <c:v>0.30424904336734693</c:v>
                </c:pt>
                <c:pt idx="763">
                  <c:v>0.30109016262755101</c:v>
                </c:pt>
                <c:pt idx="764">
                  <c:v>0.30225605867346939</c:v>
                </c:pt>
                <c:pt idx="765">
                  <c:v>0.30005381058673469</c:v>
                </c:pt>
                <c:pt idx="766">
                  <c:v>0.30229591836734693</c:v>
                </c:pt>
                <c:pt idx="767">
                  <c:v>0.29691485969387754</c:v>
                </c:pt>
                <c:pt idx="768">
                  <c:v>0.29213169642857145</c:v>
                </c:pt>
                <c:pt idx="769">
                  <c:v>0.29783163265306123</c:v>
                </c:pt>
                <c:pt idx="770">
                  <c:v>0.30087093431122447</c:v>
                </c:pt>
                <c:pt idx="771">
                  <c:v>0.2958984375</c:v>
                </c:pt>
                <c:pt idx="772">
                  <c:v>0.30282405931122447</c:v>
                </c:pt>
                <c:pt idx="773">
                  <c:v>0.29934630102040816</c:v>
                </c:pt>
                <c:pt idx="774">
                  <c:v>0.29514110331632654</c:v>
                </c:pt>
                <c:pt idx="775">
                  <c:v>0.29261997767857145</c:v>
                </c:pt>
                <c:pt idx="776">
                  <c:v>0.30653101084183676</c:v>
                </c:pt>
                <c:pt idx="777">
                  <c:v>0.30511599170918369</c:v>
                </c:pt>
                <c:pt idx="778">
                  <c:v>0.30381058673469385</c:v>
                </c:pt>
                <c:pt idx="779">
                  <c:v>0.30190728635204084</c:v>
                </c:pt>
                <c:pt idx="780">
                  <c:v>0.30268455038265307</c:v>
                </c:pt>
                <c:pt idx="781">
                  <c:v>0.29579878826530615</c:v>
                </c:pt>
                <c:pt idx="782">
                  <c:v>0.30741788903061223</c:v>
                </c:pt>
                <c:pt idx="783">
                  <c:v>0.30517578125</c:v>
                </c:pt>
                <c:pt idx="784">
                  <c:v>0.29966517857142855</c:v>
                </c:pt>
                <c:pt idx="785">
                  <c:v>0.29816047512755101</c:v>
                </c:pt>
                <c:pt idx="786">
                  <c:v>0.30483697385204084</c:v>
                </c:pt>
                <c:pt idx="787">
                  <c:v>0.29725366709183676</c:v>
                </c:pt>
                <c:pt idx="788">
                  <c:v>0.30032286352040816</c:v>
                </c:pt>
                <c:pt idx="789">
                  <c:v>0.29818040497448978</c:v>
                </c:pt>
                <c:pt idx="790">
                  <c:v>0.30824497767857145</c:v>
                </c:pt>
                <c:pt idx="791">
                  <c:v>0.30016342474489793</c:v>
                </c:pt>
                <c:pt idx="792">
                  <c:v>0.30840441645408162</c:v>
                </c:pt>
                <c:pt idx="793">
                  <c:v>0.30237563775510207</c:v>
                </c:pt>
                <c:pt idx="794">
                  <c:v>0.31180245535714285</c:v>
                </c:pt>
                <c:pt idx="795">
                  <c:v>0.29413464604591838</c:v>
                </c:pt>
                <c:pt idx="796">
                  <c:v>0.30611248405612246</c:v>
                </c:pt>
                <c:pt idx="797">
                  <c:v>0.30379065688775508</c:v>
                </c:pt>
                <c:pt idx="798">
                  <c:v>0.32068120216836737</c:v>
                </c:pt>
                <c:pt idx="799">
                  <c:v>0.30778659119897961</c:v>
                </c:pt>
                <c:pt idx="800">
                  <c:v>0.30613241390306123</c:v>
                </c:pt>
                <c:pt idx="801">
                  <c:v>0.30712890625</c:v>
                </c:pt>
                <c:pt idx="802">
                  <c:v>0.29073660714285715</c:v>
                </c:pt>
                <c:pt idx="803">
                  <c:v>0.31348652742346939</c:v>
                </c:pt>
                <c:pt idx="804">
                  <c:v>0.31961495535714285</c:v>
                </c:pt>
                <c:pt idx="805">
                  <c:v>0.31411431760204084</c:v>
                </c:pt>
                <c:pt idx="806">
                  <c:v>0.30063177614795916</c:v>
                </c:pt>
                <c:pt idx="807">
                  <c:v>0.30350167410714285</c:v>
                </c:pt>
                <c:pt idx="808">
                  <c:v>0.30141900510204084</c:v>
                </c:pt>
                <c:pt idx="809">
                  <c:v>0.31073620854591838</c:v>
                </c:pt>
                <c:pt idx="810">
                  <c:v>0.31431361607142855</c:v>
                </c:pt>
                <c:pt idx="811">
                  <c:v>0.30774673150510207</c:v>
                </c:pt>
                <c:pt idx="812">
                  <c:v>0.30931122448979592</c:v>
                </c:pt>
                <c:pt idx="813">
                  <c:v>0.30042251275510207</c:v>
                </c:pt>
                <c:pt idx="814">
                  <c:v>0.30695950255102039</c:v>
                </c:pt>
                <c:pt idx="815">
                  <c:v>0.29762236926020408</c:v>
                </c:pt>
                <c:pt idx="816">
                  <c:v>0.30318279655612246</c:v>
                </c:pt>
                <c:pt idx="817">
                  <c:v>0.30765704719387754</c:v>
                </c:pt>
                <c:pt idx="818">
                  <c:v>0.31405452806122447</c:v>
                </c:pt>
                <c:pt idx="819">
                  <c:v>0.30690967793367346</c:v>
                </c:pt>
                <c:pt idx="820">
                  <c:v>0.30363121811224492</c:v>
                </c:pt>
                <c:pt idx="821">
                  <c:v>0.30070153061224492</c:v>
                </c:pt>
                <c:pt idx="822">
                  <c:v>0.30459781568877553</c:v>
                </c:pt>
                <c:pt idx="823">
                  <c:v>0.31297831632653061</c:v>
                </c:pt>
                <c:pt idx="824">
                  <c:v>0.30484693877551022</c:v>
                </c:pt>
                <c:pt idx="825">
                  <c:v>0.30486686862244899</c:v>
                </c:pt>
                <c:pt idx="826">
                  <c:v>0.30887276785714285</c:v>
                </c:pt>
                <c:pt idx="827">
                  <c:v>0.30419921875</c:v>
                </c:pt>
                <c:pt idx="828">
                  <c:v>0.30250518176020408</c:v>
                </c:pt>
                <c:pt idx="829">
                  <c:v>0.30810546875</c:v>
                </c:pt>
                <c:pt idx="830">
                  <c:v>0.29949577487244899</c:v>
                </c:pt>
                <c:pt idx="831">
                  <c:v>0.30376076211734693</c:v>
                </c:pt>
                <c:pt idx="832">
                  <c:v>0.29836973852040816</c:v>
                </c:pt>
                <c:pt idx="833">
                  <c:v>0.30858378507653061</c:v>
                </c:pt>
                <c:pt idx="834">
                  <c:v>0.29515106823979592</c:v>
                </c:pt>
                <c:pt idx="835">
                  <c:v>0.30569395727040816</c:v>
                </c:pt>
                <c:pt idx="836">
                  <c:v>0.30005381058673469</c:v>
                </c:pt>
                <c:pt idx="837">
                  <c:v>0.30453802614795916</c:v>
                </c:pt>
                <c:pt idx="838">
                  <c:v>0.29824019451530615</c:v>
                </c:pt>
                <c:pt idx="839">
                  <c:v>0.30369100765306123</c:v>
                </c:pt>
                <c:pt idx="840">
                  <c:v>0.31429368622448978</c:v>
                </c:pt>
                <c:pt idx="841">
                  <c:v>0.29935626594387754</c:v>
                </c:pt>
                <c:pt idx="842">
                  <c:v>0.30037268813775508</c:v>
                </c:pt>
                <c:pt idx="843">
                  <c:v>0.30410953443877553</c:v>
                </c:pt>
                <c:pt idx="844">
                  <c:v>0.30432876275510207</c:v>
                </c:pt>
                <c:pt idx="845">
                  <c:v>0.30583346619897961</c:v>
                </c:pt>
                <c:pt idx="846">
                  <c:v>0.29089604591836737</c:v>
                </c:pt>
                <c:pt idx="847">
                  <c:v>0.30154854910714285</c:v>
                </c:pt>
                <c:pt idx="848">
                  <c:v>0.29941605548469385</c:v>
                </c:pt>
                <c:pt idx="849">
                  <c:v>0.29898756377551022</c:v>
                </c:pt>
                <c:pt idx="850">
                  <c:v>0.31097536670918369</c:v>
                </c:pt>
                <c:pt idx="851">
                  <c:v>0.30898238201530615</c:v>
                </c:pt>
                <c:pt idx="852">
                  <c:v>0.30325255102040816</c:v>
                </c:pt>
                <c:pt idx="853">
                  <c:v>0.294921875</c:v>
                </c:pt>
                <c:pt idx="854">
                  <c:v>0.30459781568877553</c:v>
                </c:pt>
                <c:pt idx="855">
                  <c:v>0.30245535714285715</c:v>
                </c:pt>
                <c:pt idx="856">
                  <c:v>0.30518574617346939</c:v>
                </c:pt>
                <c:pt idx="857">
                  <c:v>0.30128946109693877</c:v>
                </c:pt>
                <c:pt idx="858">
                  <c:v>0.29810068558673469</c:v>
                </c:pt>
                <c:pt idx="859">
                  <c:v>0.30665058992346939</c:v>
                </c:pt>
                <c:pt idx="860">
                  <c:v>0.30242546237244899</c:v>
                </c:pt>
                <c:pt idx="861">
                  <c:v>0.29282924107142855</c:v>
                </c:pt>
                <c:pt idx="862">
                  <c:v>0.29937619579081631</c:v>
                </c:pt>
                <c:pt idx="863">
                  <c:v>0.29578882334183676</c:v>
                </c:pt>
                <c:pt idx="864">
                  <c:v>0.3071986607142857</c:v>
                </c:pt>
                <c:pt idx="865">
                  <c:v>0.31220105229591838</c:v>
                </c:pt>
                <c:pt idx="866">
                  <c:v>0.30172791772959184</c:v>
                </c:pt>
                <c:pt idx="867">
                  <c:v>0.31073620854591838</c:v>
                </c:pt>
                <c:pt idx="868">
                  <c:v>0.29828005420918369</c:v>
                </c:pt>
                <c:pt idx="869">
                  <c:v>0.30702925701530615</c:v>
                </c:pt>
                <c:pt idx="870">
                  <c:v>0.30907206632653061</c:v>
                </c:pt>
                <c:pt idx="871">
                  <c:v>0.31188217474489793</c:v>
                </c:pt>
                <c:pt idx="872">
                  <c:v>0.30572385204081631</c:v>
                </c:pt>
                <c:pt idx="873">
                  <c:v>0.31323740433673469</c:v>
                </c:pt>
                <c:pt idx="874">
                  <c:v>0.30373086734693877</c:v>
                </c:pt>
                <c:pt idx="875">
                  <c:v>0.2963169642857143</c:v>
                </c:pt>
                <c:pt idx="876">
                  <c:v>0.31195192920918369</c:v>
                </c:pt>
                <c:pt idx="877">
                  <c:v>0.30562420280612246</c:v>
                </c:pt>
                <c:pt idx="878">
                  <c:v>0.29929647640306123</c:v>
                </c:pt>
                <c:pt idx="879">
                  <c:v>0.30720862563775508</c:v>
                </c:pt>
                <c:pt idx="880">
                  <c:v>0.30214644451530615</c:v>
                </c:pt>
                <c:pt idx="881">
                  <c:v>0.30370097257653061</c:v>
                </c:pt>
                <c:pt idx="882">
                  <c:v>0.29773198341836737</c:v>
                </c:pt>
                <c:pt idx="883">
                  <c:v>0.29853914221938777</c:v>
                </c:pt>
                <c:pt idx="884">
                  <c:v>0.31138392857142855</c:v>
                </c:pt>
                <c:pt idx="885">
                  <c:v>0.28965043048469385</c:v>
                </c:pt>
                <c:pt idx="886">
                  <c:v>0.29968510841836737</c:v>
                </c:pt>
                <c:pt idx="887">
                  <c:v>0.30549465880102039</c:v>
                </c:pt>
                <c:pt idx="888">
                  <c:v>0.29321787308673469</c:v>
                </c:pt>
                <c:pt idx="889">
                  <c:v>0.29690489477040816</c:v>
                </c:pt>
                <c:pt idx="890">
                  <c:v>0.30024314413265307</c:v>
                </c:pt>
                <c:pt idx="891">
                  <c:v>0.30760722257653061</c:v>
                </c:pt>
                <c:pt idx="892">
                  <c:v>0.32115951849489793</c:v>
                </c:pt>
                <c:pt idx="893">
                  <c:v>0.29892777423469385</c:v>
                </c:pt>
                <c:pt idx="894">
                  <c:v>0.29626713966836737</c:v>
                </c:pt>
                <c:pt idx="895">
                  <c:v>0.29788145727040816</c:v>
                </c:pt>
                <c:pt idx="896">
                  <c:v>0.29372608418367346</c:v>
                </c:pt>
                <c:pt idx="897">
                  <c:v>0.30642139668367346</c:v>
                </c:pt>
                <c:pt idx="898">
                  <c:v>0.31032764668367346</c:v>
                </c:pt>
                <c:pt idx="899">
                  <c:v>0.30471739477040816</c:v>
                </c:pt>
                <c:pt idx="900">
                  <c:v>0.30160833864795916</c:v>
                </c:pt>
                <c:pt idx="901">
                  <c:v>0.31190210459183676</c:v>
                </c:pt>
                <c:pt idx="902">
                  <c:v>0.29466278698979592</c:v>
                </c:pt>
                <c:pt idx="903">
                  <c:v>0.30300342793367346</c:v>
                </c:pt>
                <c:pt idx="904">
                  <c:v>0.30965003188775508</c:v>
                </c:pt>
                <c:pt idx="905">
                  <c:v>0.30159837372448978</c:v>
                </c:pt>
                <c:pt idx="906">
                  <c:v>0.30862364477040816</c:v>
                </c:pt>
                <c:pt idx="907">
                  <c:v>0.30294363839285715</c:v>
                </c:pt>
                <c:pt idx="908">
                  <c:v>0.30632174744897961</c:v>
                </c:pt>
                <c:pt idx="909">
                  <c:v>0.30248525191326531</c:v>
                </c:pt>
                <c:pt idx="910">
                  <c:v>0.29791135204081631</c:v>
                </c:pt>
                <c:pt idx="911">
                  <c:v>0.30514588647959184</c:v>
                </c:pt>
                <c:pt idx="912">
                  <c:v>0.31038743622448978</c:v>
                </c:pt>
                <c:pt idx="913">
                  <c:v>0.32004344706632654</c:v>
                </c:pt>
                <c:pt idx="914">
                  <c:v>0.30874322385204084</c:v>
                </c:pt>
                <c:pt idx="915">
                  <c:v>0.30355149872448978</c:v>
                </c:pt>
                <c:pt idx="916">
                  <c:v>0.30554448341836737</c:v>
                </c:pt>
                <c:pt idx="917">
                  <c:v>0.3134765625</c:v>
                </c:pt>
                <c:pt idx="918">
                  <c:v>0.30872329400510207</c:v>
                </c:pt>
                <c:pt idx="919">
                  <c:v>0.31907684948979592</c:v>
                </c:pt>
                <c:pt idx="920">
                  <c:v>0.30670041454081631</c:v>
                </c:pt>
                <c:pt idx="921">
                  <c:v>0.3065708705357143</c:v>
                </c:pt>
                <c:pt idx="922">
                  <c:v>0.31124441964285715</c:v>
                </c:pt>
                <c:pt idx="923">
                  <c:v>0.30067163584183676</c:v>
                </c:pt>
                <c:pt idx="924">
                  <c:v>0.30576371173469385</c:v>
                </c:pt>
                <c:pt idx="925">
                  <c:v>0.3158482142857143</c:v>
                </c:pt>
                <c:pt idx="926">
                  <c:v>0.30288384885204084</c:v>
                </c:pt>
                <c:pt idx="927">
                  <c:v>0.30623206313775508</c:v>
                </c:pt>
                <c:pt idx="928">
                  <c:v>0.31245017538265307</c:v>
                </c:pt>
                <c:pt idx="929">
                  <c:v>0.30478714923469385</c:v>
                </c:pt>
                <c:pt idx="930">
                  <c:v>0.30389030612244899</c:v>
                </c:pt>
                <c:pt idx="931">
                  <c:v>0.3125</c:v>
                </c:pt>
                <c:pt idx="932">
                  <c:v>0.30190728635204084</c:v>
                </c:pt>
                <c:pt idx="933">
                  <c:v>0.30875318877551022</c:v>
                </c:pt>
                <c:pt idx="934">
                  <c:v>0.3086635044642857</c:v>
                </c:pt>
                <c:pt idx="935">
                  <c:v>0.30532525510204084</c:v>
                </c:pt>
                <c:pt idx="936">
                  <c:v>0.30970982142857145</c:v>
                </c:pt>
                <c:pt idx="937">
                  <c:v>0.3070591517857143</c:v>
                </c:pt>
                <c:pt idx="938">
                  <c:v>0.31394491390306123</c:v>
                </c:pt>
                <c:pt idx="939">
                  <c:v>0.31546954719387754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27-4E36-8312-8BCCAC67E9C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clip=0.5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Sheet1!$D$2:$D$941</c:f>
              <c:numCache>
                <c:formatCode>General</c:formatCode>
                <c:ptCount val="940"/>
                <c:pt idx="0">
                  <c:v>2.4294483418367346E-2</c:v>
                </c:pt>
                <c:pt idx="1">
                  <c:v>0.10363520408163265</c:v>
                </c:pt>
                <c:pt idx="2">
                  <c:v>0.16540776466836735</c:v>
                </c:pt>
                <c:pt idx="3">
                  <c:v>0.19910913584183673</c:v>
                </c:pt>
                <c:pt idx="4">
                  <c:v>0.21869021045918369</c:v>
                </c:pt>
                <c:pt idx="5">
                  <c:v>0.23004025829081631</c:v>
                </c:pt>
                <c:pt idx="6">
                  <c:v>0.23237205038265307</c:v>
                </c:pt>
                <c:pt idx="7">
                  <c:v>0.25054807079081631</c:v>
                </c:pt>
                <c:pt idx="8">
                  <c:v>0.26187818877551022</c:v>
                </c:pt>
                <c:pt idx="9">
                  <c:v>0.26268534757653061</c:v>
                </c:pt>
                <c:pt idx="10">
                  <c:v>0.26485770089285715</c:v>
                </c:pt>
                <c:pt idx="11">
                  <c:v>0.25527144451530615</c:v>
                </c:pt>
                <c:pt idx="12">
                  <c:v>0.25940688775510207</c:v>
                </c:pt>
                <c:pt idx="13">
                  <c:v>0.26214724170918369</c:v>
                </c:pt>
                <c:pt idx="14">
                  <c:v>0.25137515943877553</c:v>
                </c:pt>
                <c:pt idx="15">
                  <c:v>0.25312898596938777</c:v>
                </c:pt>
                <c:pt idx="16">
                  <c:v>0.26080197704081631</c:v>
                </c:pt>
                <c:pt idx="17">
                  <c:v>0.25211256377551022</c:v>
                </c:pt>
                <c:pt idx="18">
                  <c:v>0.25754344706632654</c:v>
                </c:pt>
                <c:pt idx="19">
                  <c:v>0.26879384566326531</c:v>
                </c:pt>
                <c:pt idx="20">
                  <c:v>0.26590401785714285</c:v>
                </c:pt>
                <c:pt idx="21">
                  <c:v>0.27337771045918369</c:v>
                </c:pt>
                <c:pt idx="22">
                  <c:v>0.26354233099489793</c:v>
                </c:pt>
                <c:pt idx="23">
                  <c:v>0.26317362882653061</c:v>
                </c:pt>
                <c:pt idx="24">
                  <c:v>0.26556521045918369</c:v>
                </c:pt>
                <c:pt idx="25">
                  <c:v>0.26842514349489793</c:v>
                </c:pt>
                <c:pt idx="26">
                  <c:v>0.26936184630102039</c:v>
                </c:pt>
                <c:pt idx="27">
                  <c:v>0.2744140625</c:v>
                </c:pt>
                <c:pt idx="28">
                  <c:v>0.25931720344387754</c:v>
                </c:pt>
                <c:pt idx="29">
                  <c:v>0.27127511160714285</c:v>
                </c:pt>
                <c:pt idx="30">
                  <c:v>0.26758808992346939</c:v>
                </c:pt>
                <c:pt idx="31">
                  <c:v>0.27211216517857145</c:v>
                </c:pt>
                <c:pt idx="32">
                  <c:v>0.27214205994897961</c:v>
                </c:pt>
                <c:pt idx="33">
                  <c:v>0.27058753188775508</c:v>
                </c:pt>
                <c:pt idx="34">
                  <c:v>0.25461375956632654</c:v>
                </c:pt>
                <c:pt idx="35">
                  <c:v>0.26522640306122447</c:v>
                </c:pt>
                <c:pt idx="36">
                  <c:v>0.26904296875</c:v>
                </c:pt>
                <c:pt idx="37">
                  <c:v>0.27259048150510207</c:v>
                </c:pt>
                <c:pt idx="38">
                  <c:v>0.26916254783163263</c:v>
                </c:pt>
                <c:pt idx="39">
                  <c:v>0.2486945950255102</c:v>
                </c:pt>
                <c:pt idx="40">
                  <c:v>0.27312858737244899</c:v>
                </c:pt>
                <c:pt idx="41">
                  <c:v>0.26837531887755101</c:v>
                </c:pt>
                <c:pt idx="42">
                  <c:v>0.26792689732142855</c:v>
                </c:pt>
                <c:pt idx="43">
                  <c:v>0.26682079081632654</c:v>
                </c:pt>
                <c:pt idx="44">
                  <c:v>0.26598373724489793</c:v>
                </c:pt>
                <c:pt idx="45">
                  <c:v>0.27976522640306123</c:v>
                </c:pt>
                <c:pt idx="46">
                  <c:v>0.27345742984693877</c:v>
                </c:pt>
                <c:pt idx="47">
                  <c:v>0.26707987882653061</c:v>
                </c:pt>
                <c:pt idx="48">
                  <c:v>0.26493742028061223</c:v>
                </c:pt>
                <c:pt idx="49">
                  <c:v>0.27973533163265307</c:v>
                </c:pt>
                <c:pt idx="50">
                  <c:v>0.25824099170918369</c:v>
                </c:pt>
                <c:pt idx="51">
                  <c:v>0.26185825892857145</c:v>
                </c:pt>
                <c:pt idx="52">
                  <c:v>0.2759486607142857</c:v>
                </c:pt>
                <c:pt idx="53">
                  <c:v>0.26891342474489793</c:v>
                </c:pt>
                <c:pt idx="54">
                  <c:v>0.27309869260204084</c:v>
                </c:pt>
                <c:pt idx="55">
                  <c:v>0.27296914859693877</c:v>
                </c:pt>
                <c:pt idx="56">
                  <c:v>0.26023397640306123</c:v>
                </c:pt>
                <c:pt idx="57">
                  <c:v>0.27036830357142855</c:v>
                </c:pt>
                <c:pt idx="58">
                  <c:v>0.25956632653061223</c:v>
                </c:pt>
                <c:pt idx="59">
                  <c:v>0.25824099170918369</c:v>
                </c:pt>
                <c:pt idx="60">
                  <c:v>0.26795679209183676</c:v>
                </c:pt>
                <c:pt idx="61">
                  <c:v>0.26022401147959184</c:v>
                </c:pt>
                <c:pt idx="62">
                  <c:v>0.25693558673469385</c:v>
                </c:pt>
                <c:pt idx="63">
                  <c:v>0.25262077487244899</c:v>
                </c:pt>
                <c:pt idx="64">
                  <c:v>0.25637755102040816</c:v>
                </c:pt>
                <c:pt idx="65">
                  <c:v>0.25192323022959184</c:v>
                </c:pt>
                <c:pt idx="66">
                  <c:v>0.25567004145408162</c:v>
                </c:pt>
                <c:pt idx="67">
                  <c:v>0.25789221938775508</c:v>
                </c:pt>
                <c:pt idx="68">
                  <c:v>0.26971061862244899</c:v>
                </c:pt>
                <c:pt idx="69">
                  <c:v>0.25394610969387754</c:v>
                </c:pt>
                <c:pt idx="70">
                  <c:v>0.25561025191326531</c:v>
                </c:pt>
                <c:pt idx="71">
                  <c:v>0.25499242665816324</c:v>
                </c:pt>
                <c:pt idx="72">
                  <c:v>0.26085180165816324</c:v>
                </c:pt>
                <c:pt idx="73">
                  <c:v>0.25456393494897961</c:v>
                </c:pt>
                <c:pt idx="74">
                  <c:v>0.26590401785714285</c:v>
                </c:pt>
                <c:pt idx="75">
                  <c:v>0.25854990433673469</c:v>
                </c:pt>
                <c:pt idx="76">
                  <c:v>0.25862962372448978</c:v>
                </c:pt>
                <c:pt idx="77">
                  <c:v>0.26302415497448978</c:v>
                </c:pt>
                <c:pt idx="78">
                  <c:v>0.25749362244897961</c:v>
                </c:pt>
                <c:pt idx="79">
                  <c:v>0.26383131377551022</c:v>
                </c:pt>
                <c:pt idx="80">
                  <c:v>0.25670639349489793</c:v>
                </c:pt>
                <c:pt idx="81">
                  <c:v>0.25812141262755101</c:v>
                </c:pt>
                <c:pt idx="82">
                  <c:v>0.25649713010204084</c:v>
                </c:pt>
                <c:pt idx="83">
                  <c:v>0.26236647002551022</c:v>
                </c:pt>
                <c:pt idx="84">
                  <c:v>0.25936702806122447</c:v>
                </c:pt>
                <c:pt idx="85">
                  <c:v>0.25640744579081631</c:v>
                </c:pt>
                <c:pt idx="86">
                  <c:v>0.24550581951530612</c:v>
                </c:pt>
                <c:pt idx="87">
                  <c:v>0.25638751594387754</c:v>
                </c:pt>
                <c:pt idx="88">
                  <c:v>0.25618821747448978</c:v>
                </c:pt>
                <c:pt idx="89">
                  <c:v>0.25794204400510207</c:v>
                </c:pt>
                <c:pt idx="90">
                  <c:v>0.25964604591836737</c:v>
                </c:pt>
                <c:pt idx="91">
                  <c:v>0.26723931760204084</c:v>
                </c:pt>
                <c:pt idx="92">
                  <c:v>0.26465840242346939</c:v>
                </c:pt>
                <c:pt idx="93">
                  <c:v>0.26922233737244899</c:v>
                </c:pt>
                <c:pt idx="94">
                  <c:v>0.25286989795918369</c:v>
                </c:pt>
                <c:pt idx="95">
                  <c:v>0.25915776466836737</c:v>
                </c:pt>
                <c:pt idx="96">
                  <c:v>0.25356744260204084</c:v>
                </c:pt>
                <c:pt idx="97">
                  <c:v>0.25958625637755101</c:v>
                </c:pt>
                <c:pt idx="98">
                  <c:v>0.26338289221938777</c:v>
                </c:pt>
                <c:pt idx="99">
                  <c:v>0.26024394132653061</c:v>
                </c:pt>
                <c:pt idx="100">
                  <c:v>0.26095145089285715</c:v>
                </c:pt>
                <c:pt idx="101">
                  <c:v>0.25743383290816324</c:v>
                </c:pt>
                <c:pt idx="102">
                  <c:v>0.25968590561224492</c:v>
                </c:pt>
                <c:pt idx="103">
                  <c:v>0.26156927614795916</c:v>
                </c:pt>
                <c:pt idx="104">
                  <c:v>0.25890864158163263</c:v>
                </c:pt>
                <c:pt idx="105">
                  <c:v>0.25977558992346939</c:v>
                </c:pt>
                <c:pt idx="106">
                  <c:v>0.25626793686224492</c:v>
                </c:pt>
                <c:pt idx="107">
                  <c:v>0.2578822544642857</c:v>
                </c:pt>
                <c:pt idx="108">
                  <c:v>0.2544642857142857</c:v>
                </c:pt>
                <c:pt idx="109">
                  <c:v>0.25497249681122447</c:v>
                </c:pt>
                <c:pt idx="110">
                  <c:v>0.2483757174744898</c:v>
                </c:pt>
                <c:pt idx="111">
                  <c:v>0.2452068718112245</c:v>
                </c:pt>
                <c:pt idx="112">
                  <c:v>0.26274513711734693</c:v>
                </c:pt>
                <c:pt idx="113">
                  <c:v>0.24937220982142858</c:v>
                </c:pt>
                <c:pt idx="114">
                  <c:v>0.25824099170918369</c:v>
                </c:pt>
                <c:pt idx="115">
                  <c:v>0.25793207908163263</c:v>
                </c:pt>
                <c:pt idx="116">
                  <c:v>0.25786232461734693</c:v>
                </c:pt>
                <c:pt idx="117">
                  <c:v>0.25414540816326531</c:v>
                </c:pt>
                <c:pt idx="118">
                  <c:v>0.25999481823979592</c:v>
                </c:pt>
                <c:pt idx="119">
                  <c:v>0.25391621492346939</c:v>
                </c:pt>
                <c:pt idx="120">
                  <c:v>0.27113560267857145</c:v>
                </c:pt>
                <c:pt idx="121">
                  <c:v>0.26013432716836737</c:v>
                </c:pt>
                <c:pt idx="122">
                  <c:v>0.2606724330357143</c:v>
                </c:pt>
                <c:pt idx="123">
                  <c:v>0.26226682079081631</c:v>
                </c:pt>
                <c:pt idx="124">
                  <c:v>0.25961615114795916</c:v>
                </c:pt>
                <c:pt idx="125">
                  <c:v>0.25517179528061223</c:v>
                </c:pt>
                <c:pt idx="126">
                  <c:v>0.24755859375</c:v>
                </c:pt>
                <c:pt idx="127">
                  <c:v>0.26283482142857145</c:v>
                </c:pt>
                <c:pt idx="128">
                  <c:v>0.25547074298469385</c:v>
                </c:pt>
                <c:pt idx="129">
                  <c:v>0.2587193080357143</c:v>
                </c:pt>
                <c:pt idx="130">
                  <c:v>0.26381138392857145</c:v>
                </c:pt>
                <c:pt idx="131">
                  <c:v>0.25957629145408162</c:v>
                </c:pt>
                <c:pt idx="132">
                  <c:v>0.25647720025510207</c:v>
                </c:pt>
                <c:pt idx="133">
                  <c:v>0.25217235331632654</c:v>
                </c:pt>
                <c:pt idx="134">
                  <c:v>0.24866470025510204</c:v>
                </c:pt>
                <c:pt idx="135">
                  <c:v>0.25913783482142855</c:v>
                </c:pt>
                <c:pt idx="136">
                  <c:v>0.25877909757653061</c:v>
                </c:pt>
                <c:pt idx="137">
                  <c:v>0.26832549426020408</c:v>
                </c:pt>
                <c:pt idx="138">
                  <c:v>0.25946667729591838</c:v>
                </c:pt>
                <c:pt idx="139">
                  <c:v>0.25738400829081631</c:v>
                </c:pt>
                <c:pt idx="140">
                  <c:v>0.26913265306122447</c:v>
                </c:pt>
                <c:pt idx="141">
                  <c:v>0.26515664859693877</c:v>
                </c:pt>
                <c:pt idx="142">
                  <c:v>0.25130540497448978</c:v>
                </c:pt>
                <c:pt idx="143">
                  <c:v>0.25413544323979592</c:v>
                </c:pt>
                <c:pt idx="144">
                  <c:v>0.25081712372448978</c:v>
                </c:pt>
                <c:pt idx="145">
                  <c:v>0.26222696109693877</c:v>
                </c:pt>
                <c:pt idx="146">
                  <c:v>0.26182836415816324</c:v>
                </c:pt>
                <c:pt idx="147">
                  <c:v>0.26102120535714285</c:v>
                </c:pt>
                <c:pt idx="148">
                  <c:v>0.25849011479591838</c:v>
                </c:pt>
                <c:pt idx="149">
                  <c:v>0.25936702806122447</c:v>
                </c:pt>
                <c:pt idx="150">
                  <c:v>0.25897839604591838</c:v>
                </c:pt>
                <c:pt idx="151">
                  <c:v>0.25735411352040816</c:v>
                </c:pt>
                <c:pt idx="152">
                  <c:v>0.25899832589285715</c:v>
                </c:pt>
                <c:pt idx="153">
                  <c:v>0.25717474489795916</c:v>
                </c:pt>
                <c:pt idx="154">
                  <c:v>0.26412029655612246</c:v>
                </c:pt>
                <c:pt idx="155">
                  <c:v>0.25020926339285715</c:v>
                </c:pt>
                <c:pt idx="156">
                  <c:v>0.2494220344387755</c:v>
                </c:pt>
                <c:pt idx="157">
                  <c:v>0.26106106505102039</c:v>
                </c:pt>
                <c:pt idx="158">
                  <c:v>0.24848533163265307</c:v>
                </c:pt>
                <c:pt idx="159">
                  <c:v>0.24391143176020408</c:v>
                </c:pt>
                <c:pt idx="160">
                  <c:v>0.26455875318877553</c:v>
                </c:pt>
                <c:pt idx="161">
                  <c:v>0.25816127232142855</c:v>
                </c:pt>
                <c:pt idx="162">
                  <c:v>0.26722935267857145</c:v>
                </c:pt>
                <c:pt idx="163">
                  <c:v>0.25812141262755101</c:v>
                </c:pt>
                <c:pt idx="164">
                  <c:v>0.25684590242346939</c:v>
                </c:pt>
                <c:pt idx="165">
                  <c:v>0.25185347576530615</c:v>
                </c:pt>
                <c:pt idx="166">
                  <c:v>0.26293447066326531</c:v>
                </c:pt>
                <c:pt idx="167">
                  <c:v>0.25989516900510207</c:v>
                </c:pt>
                <c:pt idx="168">
                  <c:v>0.25909797512755101</c:v>
                </c:pt>
                <c:pt idx="169">
                  <c:v>0.25112603635204084</c:v>
                </c:pt>
                <c:pt idx="170">
                  <c:v>0.26132015306122447</c:v>
                </c:pt>
                <c:pt idx="171">
                  <c:v>0.25505221619897961</c:v>
                </c:pt>
                <c:pt idx="172">
                  <c:v>0.25377670599489793</c:v>
                </c:pt>
                <c:pt idx="173">
                  <c:v>0.24815648915816327</c:v>
                </c:pt>
                <c:pt idx="174">
                  <c:v>0.24860491071428573</c:v>
                </c:pt>
                <c:pt idx="175">
                  <c:v>0.25875916772959184</c:v>
                </c:pt>
                <c:pt idx="176">
                  <c:v>0.25157445790816324</c:v>
                </c:pt>
                <c:pt idx="177">
                  <c:v>0.25812141262755101</c:v>
                </c:pt>
                <c:pt idx="178">
                  <c:v>0.26303411989795916</c:v>
                </c:pt>
                <c:pt idx="179">
                  <c:v>0.25763313137755101</c:v>
                </c:pt>
                <c:pt idx="180">
                  <c:v>0.26029376594387754</c:v>
                </c:pt>
                <c:pt idx="181">
                  <c:v>0.26676100127551022</c:v>
                </c:pt>
                <c:pt idx="182">
                  <c:v>0.24309430803571427</c:v>
                </c:pt>
                <c:pt idx="183">
                  <c:v>0.26623286033163263</c:v>
                </c:pt>
                <c:pt idx="184">
                  <c:v>0.25576969068877553</c:v>
                </c:pt>
                <c:pt idx="185">
                  <c:v>0.26201769770408162</c:v>
                </c:pt>
                <c:pt idx="186">
                  <c:v>0.26615314094387754</c:v>
                </c:pt>
                <c:pt idx="187">
                  <c:v>0.26843510841836737</c:v>
                </c:pt>
                <c:pt idx="188">
                  <c:v>0.26676100127551022</c:v>
                </c:pt>
                <c:pt idx="189">
                  <c:v>0.2483757174744898</c:v>
                </c:pt>
                <c:pt idx="190">
                  <c:v>0.26007453762755101</c:v>
                </c:pt>
                <c:pt idx="191">
                  <c:v>0.25643734056122447</c:v>
                </c:pt>
                <c:pt idx="192">
                  <c:v>0.25912786989795916</c:v>
                </c:pt>
                <c:pt idx="193">
                  <c:v>0.27075693558673469</c:v>
                </c:pt>
                <c:pt idx="194">
                  <c:v>0.26180843431122447</c:v>
                </c:pt>
                <c:pt idx="195">
                  <c:v>0.25995495854591838</c:v>
                </c:pt>
                <c:pt idx="196">
                  <c:v>0.26206752232142855</c:v>
                </c:pt>
                <c:pt idx="197">
                  <c:v>0.25669642857142855</c:v>
                </c:pt>
                <c:pt idx="198">
                  <c:v>0.26417012117346939</c:v>
                </c:pt>
                <c:pt idx="199">
                  <c:v>0.25475326849489793</c:v>
                </c:pt>
                <c:pt idx="200">
                  <c:v>0.25824099170918369</c:v>
                </c:pt>
                <c:pt idx="201">
                  <c:v>0.25810148278061223</c:v>
                </c:pt>
                <c:pt idx="202">
                  <c:v>0.25706513073979592</c:v>
                </c:pt>
                <c:pt idx="203">
                  <c:v>0.25853993941326531</c:v>
                </c:pt>
                <c:pt idx="204">
                  <c:v>0.25522161989795916</c:v>
                </c:pt>
                <c:pt idx="205">
                  <c:v>0.24774792729591838</c:v>
                </c:pt>
                <c:pt idx="206">
                  <c:v>0.25548070790816324</c:v>
                </c:pt>
                <c:pt idx="207">
                  <c:v>0.25120575573979592</c:v>
                </c:pt>
                <c:pt idx="208">
                  <c:v>0.26615314094387754</c:v>
                </c:pt>
                <c:pt idx="209">
                  <c:v>0.26199776785714285</c:v>
                </c:pt>
                <c:pt idx="210">
                  <c:v>0.26290457589285715</c:v>
                </c:pt>
                <c:pt idx="211">
                  <c:v>0.2613002232142857</c:v>
                </c:pt>
                <c:pt idx="212">
                  <c:v>0.25749362244897961</c:v>
                </c:pt>
                <c:pt idx="213">
                  <c:v>0.25460379464285715</c:v>
                </c:pt>
                <c:pt idx="214">
                  <c:v>0.25571986607142855</c:v>
                </c:pt>
                <c:pt idx="215">
                  <c:v>0.26460857780612246</c:v>
                </c:pt>
                <c:pt idx="216">
                  <c:v>0.25583944515306123</c:v>
                </c:pt>
                <c:pt idx="217">
                  <c:v>0.25879902742346939</c:v>
                </c:pt>
                <c:pt idx="218">
                  <c:v>0.26453882334183676</c:v>
                </c:pt>
                <c:pt idx="219">
                  <c:v>0.26004464285714285</c:v>
                </c:pt>
                <c:pt idx="220">
                  <c:v>0.23715521364795919</c:v>
                </c:pt>
                <c:pt idx="221">
                  <c:v>0.25851004464285715</c:v>
                </c:pt>
                <c:pt idx="222">
                  <c:v>0.25888871173469385</c:v>
                </c:pt>
                <c:pt idx="223">
                  <c:v>0.25806162308673469</c:v>
                </c:pt>
                <c:pt idx="224">
                  <c:v>0.26111088966836737</c:v>
                </c:pt>
                <c:pt idx="225">
                  <c:v>0.26198780293367346</c:v>
                </c:pt>
                <c:pt idx="226">
                  <c:v>0.26056281887755101</c:v>
                </c:pt>
                <c:pt idx="227">
                  <c:v>0.26296436543367346</c:v>
                </c:pt>
                <c:pt idx="228">
                  <c:v>0.24606385522959184</c:v>
                </c:pt>
                <c:pt idx="229">
                  <c:v>0.25863958864795916</c:v>
                </c:pt>
                <c:pt idx="230">
                  <c:v>0.25915776466836737</c:v>
                </c:pt>
                <c:pt idx="231">
                  <c:v>0.26440927933673469</c:v>
                </c:pt>
                <c:pt idx="232">
                  <c:v>0.25856983418367346</c:v>
                </c:pt>
                <c:pt idx="233">
                  <c:v>0.26880381058673469</c:v>
                </c:pt>
                <c:pt idx="234">
                  <c:v>0.27407525510204084</c:v>
                </c:pt>
                <c:pt idx="235">
                  <c:v>0.2661830357142857</c:v>
                </c:pt>
                <c:pt idx="236">
                  <c:v>0.26223692602040816</c:v>
                </c:pt>
                <c:pt idx="237">
                  <c:v>0.25301937181122447</c:v>
                </c:pt>
                <c:pt idx="238">
                  <c:v>0.26001474808673469</c:v>
                </c:pt>
                <c:pt idx="239">
                  <c:v>0.26661152742346939</c:v>
                </c:pt>
                <c:pt idx="240">
                  <c:v>0.26025390625</c:v>
                </c:pt>
                <c:pt idx="241">
                  <c:v>0.26334303252551022</c:v>
                </c:pt>
                <c:pt idx="242">
                  <c:v>0.26511678890306123</c:v>
                </c:pt>
                <c:pt idx="243">
                  <c:v>0.2626255580357143</c:v>
                </c:pt>
                <c:pt idx="244">
                  <c:v>0.26191804846938777</c:v>
                </c:pt>
                <c:pt idx="245">
                  <c:v>0.26084183673469385</c:v>
                </c:pt>
                <c:pt idx="246">
                  <c:v>0.26026387117346939</c:v>
                </c:pt>
                <c:pt idx="247">
                  <c:v>0.26710977359693877</c:v>
                </c:pt>
                <c:pt idx="248">
                  <c:v>0.26916254783163263</c:v>
                </c:pt>
                <c:pt idx="249">
                  <c:v>0.25911790497448978</c:v>
                </c:pt>
                <c:pt idx="250">
                  <c:v>0.25568000637755101</c:v>
                </c:pt>
                <c:pt idx="251">
                  <c:v>0.25311902104591838</c:v>
                </c:pt>
                <c:pt idx="252">
                  <c:v>0.25469347895408162</c:v>
                </c:pt>
                <c:pt idx="253">
                  <c:v>0.25304926658163263</c:v>
                </c:pt>
                <c:pt idx="254">
                  <c:v>0.25961615114795916</c:v>
                </c:pt>
                <c:pt idx="255">
                  <c:v>0.26692044005102039</c:v>
                </c:pt>
                <c:pt idx="256">
                  <c:v>0.26675103635204084</c:v>
                </c:pt>
                <c:pt idx="257">
                  <c:v>0.26594387755102039</c:v>
                </c:pt>
                <c:pt idx="258">
                  <c:v>0.25922751913265307</c:v>
                </c:pt>
                <c:pt idx="259">
                  <c:v>0.25746372767857145</c:v>
                </c:pt>
                <c:pt idx="260">
                  <c:v>0.26337292729591838</c:v>
                </c:pt>
                <c:pt idx="261">
                  <c:v>0.26458864795918369</c:v>
                </c:pt>
                <c:pt idx="262">
                  <c:v>0.26136997767857145</c:v>
                </c:pt>
                <c:pt idx="263">
                  <c:v>0.25598891900510207</c:v>
                </c:pt>
                <c:pt idx="264">
                  <c:v>0.26222696109693877</c:v>
                </c:pt>
                <c:pt idx="265">
                  <c:v>0.26243622448979592</c:v>
                </c:pt>
                <c:pt idx="266">
                  <c:v>0.25200294961734693</c:v>
                </c:pt>
                <c:pt idx="267">
                  <c:v>0.24499760841836735</c:v>
                </c:pt>
                <c:pt idx="268">
                  <c:v>0.25570990114795916</c:v>
                </c:pt>
                <c:pt idx="269">
                  <c:v>0.26003467793367346</c:v>
                </c:pt>
                <c:pt idx="270">
                  <c:v>0.25428491709183676</c:v>
                </c:pt>
                <c:pt idx="271">
                  <c:v>0.25909797512755101</c:v>
                </c:pt>
                <c:pt idx="272">
                  <c:v>0.26575454400510207</c:v>
                </c:pt>
                <c:pt idx="273">
                  <c:v>0.26039341517857145</c:v>
                </c:pt>
                <c:pt idx="274">
                  <c:v>0.24919284119897958</c:v>
                </c:pt>
                <c:pt idx="275">
                  <c:v>0.26342275191326531</c:v>
                </c:pt>
                <c:pt idx="276">
                  <c:v>0.25992506377551022</c:v>
                </c:pt>
                <c:pt idx="277">
                  <c:v>0.25649713010204084</c:v>
                </c:pt>
                <c:pt idx="278">
                  <c:v>0.2655552455357143</c:v>
                </c:pt>
                <c:pt idx="279">
                  <c:v>0.25271045918367346</c:v>
                </c:pt>
                <c:pt idx="280">
                  <c:v>0.26420001594387754</c:v>
                </c:pt>
                <c:pt idx="281">
                  <c:v>0.26728914221938777</c:v>
                </c:pt>
                <c:pt idx="282">
                  <c:v>0.25517179528061223</c:v>
                </c:pt>
                <c:pt idx="283">
                  <c:v>0.24633290816326531</c:v>
                </c:pt>
                <c:pt idx="284">
                  <c:v>0.26425980548469385</c:v>
                </c:pt>
                <c:pt idx="285">
                  <c:v>0.25161431760204084</c:v>
                </c:pt>
                <c:pt idx="286">
                  <c:v>0.25532126913265307</c:v>
                </c:pt>
                <c:pt idx="287">
                  <c:v>0.26038345025510207</c:v>
                </c:pt>
                <c:pt idx="288">
                  <c:v>0.25479312818877553</c:v>
                </c:pt>
                <c:pt idx="289">
                  <c:v>0.25130540497448978</c:v>
                </c:pt>
                <c:pt idx="290">
                  <c:v>0.25846022002551022</c:v>
                </c:pt>
                <c:pt idx="291">
                  <c:v>0.25355747767857145</c:v>
                </c:pt>
                <c:pt idx="292">
                  <c:v>0.25617825255102039</c:v>
                </c:pt>
                <c:pt idx="293">
                  <c:v>0.26063257334183676</c:v>
                </c:pt>
                <c:pt idx="294">
                  <c:v>0.25753348214285715</c:v>
                </c:pt>
                <c:pt idx="295">
                  <c:v>0.26045320471938777</c:v>
                </c:pt>
                <c:pt idx="296">
                  <c:v>0.25315888073979592</c:v>
                </c:pt>
                <c:pt idx="297">
                  <c:v>0.25706513073979592</c:v>
                </c:pt>
                <c:pt idx="298">
                  <c:v>0.24810666454081631</c:v>
                </c:pt>
                <c:pt idx="299">
                  <c:v>0.2466717155612245</c:v>
                </c:pt>
                <c:pt idx="300">
                  <c:v>0.26346261160714285</c:v>
                </c:pt>
                <c:pt idx="301">
                  <c:v>0.25804169323979592</c:v>
                </c:pt>
                <c:pt idx="302">
                  <c:v>0.26713966836734693</c:v>
                </c:pt>
                <c:pt idx="303">
                  <c:v>0.26669124681122447</c:v>
                </c:pt>
                <c:pt idx="304">
                  <c:v>0.25230189732142855</c:v>
                </c:pt>
                <c:pt idx="305">
                  <c:v>0.26236647002551022</c:v>
                </c:pt>
                <c:pt idx="306">
                  <c:v>0.26427973533163263</c:v>
                </c:pt>
                <c:pt idx="307">
                  <c:v>0.25830078125</c:v>
                </c:pt>
                <c:pt idx="308">
                  <c:v>0.26288464604591838</c:v>
                </c:pt>
                <c:pt idx="309">
                  <c:v>0.26095145089285715</c:v>
                </c:pt>
                <c:pt idx="310">
                  <c:v>0.26094148596938777</c:v>
                </c:pt>
                <c:pt idx="311">
                  <c:v>0.26427973533163263</c:v>
                </c:pt>
                <c:pt idx="312">
                  <c:v>0.26076211734693877</c:v>
                </c:pt>
                <c:pt idx="313">
                  <c:v>0.25554049744897961</c:v>
                </c:pt>
                <c:pt idx="314">
                  <c:v>0.25424505739795916</c:v>
                </c:pt>
                <c:pt idx="315">
                  <c:v>0.25864955357142855</c:v>
                </c:pt>
                <c:pt idx="316">
                  <c:v>0.25382653061224492</c:v>
                </c:pt>
                <c:pt idx="317">
                  <c:v>0.25945671237244899</c:v>
                </c:pt>
                <c:pt idx="318">
                  <c:v>0.25914779974489793</c:v>
                </c:pt>
                <c:pt idx="319">
                  <c:v>0.26849489795918369</c:v>
                </c:pt>
                <c:pt idx="320">
                  <c:v>0.26049306441326531</c:v>
                </c:pt>
                <c:pt idx="321">
                  <c:v>0.25514190051020408</c:v>
                </c:pt>
                <c:pt idx="322">
                  <c:v>0.26185825892857145</c:v>
                </c:pt>
                <c:pt idx="323">
                  <c:v>0.26592394770408162</c:v>
                </c:pt>
                <c:pt idx="324">
                  <c:v>0.25668646364795916</c:v>
                </c:pt>
                <c:pt idx="325">
                  <c:v>0.26391103316326531</c:v>
                </c:pt>
                <c:pt idx="326">
                  <c:v>0.25940688775510207</c:v>
                </c:pt>
                <c:pt idx="327">
                  <c:v>0.26695033482142855</c:v>
                </c:pt>
                <c:pt idx="328">
                  <c:v>0.26791693239795916</c:v>
                </c:pt>
                <c:pt idx="329">
                  <c:v>0.26245615433673469</c:v>
                </c:pt>
                <c:pt idx="330">
                  <c:v>0.24959143813775511</c:v>
                </c:pt>
                <c:pt idx="331">
                  <c:v>0.25844029017857145</c:v>
                </c:pt>
                <c:pt idx="332">
                  <c:v>0.25506218112244899</c:v>
                </c:pt>
                <c:pt idx="333">
                  <c:v>0.26060267857142855</c:v>
                </c:pt>
                <c:pt idx="334">
                  <c:v>0.26902303890306123</c:v>
                </c:pt>
                <c:pt idx="335">
                  <c:v>0.25806162308673469</c:v>
                </c:pt>
                <c:pt idx="336">
                  <c:v>0.25266063456632654</c:v>
                </c:pt>
                <c:pt idx="337">
                  <c:v>0.26801658163265307</c:v>
                </c:pt>
                <c:pt idx="338">
                  <c:v>0.26310387436224492</c:v>
                </c:pt>
                <c:pt idx="339">
                  <c:v>0.2548130580357143</c:v>
                </c:pt>
                <c:pt idx="340">
                  <c:v>0.25702527104591838</c:v>
                </c:pt>
                <c:pt idx="341">
                  <c:v>0.26040338010204084</c:v>
                </c:pt>
                <c:pt idx="342">
                  <c:v>0.25762316645408162</c:v>
                </c:pt>
                <c:pt idx="343">
                  <c:v>0.25723453443877553</c:v>
                </c:pt>
                <c:pt idx="344">
                  <c:v>0.25789221938775508</c:v>
                </c:pt>
                <c:pt idx="345">
                  <c:v>0.24975087691326531</c:v>
                </c:pt>
                <c:pt idx="346">
                  <c:v>0.25324856505102039</c:v>
                </c:pt>
                <c:pt idx="347">
                  <c:v>0.26200773278061223</c:v>
                </c:pt>
                <c:pt idx="348">
                  <c:v>0.26243622448979592</c:v>
                </c:pt>
                <c:pt idx="349">
                  <c:v>0.26371173469387754</c:v>
                </c:pt>
                <c:pt idx="350">
                  <c:v>0.27199258609693877</c:v>
                </c:pt>
                <c:pt idx="351">
                  <c:v>0.25838050063775508</c:v>
                </c:pt>
                <c:pt idx="352">
                  <c:v>0.26131018813775508</c:v>
                </c:pt>
                <c:pt idx="353">
                  <c:v>0.25485291772959184</c:v>
                </c:pt>
                <c:pt idx="354">
                  <c:v>0.25831074617346939</c:v>
                </c:pt>
                <c:pt idx="355">
                  <c:v>0.2588588169642857</c:v>
                </c:pt>
                <c:pt idx="356">
                  <c:v>0.26359215561224492</c:v>
                </c:pt>
                <c:pt idx="357">
                  <c:v>0.25290975765306123</c:v>
                </c:pt>
                <c:pt idx="358">
                  <c:v>0.26073222257653061</c:v>
                </c:pt>
                <c:pt idx="359">
                  <c:v>0.26087173150510207</c:v>
                </c:pt>
                <c:pt idx="360">
                  <c:v>0.25678611288265307</c:v>
                </c:pt>
                <c:pt idx="361">
                  <c:v>0.25283003826530615</c:v>
                </c:pt>
                <c:pt idx="362">
                  <c:v>0.25389628507653061</c:v>
                </c:pt>
                <c:pt idx="363">
                  <c:v>0.25907804528061223</c:v>
                </c:pt>
                <c:pt idx="364">
                  <c:v>0.26029376594387754</c:v>
                </c:pt>
                <c:pt idx="365">
                  <c:v>0.25875916772959184</c:v>
                </c:pt>
                <c:pt idx="366">
                  <c:v>0.2626953125</c:v>
                </c:pt>
                <c:pt idx="367">
                  <c:v>0.26726921237244899</c:v>
                </c:pt>
                <c:pt idx="368">
                  <c:v>0.24756855867346939</c:v>
                </c:pt>
                <c:pt idx="369">
                  <c:v>0.27238121811224492</c:v>
                </c:pt>
                <c:pt idx="370">
                  <c:v>0.26177853954081631</c:v>
                </c:pt>
                <c:pt idx="371">
                  <c:v>0.27299904336734693</c:v>
                </c:pt>
                <c:pt idx="372">
                  <c:v>0.26425980548469385</c:v>
                </c:pt>
                <c:pt idx="373">
                  <c:v>0.25851004464285715</c:v>
                </c:pt>
                <c:pt idx="374">
                  <c:v>0.26293447066326531</c:v>
                </c:pt>
                <c:pt idx="375">
                  <c:v>0.27439413265306123</c:v>
                </c:pt>
                <c:pt idx="376">
                  <c:v>0.25535116390306123</c:v>
                </c:pt>
                <c:pt idx="377">
                  <c:v>0.25785235969387754</c:v>
                </c:pt>
                <c:pt idx="378">
                  <c:v>0.25516183035714285</c:v>
                </c:pt>
                <c:pt idx="379">
                  <c:v>0.25762316645408162</c:v>
                </c:pt>
                <c:pt idx="380">
                  <c:v>0.26331313775510207</c:v>
                </c:pt>
                <c:pt idx="381">
                  <c:v>0.2666713169642857</c:v>
                </c:pt>
                <c:pt idx="382">
                  <c:v>0.27071707589285715</c:v>
                </c:pt>
                <c:pt idx="383">
                  <c:v>0.25525151466836737</c:v>
                </c:pt>
                <c:pt idx="384">
                  <c:v>0.26308394451530615</c:v>
                </c:pt>
                <c:pt idx="385">
                  <c:v>0.26059271364795916</c:v>
                </c:pt>
                <c:pt idx="386">
                  <c:v>0.26755819515306123</c:v>
                </c:pt>
                <c:pt idx="387">
                  <c:v>0.25632772640306123</c:v>
                </c:pt>
                <c:pt idx="388">
                  <c:v>0.26593391262755101</c:v>
                </c:pt>
                <c:pt idx="389">
                  <c:v>0.25932716836734693</c:v>
                </c:pt>
                <c:pt idx="390">
                  <c:v>0.25478316326530615</c:v>
                </c:pt>
                <c:pt idx="391">
                  <c:v>0.25944674744897961</c:v>
                </c:pt>
                <c:pt idx="392">
                  <c:v>0.25992506377551022</c:v>
                </c:pt>
                <c:pt idx="393">
                  <c:v>0.25450414540816324</c:v>
                </c:pt>
                <c:pt idx="394">
                  <c:v>0.25646723533163263</c:v>
                </c:pt>
                <c:pt idx="395">
                  <c:v>0.26596380739795916</c:v>
                </c:pt>
                <c:pt idx="396">
                  <c:v>0.25993502869897961</c:v>
                </c:pt>
                <c:pt idx="397">
                  <c:v>0.25631776147959184</c:v>
                </c:pt>
                <c:pt idx="398">
                  <c:v>0.26440927933673469</c:v>
                </c:pt>
                <c:pt idx="399">
                  <c:v>0.25780253507653061</c:v>
                </c:pt>
                <c:pt idx="400">
                  <c:v>0.2660435267857143</c:v>
                </c:pt>
                <c:pt idx="401">
                  <c:v>0.25940688775510207</c:v>
                </c:pt>
                <c:pt idx="402">
                  <c:v>0.25733418367346939</c:v>
                </c:pt>
                <c:pt idx="403">
                  <c:v>0.25868941326530615</c:v>
                </c:pt>
                <c:pt idx="404">
                  <c:v>0.25301937181122447</c:v>
                </c:pt>
                <c:pt idx="405">
                  <c:v>0.25797193877551022</c:v>
                </c:pt>
                <c:pt idx="406">
                  <c:v>0.25858976403061223</c:v>
                </c:pt>
                <c:pt idx="407">
                  <c:v>0.25465361926020408</c:v>
                </c:pt>
                <c:pt idx="408">
                  <c:v>0.24278539540816327</c:v>
                </c:pt>
                <c:pt idx="409">
                  <c:v>0.26975047831632654</c:v>
                </c:pt>
                <c:pt idx="410">
                  <c:v>0.25763313137755101</c:v>
                </c:pt>
                <c:pt idx="411">
                  <c:v>0.25130540497448978</c:v>
                </c:pt>
                <c:pt idx="412">
                  <c:v>0.26482780612244899</c:v>
                </c:pt>
                <c:pt idx="413">
                  <c:v>0.26222696109693877</c:v>
                </c:pt>
                <c:pt idx="414">
                  <c:v>0.25484295280612246</c:v>
                </c:pt>
                <c:pt idx="415">
                  <c:v>0.24972098214285715</c:v>
                </c:pt>
                <c:pt idx="416">
                  <c:v>0.25876913265306123</c:v>
                </c:pt>
                <c:pt idx="417">
                  <c:v>0.26759805484693877</c:v>
                </c:pt>
                <c:pt idx="418">
                  <c:v>0.27171356823979592</c:v>
                </c:pt>
                <c:pt idx="419">
                  <c:v>0.26854472257653061</c:v>
                </c:pt>
                <c:pt idx="420">
                  <c:v>0.25025908801020408</c:v>
                </c:pt>
                <c:pt idx="421">
                  <c:v>0.27229153380102039</c:v>
                </c:pt>
                <c:pt idx="422">
                  <c:v>0.27264030612244899</c:v>
                </c:pt>
                <c:pt idx="423">
                  <c:v>0.25509207589285715</c:v>
                </c:pt>
                <c:pt idx="424">
                  <c:v>0.25664660395408162</c:v>
                </c:pt>
                <c:pt idx="425">
                  <c:v>0.26284478635204084</c:v>
                </c:pt>
                <c:pt idx="426">
                  <c:v>0.25445432079081631</c:v>
                </c:pt>
                <c:pt idx="427">
                  <c:v>0.27784199617346939</c:v>
                </c:pt>
                <c:pt idx="428">
                  <c:v>0.26902303890306123</c:v>
                </c:pt>
                <c:pt idx="429">
                  <c:v>0.26330317283163263</c:v>
                </c:pt>
                <c:pt idx="430">
                  <c:v>0.27203244579081631</c:v>
                </c:pt>
                <c:pt idx="431">
                  <c:v>0.25714485012755101</c:v>
                </c:pt>
                <c:pt idx="432">
                  <c:v>0.26582429846938777</c:v>
                </c:pt>
                <c:pt idx="433">
                  <c:v>0.25568997130102039</c:v>
                </c:pt>
                <c:pt idx="434">
                  <c:v>0.25314891581632654</c:v>
                </c:pt>
                <c:pt idx="435">
                  <c:v>0.26266541772959184</c:v>
                </c:pt>
                <c:pt idx="436">
                  <c:v>0.25834064094387754</c:v>
                </c:pt>
                <c:pt idx="437">
                  <c:v>0.25930723852040816</c:v>
                </c:pt>
                <c:pt idx="438">
                  <c:v>0.24940210459183673</c:v>
                </c:pt>
                <c:pt idx="439">
                  <c:v>0.2573939732142857</c:v>
                </c:pt>
                <c:pt idx="440">
                  <c:v>0.24852519132653061</c:v>
                </c:pt>
                <c:pt idx="441">
                  <c:v>0.25893853635204084</c:v>
                </c:pt>
                <c:pt idx="442">
                  <c:v>0.25698541135204084</c:v>
                </c:pt>
                <c:pt idx="443">
                  <c:v>0.25880899234693877</c:v>
                </c:pt>
                <c:pt idx="444">
                  <c:v>0.26414022640306123</c:v>
                </c:pt>
                <c:pt idx="445">
                  <c:v>0.25350765306122447</c:v>
                </c:pt>
                <c:pt idx="446">
                  <c:v>0.25612842793367346</c:v>
                </c:pt>
                <c:pt idx="447">
                  <c:v>0.25763313137755101</c:v>
                </c:pt>
                <c:pt idx="448">
                  <c:v>0.25226203762755101</c:v>
                </c:pt>
                <c:pt idx="449">
                  <c:v>0.25660674426020408</c:v>
                </c:pt>
                <c:pt idx="450">
                  <c:v>0.25452407525510207</c:v>
                </c:pt>
                <c:pt idx="451">
                  <c:v>0.25189333545918369</c:v>
                </c:pt>
                <c:pt idx="452">
                  <c:v>0.25810148278061223</c:v>
                </c:pt>
                <c:pt idx="453">
                  <c:v>0.25890864158163263</c:v>
                </c:pt>
                <c:pt idx="454">
                  <c:v>0.25562021683673469</c:v>
                </c:pt>
                <c:pt idx="455">
                  <c:v>0.24397122130102042</c:v>
                </c:pt>
                <c:pt idx="456">
                  <c:v>0.26780731823979592</c:v>
                </c:pt>
                <c:pt idx="457">
                  <c:v>0.25418526785714285</c:v>
                </c:pt>
                <c:pt idx="458">
                  <c:v>0.26111088966836737</c:v>
                </c:pt>
                <c:pt idx="459">
                  <c:v>0.26113081951530615</c:v>
                </c:pt>
                <c:pt idx="460">
                  <c:v>0.26470822704081631</c:v>
                </c:pt>
                <c:pt idx="461">
                  <c:v>0.26020408163265307</c:v>
                </c:pt>
                <c:pt idx="462">
                  <c:v>0.24831592793367346</c:v>
                </c:pt>
                <c:pt idx="463">
                  <c:v>0.26570471938775508</c:v>
                </c:pt>
                <c:pt idx="464">
                  <c:v>0.2518833705357143</c:v>
                </c:pt>
                <c:pt idx="465">
                  <c:v>0.26394092793367346</c:v>
                </c:pt>
                <c:pt idx="466">
                  <c:v>0.25861965880102039</c:v>
                </c:pt>
                <c:pt idx="467">
                  <c:v>0.26648198341836737</c:v>
                </c:pt>
                <c:pt idx="468">
                  <c:v>0.27684550382653061</c:v>
                </c:pt>
                <c:pt idx="469">
                  <c:v>0.26706991390306123</c:v>
                </c:pt>
                <c:pt idx="470">
                  <c:v>0.25335817920918369</c:v>
                </c:pt>
                <c:pt idx="471">
                  <c:v>0.26664142219387754</c:v>
                </c:pt>
                <c:pt idx="472">
                  <c:v>0.24925263073979592</c:v>
                </c:pt>
                <c:pt idx="473">
                  <c:v>0.25671635841836737</c:v>
                </c:pt>
                <c:pt idx="474">
                  <c:v>0.25234175701530615</c:v>
                </c:pt>
                <c:pt idx="475">
                  <c:v>0.25747369260204084</c:v>
                </c:pt>
                <c:pt idx="476">
                  <c:v>0.26461854272959184</c:v>
                </c:pt>
                <c:pt idx="477">
                  <c:v>0.25458386479591838</c:v>
                </c:pt>
                <c:pt idx="478">
                  <c:v>0.26131018813775508</c:v>
                </c:pt>
                <c:pt idx="479">
                  <c:v>0.25814134247448978</c:v>
                </c:pt>
                <c:pt idx="480">
                  <c:v>0.2549525669642857</c:v>
                </c:pt>
                <c:pt idx="481">
                  <c:v>0.25721460459183676</c:v>
                </c:pt>
                <c:pt idx="482">
                  <c:v>0.25883888711734693</c:v>
                </c:pt>
                <c:pt idx="483">
                  <c:v>0.25311902104591838</c:v>
                </c:pt>
                <c:pt idx="484">
                  <c:v>0.25184351084183676</c:v>
                </c:pt>
                <c:pt idx="485">
                  <c:v>0.25241151147959184</c:v>
                </c:pt>
                <c:pt idx="486">
                  <c:v>0.25059789540816324</c:v>
                </c:pt>
                <c:pt idx="487">
                  <c:v>0.24425023915816327</c:v>
                </c:pt>
                <c:pt idx="488">
                  <c:v>0.24790736607142858</c:v>
                </c:pt>
                <c:pt idx="489">
                  <c:v>0.26478794642857145</c:v>
                </c:pt>
                <c:pt idx="490">
                  <c:v>0.26526626275510207</c:v>
                </c:pt>
                <c:pt idx="491">
                  <c:v>0.25795200892857145</c:v>
                </c:pt>
                <c:pt idx="492">
                  <c:v>0.25903818558673469</c:v>
                </c:pt>
                <c:pt idx="493">
                  <c:v>0.24909319196428573</c:v>
                </c:pt>
                <c:pt idx="494">
                  <c:v>0.26117067920918369</c:v>
                </c:pt>
                <c:pt idx="495">
                  <c:v>0.24586455676020408</c:v>
                </c:pt>
                <c:pt idx="496">
                  <c:v>0.25238161670918369</c:v>
                </c:pt>
                <c:pt idx="497">
                  <c:v>0.25767299107142855</c:v>
                </c:pt>
                <c:pt idx="498">
                  <c:v>0.25147480867346939</c:v>
                </c:pt>
                <c:pt idx="499">
                  <c:v>0.25746372767857145</c:v>
                </c:pt>
                <c:pt idx="500">
                  <c:v>0.25903818558673469</c:v>
                </c:pt>
                <c:pt idx="501">
                  <c:v>0.25091677295918369</c:v>
                </c:pt>
                <c:pt idx="502">
                  <c:v>0.24497767857142858</c:v>
                </c:pt>
                <c:pt idx="503">
                  <c:v>0.25241151147959184</c:v>
                </c:pt>
                <c:pt idx="504">
                  <c:v>0.25360730229591838</c:v>
                </c:pt>
                <c:pt idx="505">
                  <c:v>0.25556042729591838</c:v>
                </c:pt>
                <c:pt idx="506">
                  <c:v>0.25103635204081631</c:v>
                </c:pt>
                <c:pt idx="507">
                  <c:v>0.25004982461734693</c:v>
                </c:pt>
                <c:pt idx="508">
                  <c:v>0.25674625318877553</c:v>
                </c:pt>
                <c:pt idx="509">
                  <c:v>0.25410554846938777</c:v>
                </c:pt>
                <c:pt idx="510">
                  <c:v>0.24783761160714285</c:v>
                </c:pt>
                <c:pt idx="511">
                  <c:v>0.26661152742346939</c:v>
                </c:pt>
                <c:pt idx="512">
                  <c:v>0.26217713647959184</c:v>
                </c:pt>
                <c:pt idx="513">
                  <c:v>0.25317881058673469</c:v>
                </c:pt>
                <c:pt idx="514">
                  <c:v>0.26275510204081631</c:v>
                </c:pt>
                <c:pt idx="515">
                  <c:v>0.25742386798469385</c:v>
                </c:pt>
                <c:pt idx="516">
                  <c:v>0.27189293686224492</c:v>
                </c:pt>
                <c:pt idx="517">
                  <c:v>0.26573461415816324</c:v>
                </c:pt>
                <c:pt idx="518">
                  <c:v>0.25227200255102039</c:v>
                </c:pt>
                <c:pt idx="519">
                  <c:v>0.25556042729591838</c:v>
                </c:pt>
                <c:pt idx="520">
                  <c:v>0.25385642538265307</c:v>
                </c:pt>
                <c:pt idx="521">
                  <c:v>0.25996492346938777</c:v>
                </c:pt>
                <c:pt idx="522">
                  <c:v>0.25752351721938777</c:v>
                </c:pt>
                <c:pt idx="523">
                  <c:v>0.26587412308673469</c:v>
                </c:pt>
                <c:pt idx="524">
                  <c:v>0.25173389668367346</c:v>
                </c:pt>
                <c:pt idx="525">
                  <c:v>0.2567661830357143</c:v>
                </c:pt>
                <c:pt idx="526">
                  <c:v>0.25513193558673469</c:v>
                </c:pt>
                <c:pt idx="527">
                  <c:v>0.25378667091836737</c:v>
                </c:pt>
                <c:pt idx="528">
                  <c:v>0.26308394451530615</c:v>
                </c:pt>
                <c:pt idx="529">
                  <c:v>0.25282007334183676</c:v>
                </c:pt>
                <c:pt idx="530">
                  <c:v>0.26542570153061223</c:v>
                </c:pt>
                <c:pt idx="531">
                  <c:v>0.25728435905612246</c:v>
                </c:pt>
                <c:pt idx="532">
                  <c:v>0.24966119260204081</c:v>
                </c:pt>
                <c:pt idx="533">
                  <c:v>0.2474689094387755</c:v>
                </c:pt>
                <c:pt idx="534">
                  <c:v>0.25062779017857145</c:v>
                </c:pt>
                <c:pt idx="535">
                  <c:v>0.25331831951530615</c:v>
                </c:pt>
                <c:pt idx="536">
                  <c:v>0.25284996811224492</c:v>
                </c:pt>
                <c:pt idx="537">
                  <c:v>0.26364198022959184</c:v>
                </c:pt>
                <c:pt idx="538">
                  <c:v>0.25561025191326531</c:v>
                </c:pt>
                <c:pt idx="539">
                  <c:v>0.25463368941326531</c:v>
                </c:pt>
                <c:pt idx="540">
                  <c:v>0.26123046875</c:v>
                </c:pt>
                <c:pt idx="541">
                  <c:v>0.25939692283163263</c:v>
                </c:pt>
                <c:pt idx="542">
                  <c:v>0.25990513392857145</c:v>
                </c:pt>
                <c:pt idx="543">
                  <c:v>0.25650709502551022</c:v>
                </c:pt>
                <c:pt idx="544">
                  <c:v>0.2544642857142857</c:v>
                </c:pt>
                <c:pt idx="545">
                  <c:v>0.26091159119897961</c:v>
                </c:pt>
                <c:pt idx="546">
                  <c:v>0.24992028061224489</c:v>
                </c:pt>
                <c:pt idx="547">
                  <c:v>0.25698541135204084</c:v>
                </c:pt>
                <c:pt idx="548">
                  <c:v>0.25165417729591838</c:v>
                </c:pt>
                <c:pt idx="549">
                  <c:v>0.25879902742346939</c:v>
                </c:pt>
                <c:pt idx="550">
                  <c:v>0.25468351403061223</c:v>
                </c:pt>
                <c:pt idx="551">
                  <c:v>0.25141501913265307</c:v>
                </c:pt>
                <c:pt idx="552">
                  <c:v>0.25359733737244899</c:v>
                </c:pt>
                <c:pt idx="553">
                  <c:v>0.24747887436224489</c:v>
                </c:pt>
                <c:pt idx="554">
                  <c:v>0.25680604272959184</c:v>
                </c:pt>
                <c:pt idx="555">
                  <c:v>0.25821109693877553</c:v>
                </c:pt>
                <c:pt idx="556">
                  <c:v>0.24533641581632654</c:v>
                </c:pt>
                <c:pt idx="557">
                  <c:v>0.2603236607142857</c:v>
                </c:pt>
                <c:pt idx="558">
                  <c:v>0.26342275191326531</c:v>
                </c:pt>
                <c:pt idx="559">
                  <c:v>0.26061264349489793</c:v>
                </c:pt>
                <c:pt idx="560">
                  <c:v>0.25761320153061223</c:v>
                </c:pt>
                <c:pt idx="561">
                  <c:v>0.25964604591836737</c:v>
                </c:pt>
                <c:pt idx="562">
                  <c:v>0.25954639668367346</c:v>
                </c:pt>
                <c:pt idx="563">
                  <c:v>0.26336296237244899</c:v>
                </c:pt>
                <c:pt idx="564">
                  <c:v>0.2513950892857143</c:v>
                </c:pt>
                <c:pt idx="565">
                  <c:v>0.25093670280612246</c:v>
                </c:pt>
                <c:pt idx="566">
                  <c:v>0.25295958227040816</c:v>
                </c:pt>
                <c:pt idx="567">
                  <c:v>0.2470703125</c:v>
                </c:pt>
                <c:pt idx="568">
                  <c:v>0.25981544961734693</c:v>
                </c:pt>
                <c:pt idx="569">
                  <c:v>0.26145966198979592</c:v>
                </c:pt>
                <c:pt idx="570">
                  <c:v>0.26651187818877553</c:v>
                </c:pt>
                <c:pt idx="571">
                  <c:v>0.25196308992346939</c:v>
                </c:pt>
                <c:pt idx="572">
                  <c:v>0.26001474808673469</c:v>
                </c:pt>
                <c:pt idx="573">
                  <c:v>0.2548828125</c:v>
                </c:pt>
                <c:pt idx="574">
                  <c:v>0.25998485331632654</c:v>
                </c:pt>
                <c:pt idx="575">
                  <c:v>0.25443439094387754</c:v>
                </c:pt>
                <c:pt idx="576">
                  <c:v>0.25870934311224492</c:v>
                </c:pt>
                <c:pt idx="577">
                  <c:v>0.25356744260204084</c:v>
                </c:pt>
                <c:pt idx="578">
                  <c:v>0.25677614795918369</c:v>
                </c:pt>
                <c:pt idx="579">
                  <c:v>0.25329838966836737</c:v>
                </c:pt>
                <c:pt idx="580">
                  <c:v>0.25854990433673469</c:v>
                </c:pt>
                <c:pt idx="581">
                  <c:v>0.24673150510204081</c:v>
                </c:pt>
                <c:pt idx="582">
                  <c:v>0.25574976084183676</c:v>
                </c:pt>
                <c:pt idx="583">
                  <c:v>0.25430484693877553</c:v>
                </c:pt>
                <c:pt idx="584">
                  <c:v>0.26547552614795916</c:v>
                </c:pt>
                <c:pt idx="585">
                  <c:v>0.26298429528061223</c:v>
                </c:pt>
                <c:pt idx="586">
                  <c:v>0.25836057079081631</c:v>
                </c:pt>
                <c:pt idx="587">
                  <c:v>0.25599888392857145</c:v>
                </c:pt>
                <c:pt idx="588">
                  <c:v>0.26066246811224492</c:v>
                </c:pt>
                <c:pt idx="589">
                  <c:v>0.26327327806122447</c:v>
                </c:pt>
                <c:pt idx="590">
                  <c:v>0.25856983418367346</c:v>
                </c:pt>
                <c:pt idx="591">
                  <c:v>0.25566007653061223</c:v>
                </c:pt>
                <c:pt idx="592">
                  <c:v>0.25876913265306123</c:v>
                </c:pt>
                <c:pt idx="593">
                  <c:v>0.25645727040816324</c:v>
                </c:pt>
                <c:pt idx="594">
                  <c:v>0.25549067283163263</c:v>
                </c:pt>
                <c:pt idx="595">
                  <c:v>0.25636758609693877</c:v>
                </c:pt>
                <c:pt idx="596">
                  <c:v>0.24712013711734693</c:v>
                </c:pt>
                <c:pt idx="597">
                  <c:v>0.25467354910714285</c:v>
                </c:pt>
                <c:pt idx="598">
                  <c:v>0.25337810905612246</c:v>
                </c:pt>
                <c:pt idx="599">
                  <c:v>0.24845543686224489</c:v>
                </c:pt>
                <c:pt idx="600">
                  <c:v>0.25131536989795916</c:v>
                </c:pt>
                <c:pt idx="601">
                  <c:v>0.25211256377551022</c:v>
                </c:pt>
                <c:pt idx="602">
                  <c:v>0.26114078443877553</c:v>
                </c:pt>
                <c:pt idx="603">
                  <c:v>0.25164421237244899</c:v>
                </c:pt>
                <c:pt idx="604">
                  <c:v>0.25818120216836737</c:v>
                </c:pt>
                <c:pt idx="605">
                  <c:v>0.25945671237244899</c:v>
                </c:pt>
                <c:pt idx="606">
                  <c:v>0.25447425063775508</c:v>
                </c:pt>
                <c:pt idx="607">
                  <c:v>0.25992506377551022</c:v>
                </c:pt>
                <c:pt idx="608">
                  <c:v>0.25464365433673469</c:v>
                </c:pt>
                <c:pt idx="609">
                  <c:v>0.26010443239795916</c:v>
                </c:pt>
                <c:pt idx="610">
                  <c:v>0.27667610012755101</c:v>
                </c:pt>
                <c:pt idx="611">
                  <c:v>0.26106106505102039</c:v>
                </c:pt>
                <c:pt idx="612">
                  <c:v>0.24442960778061223</c:v>
                </c:pt>
                <c:pt idx="613">
                  <c:v>0.25657684948979592</c:v>
                </c:pt>
                <c:pt idx="614">
                  <c:v>0.25209263392857145</c:v>
                </c:pt>
                <c:pt idx="615">
                  <c:v>0.26331313775510207</c:v>
                </c:pt>
                <c:pt idx="616">
                  <c:v>0.2665318080357143</c:v>
                </c:pt>
                <c:pt idx="617">
                  <c:v>0.25717474489795916</c:v>
                </c:pt>
                <c:pt idx="618">
                  <c:v>0.24563536352040816</c:v>
                </c:pt>
                <c:pt idx="619">
                  <c:v>0.26214724170918369</c:v>
                </c:pt>
                <c:pt idx="620">
                  <c:v>0.26450892857142855</c:v>
                </c:pt>
                <c:pt idx="621">
                  <c:v>0.25371691645408162</c:v>
                </c:pt>
                <c:pt idx="622">
                  <c:v>0.25559032206632654</c:v>
                </c:pt>
                <c:pt idx="623">
                  <c:v>0.25475326849489793</c:v>
                </c:pt>
                <c:pt idx="624">
                  <c:v>0.25470344387755101</c:v>
                </c:pt>
                <c:pt idx="625">
                  <c:v>0.25888871173469385</c:v>
                </c:pt>
                <c:pt idx="626">
                  <c:v>0.2494220344387755</c:v>
                </c:pt>
                <c:pt idx="627">
                  <c:v>0.25081712372448978</c:v>
                </c:pt>
                <c:pt idx="628">
                  <c:v>0.26162906568877553</c:v>
                </c:pt>
                <c:pt idx="629">
                  <c:v>0.25378667091836737</c:v>
                </c:pt>
                <c:pt idx="630">
                  <c:v>0.26340282206632654</c:v>
                </c:pt>
                <c:pt idx="631">
                  <c:v>0.26272520727040816</c:v>
                </c:pt>
                <c:pt idx="632">
                  <c:v>0.25653698979591838</c:v>
                </c:pt>
                <c:pt idx="633">
                  <c:v>0.25591916454081631</c:v>
                </c:pt>
                <c:pt idx="634">
                  <c:v>0.25821109693877553</c:v>
                </c:pt>
                <c:pt idx="635">
                  <c:v>0.26201769770408162</c:v>
                </c:pt>
                <c:pt idx="636">
                  <c:v>0.25606863839285715</c:v>
                </c:pt>
                <c:pt idx="637">
                  <c:v>0.25534119897959184</c:v>
                </c:pt>
                <c:pt idx="638">
                  <c:v>0.25840043048469385</c:v>
                </c:pt>
                <c:pt idx="639">
                  <c:v>0.26069236288265307</c:v>
                </c:pt>
                <c:pt idx="640">
                  <c:v>0.25230189732142855</c:v>
                </c:pt>
                <c:pt idx="641">
                  <c:v>0.26111088966836737</c:v>
                </c:pt>
                <c:pt idx="642">
                  <c:v>0.26118064413265307</c:v>
                </c:pt>
                <c:pt idx="643">
                  <c:v>0.25444435586734693</c:v>
                </c:pt>
                <c:pt idx="644">
                  <c:v>0.24693080357142858</c:v>
                </c:pt>
                <c:pt idx="645">
                  <c:v>0.25007971938775508</c:v>
                </c:pt>
                <c:pt idx="646">
                  <c:v>0.25883888711734693</c:v>
                </c:pt>
                <c:pt idx="647">
                  <c:v>0.25490274234693877</c:v>
                </c:pt>
                <c:pt idx="648">
                  <c:v>0.25215242346938777</c:v>
                </c:pt>
                <c:pt idx="649">
                  <c:v>0.25618821747448978</c:v>
                </c:pt>
                <c:pt idx="650">
                  <c:v>0.2498405612244898</c:v>
                </c:pt>
                <c:pt idx="651">
                  <c:v>0.25996492346938777</c:v>
                </c:pt>
                <c:pt idx="652">
                  <c:v>0.26046316964285715</c:v>
                </c:pt>
                <c:pt idx="653">
                  <c:v>0.26142976721938777</c:v>
                </c:pt>
                <c:pt idx="654">
                  <c:v>0.26454878826530615</c:v>
                </c:pt>
                <c:pt idx="655">
                  <c:v>0.25848014987244899</c:v>
                </c:pt>
                <c:pt idx="656">
                  <c:v>0.26474808673469385</c:v>
                </c:pt>
                <c:pt idx="657">
                  <c:v>0.26681082589285715</c:v>
                </c:pt>
                <c:pt idx="658">
                  <c:v>0.25496253188775508</c:v>
                </c:pt>
                <c:pt idx="659">
                  <c:v>0.25307916135204084</c:v>
                </c:pt>
                <c:pt idx="660">
                  <c:v>0.25069754464285715</c:v>
                </c:pt>
                <c:pt idx="661">
                  <c:v>0.24146006058673469</c:v>
                </c:pt>
                <c:pt idx="662">
                  <c:v>0.26137994260204084</c:v>
                </c:pt>
                <c:pt idx="663">
                  <c:v>0.26426977040816324</c:v>
                </c:pt>
                <c:pt idx="664">
                  <c:v>0.25829081632653061</c:v>
                </c:pt>
                <c:pt idx="665">
                  <c:v>0.25303930165816324</c:v>
                </c:pt>
                <c:pt idx="666">
                  <c:v>0.25389628507653061</c:v>
                </c:pt>
                <c:pt idx="667">
                  <c:v>0.25888871173469385</c:v>
                </c:pt>
                <c:pt idx="668">
                  <c:v>0.25135522959183676</c:v>
                </c:pt>
                <c:pt idx="669">
                  <c:v>0.26339285714285715</c:v>
                </c:pt>
                <c:pt idx="670">
                  <c:v>0.25499242665816324</c:v>
                </c:pt>
                <c:pt idx="671">
                  <c:v>0.25720463966836737</c:v>
                </c:pt>
                <c:pt idx="672">
                  <c:v>0.25405572385204084</c:v>
                </c:pt>
                <c:pt idx="673">
                  <c:v>0.24748883928571427</c:v>
                </c:pt>
                <c:pt idx="674">
                  <c:v>0.25132533482142855</c:v>
                </c:pt>
                <c:pt idx="675">
                  <c:v>0.25091677295918369</c:v>
                </c:pt>
                <c:pt idx="676">
                  <c:v>0.24686104910714285</c:v>
                </c:pt>
                <c:pt idx="677">
                  <c:v>0.25328842474489793</c:v>
                </c:pt>
                <c:pt idx="678">
                  <c:v>0.26080197704081631</c:v>
                </c:pt>
                <c:pt idx="679">
                  <c:v>0.26455875318877553</c:v>
                </c:pt>
                <c:pt idx="680">
                  <c:v>0.24946189413265307</c:v>
                </c:pt>
                <c:pt idx="681">
                  <c:v>0.25124561543367346</c:v>
                </c:pt>
                <c:pt idx="682">
                  <c:v>0.25245137117346939</c:v>
                </c:pt>
                <c:pt idx="683">
                  <c:v>0.24743901466836735</c:v>
                </c:pt>
                <c:pt idx="684">
                  <c:v>0.25345782844387754</c:v>
                </c:pt>
                <c:pt idx="685">
                  <c:v>0.25611846301020408</c:v>
                </c:pt>
                <c:pt idx="686">
                  <c:v>0.24500757334183673</c:v>
                </c:pt>
                <c:pt idx="687">
                  <c:v>0.26071229272959184</c:v>
                </c:pt>
                <c:pt idx="688">
                  <c:v>0.25361726721938777</c:v>
                </c:pt>
                <c:pt idx="689">
                  <c:v>0.24957150829081631</c:v>
                </c:pt>
                <c:pt idx="690">
                  <c:v>0.24634287308673469</c:v>
                </c:pt>
                <c:pt idx="691">
                  <c:v>0.25422512755102039</c:v>
                </c:pt>
                <c:pt idx="692">
                  <c:v>0.24977080676020408</c:v>
                </c:pt>
                <c:pt idx="693">
                  <c:v>0.24810666454081631</c:v>
                </c:pt>
                <c:pt idx="694">
                  <c:v>0.24858498086734693</c:v>
                </c:pt>
                <c:pt idx="695">
                  <c:v>0.25519172512755101</c:v>
                </c:pt>
                <c:pt idx="696">
                  <c:v>0.25810148278061223</c:v>
                </c:pt>
                <c:pt idx="697">
                  <c:v>0.24108139349489796</c:v>
                </c:pt>
                <c:pt idx="698">
                  <c:v>0.26699019451530615</c:v>
                </c:pt>
                <c:pt idx="699">
                  <c:v>0.25755341198979592</c:v>
                </c:pt>
                <c:pt idx="700">
                  <c:v>0.25971580038265307</c:v>
                </c:pt>
                <c:pt idx="701">
                  <c:v>0.26046316964285715</c:v>
                </c:pt>
                <c:pt idx="702">
                  <c:v>0.25894850127551022</c:v>
                </c:pt>
                <c:pt idx="703">
                  <c:v>0.26010443239795916</c:v>
                </c:pt>
                <c:pt idx="704">
                  <c:v>0.26536591198979592</c:v>
                </c:pt>
                <c:pt idx="705">
                  <c:v>0.24958147321428573</c:v>
                </c:pt>
                <c:pt idx="706">
                  <c:v>0.24917291135204081</c:v>
                </c:pt>
                <c:pt idx="707">
                  <c:v>0.25646723533163263</c:v>
                </c:pt>
                <c:pt idx="708">
                  <c:v>0.24969108737244897</c:v>
                </c:pt>
                <c:pt idx="709">
                  <c:v>0.26449896364795916</c:v>
                </c:pt>
                <c:pt idx="710">
                  <c:v>0.25858976403061223</c:v>
                </c:pt>
                <c:pt idx="711">
                  <c:v>0.25898836096938777</c:v>
                </c:pt>
                <c:pt idx="712">
                  <c:v>0.25566007653061223</c:v>
                </c:pt>
                <c:pt idx="713">
                  <c:v>0.2592075892857143</c:v>
                </c:pt>
                <c:pt idx="714">
                  <c:v>0.26425980548469385</c:v>
                </c:pt>
                <c:pt idx="715">
                  <c:v>0.25706513073979592</c:v>
                </c:pt>
                <c:pt idx="716">
                  <c:v>0.25341796875</c:v>
                </c:pt>
                <c:pt idx="717">
                  <c:v>0.25988520408163263</c:v>
                </c:pt>
                <c:pt idx="718">
                  <c:v>0.26280492665816324</c:v>
                </c:pt>
                <c:pt idx="719">
                  <c:v>0.25569993622448978</c:v>
                </c:pt>
                <c:pt idx="720">
                  <c:v>0.25284000318877553</c:v>
                </c:pt>
                <c:pt idx="721">
                  <c:v>0.2573939732142857</c:v>
                </c:pt>
                <c:pt idx="722">
                  <c:v>0.24787747130102042</c:v>
                </c:pt>
                <c:pt idx="723">
                  <c:v>0.25450414540816324</c:v>
                </c:pt>
                <c:pt idx="724">
                  <c:v>0.25696548150510207</c:v>
                </c:pt>
                <c:pt idx="725">
                  <c:v>0.26080197704081631</c:v>
                </c:pt>
                <c:pt idx="726">
                  <c:v>0.26403061224489793</c:v>
                </c:pt>
                <c:pt idx="727">
                  <c:v>0.25827088647959184</c:v>
                </c:pt>
                <c:pt idx="728">
                  <c:v>0.24766820790816327</c:v>
                </c:pt>
                <c:pt idx="729">
                  <c:v>0.25171396683673469</c:v>
                </c:pt>
                <c:pt idx="730">
                  <c:v>0.26108099489795916</c:v>
                </c:pt>
                <c:pt idx="731">
                  <c:v>0.25741390306122447</c:v>
                </c:pt>
                <c:pt idx="732">
                  <c:v>0.25932716836734693</c:v>
                </c:pt>
                <c:pt idx="733">
                  <c:v>0.2539760044642857</c:v>
                </c:pt>
                <c:pt idx="734">
                  <c:v>0.25630779655612246</c:v>
                </c:pt>
                <c:pt idx="735">
                  <c:v>0.26104113520408162</c:v>
                </c:pt>
                <c:pt idx="736">
                  <c:v>0.25941685267857145</c:v>
                </c:pt>
                <c:pt idx="737">
                  <c:v>0.24638273278061223</c:v>
                </c:pt>
                <c:pt idx="738">
                  <c:v>0.24876434948979592</c:v>
                </c:pt>
                <c:pt idx="739">
                  <c:v>0.25473333864795916</c:v>
                </c:pt>
                <c:pt idx="740">
                  <c:v>0.2464225924744898</c:v>
                </c:pt>
                <c:pt idx="741">
                  <c:v>0.25003985969387754</c:v>
                </c:pt>
                <c:pt idx="742">
                  <c:v>0.25559032206632654</c:v>
                </c:pt>
                <c:pt idx="743">
                  <c:v>0.26255580357142855</c:v>
                </c:pt>
                <c:pt idx="744">
                  <c:v>0.25387635522959184</c:v>
                </c:pt>
                <c:pt idx="745">
                  <c:v>0.26438934948979592</c:v>
                </c:pt>
                <c:pt idx="746">
                  <c:v>0.26052295918367346</c:v>
                </c:pt>
                <c:pt idx="747">
                  <c:v>0.26629264987244899</c:v>
                </c:pt>
                <c:pt idx="748">
                  <c:v>0.25234175701530615</c:v>
                </c:pt>
                <c:pt idx="749">
                  <c:v>0.26720942283163263</c:v>
                </c:pt>
                <c:pt idx="750">
                  <c:v>0.26020408163265307</c:v>
                </c:pt>
                <c:pt idx="751">
                  <c:v>0.28008410395408162</c:v>
                </c:pt>
                <c:pt idx="752">
                  <c:v>0.25603874362244899</c:v>
                </c:pt>
                <c:pt idx="753">
                  <c:v>0.26393096301020408</c:v>
                </c:pt>
                <c:pt idx="754">
                  <c:v>0.27100605867346939</c:v>
                </c:pt>
                <c:pt idx="755">
                  <c:v>0.26013432716836737</c:v>
                </c:pt>
                <c:pt idx="756">
                  <c:v>0.25809151785714285</c:v>
                </c:pt>
                <c:pt idx="757">
                  <c:v>0.25587930484693877</c:v>
                </c:pt>
                <c:pt idx="758">
                  <c:v>0.25817123724489793</c:v>
                </c:pt>
                <c:pt idx="759">
                  <c:v>0.26827566964285715</c:v>
                </c:pt>
                <c:pt idx="760">
                  <c:v>0.2652064732142857</c:v>
                </c:pt>
                <c:pt idx="761">
                  <c:v>0.26368183992346939</c:v>
                </c:pt>
                <c:pt idx="762">
                  <c:v>0.26061264349489793</c:v>
                </c:pt>
                <c:pt idx="763">
                  <c:v>0.26099131058673469</c:v>
                </c:pt>
                <c:pt idx="764">
                  <c:v>0.26649194834183676</c:v>
                </c:pt>
                <c:pt idx="765">
                  <c:v>0.26384127869897961</c:v>
                </c:pt>
                <c:pt idx="766">
                  <c:v>0.26654177295918369</c:v>
                </c:pt>
                <c:pt idx="767">
                  <c:v>0.25590919961734693</c:v>
                </c:pt>
                <c:pt idx="768">
                  <c:v>0.25791214923469385</c:v>
                </c:pt>
                <c:pt idx="769">
                  <c:v>0.26076211734693877</c:v>
                </c:pt>
                <c:pt idx="770">
                  <c:v>0.25566007653061223</c:v>
                </c:pt>
                <c:pt idx="771">
                  <c:v>0.26436941964285715</c:v>
                </c:pt>
                <c:pt idx="772">
                  <c:v>0.26426977040816324</c:v>
                </c:pt>
                <c:pt idx="773">
                  <c:v>0.25612842793367346</c:v>
                </c:pt>
                <c:pt idx="774">
                  <c:v>0.25738400829081631</c:v>
                </c:pt>
                <c:pt idx="775">
                  <c:v>0.24941206951530612</c:v>
                </c:pt>
                <c:pt idx="776">
                  <c:v>0.27042809311224492</c:v>
                </c:pt>
                <c:pt idx="777">
                  <c:v>0.26162906568877553</c:v>
                </c:pt>
                <c:pt idx="778">
                  <c:v>0.2622767857142857</c:v>
                </c:pt>
                <c:pt idx="779">
                  <c:v>0.26492745535714285</c:v>
                </c:pt>
                <c:pt idx="780">
                  <c:v>0.26086176658163263</c:v>
                </c:pt>
                <c:pt idx="781">
                  <c:v>0.25357740752551022</c:v>
                </c:pt>
                <c:pt idx="782">
                  <c:v>0.26480787627551022</c:v>
                </c:pt>
                <c:pt idx="783">
                  <c:v>0.26050302933673469</c:v>
                </c:pt>
                <c:pt idx="784">
                  <c:v>0.25451411033163263</c:v>
                </c:pt>
                <c:pt idx="785">
                  <c:v>0.25308912627551022</c:v>
                </c:pt>
                <c:pt idx="786">
                  <c:v>0.25655691964285715</c:v>
                </c:pt>
                <c:pt idx="787">
                  <c:v>0.25039859693877553</c:v>
                </c:pt>
                <c:pt idx="788">
                  <c:v>0.25787228954081631</c:v>
                </c:pt>
                <c:pt idx="789">
                  <c:v>0.25652702487244899</c:v>
                </c:pt>
                <c:pt idx="790">
                  <c:v>0.27016900510204084</c:v>
                </c:pt>
                <c:pt idx="791">
                  <c:v>0.25158442283163263</c:v>
                </c:pt>
                <c:pt idx="792">
                  <c:v>0.26819595025510207</c:v>
                </c:pt>
                <c:pt idx="793">
                  <c:v>0.25555046237244899</c:v>
                </c:pt>
                <c:pt idx="794">
                  <c:v>0.26725924744897961</c:v>
                </c:pt>
                <c:pt idx="795">
                  <c:v>0.26300422512755101</c:v>
                </c:pt>
                <c:pt idx="796">
                  <c:v>0.26300422512755101</c:v>
                </c:pt>
                <c:pt idx="797">
                  <c:v>0.26505699936224492</c:v>
                </c:pt>
                <c:pt idx="798">
                  <c:v>0.28385084502551022</c:v>
                </c:pt>
                <c:pt idx="799">
                  <c:v>0.26549545599489793</c:v>
                </c:pt>
                <c:pt idx="800">
                  <c:v>0.25977558992346939</c:v>
                </c:pt>
                <c:pt idx="801">
                  <c:v>0.27306879783163263</c:v>
                </c:pt>
                <c:pt idx="802">
                  <c:v>0.24523676658163265</c:v>
                </c:pt>
                <c:pt idx="803">
                  <c:v>0.26801658163265307</c:v>
                </c:pt>
                <c:pt idx="804">
                  <c:v>0.27517139668367346</c:v>
                </c:pt>
                <c:pt idx="805">
                  <c:v>0.27039819834183676</c:v>
                </c:pt>
                <c:pt idx="806">
                  <c:v>0.25467354910714285</c:v>
                </c:pt>
                <c:pt idx="807">
                  <c:v>0.26577447385204084</c:v>
                </c:pt>
                <c:pt idx="808">
                  <c:v>0.26080197704081631</c:v>
                </c:pt>
                <c:pt idx="809">
                  <c:v>0.26736886160714285</c:v>
                </c:pt>
                <c:pt idx="810">
                  <c:v>0.26703005420918369</c:v>
                </c:pt>
                <c:pt idx="811">
                  <c:v>0.26331313775510207</c:v>
                </c:pt>
                <c:pt idx="812">
                  <c:v>0.26532605229591838</c:v>
                </c:pt>
                <c:pt idx="813">
                  <c:v>0.26590401785714285</c:v>
                </c:pt>
                <c:pt idx="814">
                  <c:v>0.26714963329081631</c:v>
                </c:pt>
                <c:pt idx="815">
                  <c:v>0.25451411033163263</c:v>
                </c:pt>
                <c:pt idx="816">
                  <c:v>0.26119060905612246</c:v>
                </c:pt>
                <c:pt idx="817">
                  <c:v>0.26329320790816324</c:v>
                </c:pt>
                <c:pt idx="818">
                  <c:v>0.2627650669642857</c:v>
                </c:pt>
                <c:pt idx="819">
                  <c:v>0.2686244419642857</c:v>
                </c:pt>
                <c:pt idx="820">
                  <c:v>0.26467833227040816</c:v>
                </c:pt>
                <c:pt idx="821">
                  <c:v>0.24880420918367346</c:v>
                </c:pt>
                <c:pt idx="822">
                  <c:v>0.25231186224489793</c:v>
                </c:pt>
                <c:pt idx="823">
                  <c:v>0.27217195471938777</c:v>
                </c:pt>
                <c:pt idx="824">
                  <c:v>0.26615314094387754</c:v>
                </c:pt>
                <c:pt idx="825">
                  <c:v>0.25715481505102039</c:v>
                </c:pt>
                <c:pt idx="826">
                  <c:v>0.26243622448979592</c:v>
                </c:pt>
                <c:pt idx="827">
                  <c:v>0.26191804846938777</c:v>
                </c:pt>
                <c:pt idx="828">
                  <c:v>0.25991509885204084</c:v>
                </c:pt>
                <c:pt idx="829">
                  <c:v>0.26812619579081631</c:v>
                </c:pt>
                <c:pt idx="830">
                  <c:v>0.26145966198979592</c:v>
                </c:pt>
                <c:pt idx="831">
                  <c:v>0.26160913584183676</c:v>
                </c:pt>
                <c:pt idx="832">
                  <c:v>0.25847018494897961</c:v>
                </c:pt>
                <c:pt idx="833">
                  <c:v>0.26136001275510207</c:v>
                </c:pt>
                <c:pt idx="834">
                  <c:v>0.25464365433673469</c:v>
                </c:pt>
                <c:pt idx="835">
                  <c:v>0.26342275191326531</c:v>
                </c:pt>
                <c:pt idx="836">
                  <c:v>0.25550063775510207</c:v>
                </c:pt>
                <c:pt idx="837">
                  <c:v>0.2608119419642857</c:v>
                </c:pt>
                <c:pt idx="838">
                  <c:v>0.25370695153061223</c:v>
                </c:pt>
                <c:pt idx="839">
                  <c:v>0.26059271364795916</c:v>
                </c:pt>
                <c:pt idx="840">
                  <c:v>0.26477798150510207</c:v>
                </c:pt>
                <c:pt idx="841">
                  <c:v>0.26147959183673469</c:v>
                </c:pt>
                <c:pt idx="842">
                  <c:v>0.26252590880102039</c:v>
                </c:pt>
                <c:pt idx="843">
                  <c:v>0.26225685586734693</c:v>
                </c:pt>
                <c:pt idx="844">
                  <c:v>0.26728914221938777</c:v>
                </c:pt>
                <c:pt idx="845">
                  <c:v>0.26709980867346939</c:v>
                </c:pt>
                <c:pt idx="846">
                  <c:v>0.25638751594387754</c:v>
                </c:pt>
                <c:pt idx="847">
                  <c:v>0.26343271683673469</c:v>
                </c:pt>
                <c:pt idx="848">
                  <c:v>0.25945671237244899</c:v>
                </c:pt>
                <c:pt idx="849">
                  <c:v>0.25918765943877553</c:v>
                </c:pt>
                <c:pt idx="850">
                  <c:v>0.26908282844387754</c:v>
                </c:pt>
                <c:pt idx="851">
                  <c:v>0.27068718112244899</c:v>
                </c:pt>
                <c:pt idx="852">
                  <c:v>0.2665318080357143</c:v>
                </c:pt>
                <c:pt idx="853">
                  <c:v>0.24972098214285715</c:v>
                </c:pt>
                <c:pt idx="854">
                  <c:v>0.26696029974489793</c:v>
                </c:pt>
                <c:pt idx="855">
                  <c:v>0.26753826530612246</c:v>
                </c:pt>
                <c:pt idx="856">
                  <c:v>0.26277503188775508</c:v>
                </c:pt>
                <c:pt idx="857">
                  <c:v>0.26076211734693877</c:v>
                </c:pt>
                <c:pt idx="858">
                  <c:v>0.25847018494897961</c:v>
                </c:pt>
                <c:pt idx="859">
                  <c:v>0.2626255580357143</c:v>
                </c:pt>
                <c:pt idx="860">
                  <c:v>0.26488759566326531</c:v>
                </c:pt>
                <c:pt idx="861">
                  <c:v>0.25273038903061223</c:v>
                </c:pt>
                <c:pt idx="862">
                  <c:v>0.25652702487244899</c:v>
                </c:pt>
                <c:pt idx="863">
                  <c:v>0.25640744579081631</c:v>
                </c:pt>
                <c:pt idx="864">
                  <c:v>0.26263552295918369</c:v>
                </c:pt>
                <c:pt idx="865">
                  <c:v>0.26797672193877553</c:v>
                </c:pt>
                <c:pt idx="866">
                  <c:v>0.26020408163265307</c:v>
                </c:pt>
                <c:pt idx="867">
                  <c:v>0.26257573341836737</c:v>
                </c:pt>
                <c:pt idx="868">
                  <c:v>0.24929249043367346</c:v>
                </c:pt>
                <c:pt idx="869">
                  <c:v>0.25687579719387754</c:v>
                </c:pt>
                <c:pt idx="870">
                  <c:v>0.26187818877551022</c:v>
                </c:pt>
                <c:pt idx="871">
                  <c:v>0.26258569834183676</c:v>
                </c:pt>
                <c:pt idx="872">
                  <c:v>0.25874920280612246</c:v>
                </c:pt>
                <c:pt idx="873">
                  <c:v>0.26514668367346939</c:v>
                </c:pt>
                <c:pt idx="874">
                  <c:v>0.25756337691326531</c:v>
                </c:pt>
                <c:pt idx="875">
                  <c:v>0.25167410714285715</c:v>
                </c:pt>
                <c:pt idx="876">
                  <c:v>0.27009925063775508</c:v>
                </c:pt>
                <c:pt idx="877">
                  <c:v>0.26026387117346939</c:v>
                </c:pt>
                <c:pt idx="878">
                  <c:v>0.25302933673469385</c:v>
                </c:pt>
                <c:pt idx="879">
                  <c:v>0.25925741390306123</c:v>
                </c:pt>
                <c:pt idx="880">
                  <c:v>0.25483298788265307</c:v>
                </c:pt>
                <c:pt idx="881">
                  <c:v>0.2582310267857143</c:v>
                </c:pt>
                <c:pt idx="882">
                  <c:v>0.25316884566326531</c:v>
                </c:pt>
                <c:pt idx="883">
                  <c:v>0.25874920280612246</c:v>
                </c:pt>
                <c:pt idx="884">
                  <c:v>0.2699497767857143</c:v>
                </c:pt>
                <c:pt idx="885">
                  <c:v>0.25096659757653061</c:v>
                </c:pt>
                <c:pt idx="886">
                  <c:v>0.26533601721938777</c:v>
                </c:pt>
                <c:pt idx="887">
                  <c:v>0.25670639349489793</c:v>
                </c:pt>
                <c:pt idx="888">
                  <c:v>0.25929727359693877</c:v>
                </c:pt>
                <c:pt idx="889">
                  <c:v>0.26349250637755101</c:v>
                </c:pt>
                <c:pt idx="890">
                  <c:v>0.26155931122448978</c:v>
                </c:pt>
                <c:pt idx="891">
                  <c:v>0.26417012117346939</c:v>
                </c:pt>
                <c:pt idx="892">
                  <c:v>0.27113560267857145</c:v>
                </c:pt>
                <c:pt idx="893">
                  <c:v>0.26156927614795916</c:v>
                </c:pt>
                <c:pt idx="894">
                  <c:v>0.25415537308673469</c:v>
                </c:pt>
                <c:pt idx="895">
                  <c:v>0.26057278380102039</c:v>
                </c:pt>
                <c:pt idx="896">
                  <c:v>0.25703523596938777</c:v>
                </c:pt>
                <c:pt idx="897">
                  <c:v>0.26744858099489793</c:v>
                </c:pt>
                <c:pt idx="898">
                  <c:v>0.27191286670918369</c:v>
                </c:pt>
                <c:pt idx="899">
                  <c:v>0.25985530931122447</c:v>
                </c:pt>
                <c:pt idx="900">
                  <c:v>0.26010443239795916</c:v>
                </c:pt>
                <c:pt idx="901">
                  <c:v>0.26663145727040816</c:v>
                </c:pt>
                <c:pt idx="902">
                  <c:v>0.25431481186224492</c:v>
                </c:pt>
                <c:pt idx="903">
                  <c:v>0.25349768813775508</c:v>
                </c:pt>
                <c:pt idx="904">
                  <c:v>0.26740872130102039</c:v>
                </c:pt>
                <c:pt idx="905">
                  <c:v>0.25668646364795916</c:v>
                </c:pt>
                <c:pt idx="906">
                  <c:v>0.27150430484693877</c:v>
                </c:pt>
                <c:pt idx="907">
                  <c:v>0.26329320790816324</c:v>
                </c:pt>
                <c:pt idx="908">
                  <c:v>0.26388113839285715</c:v>
                </c:pt>
                <c:pt idx="909">
                  <c:v>0.25614835778061223</c:v>
                </c:pt>
                <c:pt idx="910">
                  <c:v>0.25872927295918369</c:v>
                </c:pt>
                <c:pt idx="911">
                  <c:v>0.25332828443877553</c:v>
                </c:pt>
                <c:pt idx="912">
                  <c:v>0.26798668686224492</c:v>
                </c:pt>
                <c:pt idx="913">
                  <c:v>0.26797672193877553</c:v>
                </c:pt>
                <c:pt idx="914">
                  <c:v>0.25999481823979592</c:v>
                </c:pt>
                <c:pt idx="915">
                  <c:v>0.25337810905612246</c:v>
                </c:pt>
                <c:pt idx="916">
                  <c:v>0.25693558673469385</c:v>
                </c:pt>
                <c:pt idx="917">
                  <c:v>0.25548070790816324</c:v>
                </c:pt>
                <c:pt idx="918">
                  <c:v>0.26168885522959184</c:v>
                </c:pt>
                <c:pt idx="919">
                  <c:v>0.26939174107142855</c:v>
                </c:pt>
                <c:pt idx="920">
                  <c:v>0.25875916772959184</c:v>
                </c:pt>
                <c:pt idx="921">
                  <c:v>0.2567661830357143</c:v>
                </c:pt>
                <c:pt idx="922">
                  <c:v>0.26172871492346939</c:v>
                </c:pt>
                <c:pt idx="923">
                  <c:v>0.25816127232142855</c:v>
                </c:pt>
                <c:pt idx="924">
                  <c:v>0.2598353794642857</c:v>
                </c:pt>
                <c:pt idx="925">
                  <c:v>0.27028858418367346</c:v>
                </c:pt>
                <c:pt idx="926">
                  <c:v>0.25391621492346939</c:v>
                </c:pt>
                <c:pt idx="927">
                  <c:v>0.26542570153061223</c:v>
                </c:pt>
                <c:pt idx="928">
                  <c:v>0.25270049426020408</c:v>
                </c:pt>
                <c:pt idx="929">
                  <c:v>0.25760323660714285</c:v>
                </c:pt>
                <c:pt idx="930">
                  <c:v>0.25775271045918369</c:v>
                </c:pt>
                <c:pt idx="931">
                  <c:v>0.26790696747448978</c:v>
                </c:pt>
                <c:pt idx="932">
                  <c:v>0.25653698979591838</c:v>
                </c:pt>
                <c:pt idx="933">
                  <c:v>0.26602359693877553</c:v>
                </c:pt>
                <c:pt idx="934">
                  <c:v>0.26271524234693877</c:v>
                </c:pt>
                <c:pt idx="935">
                  <c:v>0.26561503507653061</c:v>
                </c:pt>
                <c:pt idx="936">
                  <c:v>0.26154934630102039</c:v>
                </c:pt>
                <c:pt idx="937">
                  <c:v>0.26230668048469385</c:v>
                </c:pt>
                <c:pt idx="938">
                  <c:v>0.26892338966836737</c:v>
                </c:pt>
                <c:pt idx="939">
                  <c:v>0.26335299744897961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27-4E36-8312-8BCCAC67E9C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clip=0.7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Sheet1!$E$2:$E$941</c:f>
              <c:numCache>
                <c:formatCode>General</c:formatCode>
                <c:ptCount val="940"/>
                <c:pt idx="0">
                  <c:v>4.4473453443877549E-2</c:v>
                </c:pt>
                <c:pt idx="1">
                  <c:v>0.12691326530612246</c:v>
                </c:pt>
                <c:pt idx="2">
                  <c:v>0.18654336734693877</c:v>
                </c:pt>
                <c:pt idx="3">
                  <c:v>0.2093132174744898</c:v>
                </c:pt>
                <c:pt idx="4">
                  <c:v>0.22215800382653061</c:v>
                </c:pt>
                <c:pt idx="5">
                  <c:v>0.24281529017857142</c:v>
                </c:pt>
                <c:pt idx="6">
                  <c:v>0.24302455357142858</c:v>
                </c:pt>
                <c:pt idx="7">
                  <c:v>0.24585459183673469</c:v>
                </c:pt>
                <c:pt idx="8">
                  <c:v>0.25080715880102039</c:v>
                </c:pt>
                <c:pt idx="9">
                  <c:v>0.25587930484693877</c:v>
                </c:pt>
                <c:pt idx="10">
                  <c:v>0.26711973852040816</c:v>
                </c:pt>
                <c:pt idx="11">
                  <c:v>0.25742386798469385</c:v>
                </c:pt>
                <c:pt idx="12">
                  <c:v>0.27456353635204084</c:v>
                </c:pt>
                <c:pt idx="13">
                  <c:v>0.28402024872448978</c:v>
                </c:pt>
                <c:pt idx="14">
                  <c:v>0.27042809311224492</c:v>
                </c:pt>
                <c:pt idx="15">
                  <c:v>0.27949617346938777</c:v>
                </c:pt>
                <c:pt idx="16">
                  <c:v>0.28032326211734693</c:v>
                </c:pt>
                <c:pt idx="17">
                  <c:v>0.26681082589285715</c:v>
                </c:pt>
                <c:pt idx="18">
                  <c:v>0.27815090880102039</c:v>
                </c:pt>
                <c:pt idx="19">
                  <c:v>0.28086136798469385</c:v>
                </c:pt>
                <c:pt idx="20">
                  <c:v>0.27993463010204084</c:v>
                </c:pt>
                <c:pt idx="21">
                  <c:v>0.28825534119897961</c:v>
                </c:pt>
                <c:pt idx="22">
                  <c:v>0.28168845663265307</c:v>
                </c:pt>
                <c:pt idx="23">
                  <c:v>0.27622767857142855</c:v>
                </c:pt>
                <c:pt idx="24">
                  <c:v>0.27748325892857145</c:v>
                </c:pt>
                <c:pt idx="25">
                  <c:v>0.28074178890306123</c:v>
                </c:pt>
                <c:pt idx="26">
                  <c:v>0.28632214604591838</c:v>
                </c:pt>
                <c:pt idx="27">
                  <c:v>0.28823541135204084</c:v>
                </c:pt>
                <c:pt idx="28">
                  <c:v>0.28429926658163263</c:v>
                </c:pt>
                <c:pt idx="29">
                  <c:v>0.2963169642857143</c:v>
                </c:pt>
                <c:pt idx="30">
                  <c:v>0.29197225765306123</c:v>
                </c:pt>
                <c:pt idx="31">
                  <c:v>0.29249043367346939</c:v>
                </c:pt>
                <c:pt idx="32">
                  <c:v>0.29358657525510207</c:v>
                </c:pt>
                <c:pt idx="33">
                  <c:v>0.30069156568877553</c:v>
                </c:pt>
                <c:pt idx="34">
                  <c:v>0.28882334183673469</c:v>
                </c:pt>
                <c:pt idx="35">
                  <c:v>0.29420440051020408</c:v>
                </c:pt>
                <c:pt idx="36">
                  <c:v>0.2889927455357143</c:v>
                </c:pt>
                <c:pt idx="37">
                  <c:v>0.29950573979591838</c:v>
                </c:pt>
                <c:pt idx="38">
                  <c:v>0.29494180484693877</c:v>
                </c:pt>
                <c:pt idx="39">
                  <c:v>0.28090122767857145</c:v>
                </c:pt>
                <c:pt idx="40">
                  <c:v>0.29527064732142855</c:v>
                </c:pt>
                <c:pt idx="41">
                  <c:v>0.28711933992346939</c:v>
                </c:pt>
                <c:pt idx="42">
                  <c:v>0.3013392857142857</c:v>
                </c:pt>
                <c:pt idx="43">
                  <c:v>0.28885323660714285</c:v>
                </c:pt>
                <c:pt idx="44">
                  <c:v>0.28896285076530615</c:v>
                </c:pt>
                <c:pt idx="45">
                  <c:v>0.30134925063775508</c:v>
                </c:pt>
                <c:pt idx="46">
                  <c:v>0.30063177614795916</c:v>
                </c:pt>
                <c:pt idx="47">
                  <c:v>0.29309829400510207</c:v>
                </c:pt>
                <c:pt idx="48">
                  <c:v>0.29232102997448978</c:v>
                </c:pt>
                <c:pt idx="49">
                  <c:v>0.30252511160714285</c:v>
                </c:pt>
                <c:pt idx="50">
                  <c:v>0.28737842793367346</c:v>
                </c:pt>
                <c:pt idx="51">
                  <c:v>0.29325773278061223</c:v>
                </c:pt>
                <c:pt idx="52">
                  <c:v>0.29900749362244899</c:v>
                </c:pt>
                <c:pt idx="53">
                  <c:v>0.28931162308673469</c:v>
                </c:pt>
                <c:pt idx="54">
                  <c:v>0.29806082589285715</c:v>
                </c:pt>
                <c:pt idx="55">
                  <c:v>0.29180285395408162</c:v>
                </c:pt>
                <c:pt idx="56">
                  <c:v>0.28741828762755101</c:v>
                </c:pt>
                <c:pt idx="57">
                  <c:v>0.29602798150510207</c:v>
                </c:pt>
                <c:pt idx="58">
                  <c:v>0.28908242984693877</c:v>
                </c:pt>
                <c:pt idx="59">
                  <c:v>0.28830516581632654</c:v>
                </c:pt>
                <c:pt idx="60">
                  <c:v>0.30039261798469385</c:v>
                </c:pt>
                <c:pt idx="61">
                  <c:v>0.29719387755102039</c:v>
                </c:pt>
                <c:pt idx="62">
                  <c:v>0.28060227997448978</c:v>
                </c:pt>
                <c:pt idx="63">
                  <c:v>0.28889309630102039</c:v>
                </c:pt>
                <c:pt idx="64">
                  <c:v>0.28321308992346939</c:v>
                </c:pt>
                <c:pt idx="65">
                  <c:v>0.28435905612244899</c:v>
                </c:pt>
                <c:pt idx="66">
                  <c:v>0.28554488201530615</c:v>
                </c:pt>
                <c:pt idx="67">
                  <c:v>0.28698979591836737</c:v>
                </c:pt>
                <c:pt idx="68">
                  <c:v>0.29437380420918369</c:v>
                </c:pt>
                <c:pt idx="69">
                  <c:v>0.28741828762755101</c:v>
                </c:pt>
                <c:pt idx="70">
                  <c:v>0.28564453125</c:v>
                </c:pt>
                <c:pt idx="71">
                  <c:v>0.28138950892857145</c:v>
                </c:pt>
                <c:pt idx="72">
                  <c:v>0.28125</c:v>
                </c:pt>
                <c:pt idx="73">
                  <c:v>0.28219666772959184</c:v>
                </c:pt>
                <c:pt idx="74">
                  <c:v>0.30207669005102039</c:v>
                </c:pt>
                <c:pt idx="75">
                  <c:v>0.28113042091836737</c:v>
                </c:pt>
                <c:pt idx="76">
                  <c:v>0.29025829081632654</c:v>
                </c:pt>
                <c:pt idx="77">
                  <c:v>0.29020846619897961</c:v>
                </c:pt>
                <c:pt idx="78">
                  <c:v>0.29486208545918369</c:v>
                </c:pt>
                <c:pt idx="79">
                  <c:v>0.29838966836734693</c:v>
                </c:pt>
                <c:pt idx="80">
                  <c:v>0.28692004145408162</c:v>
                </c:pt>
                <c:pt idx="81">
                  <c:v>0.29521085778061223</c:v>
                </c:pt>
                <c:pt idx="82">
                  <c:v>0.27698501275510207</c:v>
                </c:pt>
                <c:pt idx="83">
                  <c:v>0.28689014668367346</c:v>
                </c:pt>
                <c:pt idx="84">
                  <c:v>0.28353196747448978</c:v>
                </c:pt>
                <c:pt idx="85">
                  <c:v>0.29497169961734693</c:v>
                </c:pt>
                <c:pt idx="86">
                  <c:v>0.27503188775510207</c:v>
                </c:pt>
                <c:pt idx="87">
                  <c:v>0.28204719387755101</c:v>
                </c:pt>
                <c:pt idx="88">
                  <c:v>0.28802614795918369</c:v>
                </c:pt>
                <c:pt idx="89">
                  <c:v>0.28360172193877553</c:v>
                </c:pt>
                <c:pt idx="90">
                  <c:v>0.28740832270408162</c:v>
                </c:pt>
                <c:pt idx="91">
                  <c:v>0.28868383290816324</c:v>
                </c:pt>
                <c:pt idx="92">
                  <c:v>0.28691007653061223</c:v>
                </c:pt>
                <c:pt idx="93">
                  <c:v>0.294921875</c:v>
                </c:pt>
                <c:pt idx="94">
                  <c:v>0.27276985012755101</c:v>
                </c:pt>
                <c:pt idx="95">
                  <c:v>0.29277941645408162</c:v>
                </c:pt>
                <c:pt idx="96">
                  <c:v>0.27854950573979592</c:v>
                </c:pt>
                <c:pt idx="97">
                  <c:v>0.28826530612244899</c:v>
                </c:pt>
                <c:pt idx="98">
                  <c:v>0.28687021683673469</c:v>
                </c:pt>
                <c:pt idx="99">
                  <c:v>0.28217673788265307</c:v>
                </c:pt>
                <c:pt idx="100">
                  <c:v>0.28750797193877553</c:v>
                </c:pt>
                <c:pt idx="101">
                  <c:v>0.27378627232142855</c:v>
                </c:pt>
                <c:pt idx="102">
                  <c:v>0.28807597257653061</c:v>
                </c:pt>
                <c:pt idx="103">
                  <c:v>0.28788663903061223</c:v>
                </c:pt>
                <c:pt idx="104">
                  <c:v>0.28103077168367346</c:v>
                </c:pt>
                <c:pt idx="105">
                  <c:v>0.28501674107142855</c:v>
                </c:pt>
                <c:pt idx="106">
                  <c:v>0.28165856186224492</c:v>
                </c:pt>
                <c:pt idx="107">
                  <c:v>0.28226642219387754</c:v>
                </c:pt>
                <c:pt idx="108">
                  <c:v>0.27935666454081631</c:v>
                </c:pt>
                <c:pt idx="109">
                  <c:v>0.27821069834183676</c:v>
                </c:pt>
                <c:pt idx="110">
                  <c:v>0.27065728635204084</c:v>
                </c:pt>
                <c:pt idx="111">
                  <c:v>0.27567960778061223</c:v>
                </c:pt>
                <c:pt idx="112">
                  <c:v>0.28021364795918369</c:v>
                </c:pt>
                <c:pt idx="113">
                  <c:v>0.2728794642857143</c:v>
                </c:pt>
                <c:pt idx="114">
                  <c:v>0.28635204081632654</c:v>
                </c:pt>
                <c:pt idx="115">
                  <c:v>0.27425462372448978</c:v>
                </c:pt>
                <c:pt idx="116">
                  <c:v>0.28212691326530615</c:v>
                </c:pt>
                <c:pt idx="117">
                  <c:v>0.27673588966836737</c:v>
                </c:pt>
                <c:pt idx="118">
                  <c:v>0.27732382015306123</c:v>
                </c:pt>
                <c:pt idx="119">
                  <c:v>0.27261041135204084</c:v>
                </c:pt>
                <c:pt idx="120">
                  <c:v>0.28963050063775508</c:v>
                </c:pt>
                <c:pt idx="121">
                  <c:v>0.28211694834183676</c:v>
                </c:pt>
                <c:pt idx="122">
                  <c:v>0.27802136479591838</c:v>
                </c:pt>
                <c:pt idx="123">
                  <c:v>0.28134964923469385</c:v>
                </c:pt>
                <c:pt idx="124">
                  <c:v>0.28501674107142855</c:v>
                </c:pt>
                <c:pt idx="125">
                  <c:v>0.27766262755102039</c:v>
                </c:pt>
                <c:pt idx="126">
                  <c:v>0.27455357142857145</c:v>
                </c:pt>
                <c:pt idx="127">
                  <c:v>0.2891322544642857</c:v>
                </c:pt>
                <c:pt idx="128">
                  <c:v>0.27894810267857145</c:v>
                </c:pt>
                <c:pt idx="129">
                  <c:v>0.28434909119897961</c:v>
                </c:pt>
                <c:pt idx="130">
                  <c:v>0.27413504464285715</c:v>
                </c:pt>
                <c:pt idx="131">
                  <c:v>0.27970543686224492</c:v>
                </c:pt>
                <c:pt idx="132">
                  <c:v>0.27672592474489793</c:v>
                </c:pt>
                <c:pt idx="133">
                  <c:v>0.27617785395408162</c:v>
                </c:pt>
                <c:pt idx="134">
                  <c:v>0.27499202806122447</c:v>
                </c:pt>
                <c:pt idx="135">
                  <c:v>0.27791175063775508</c:v>
                </c:pt>
                <c:pt idx="136">
                  <c:v>0.27406529017857145</c:v>
                </c:pt>
                <c:pt idx="137">
                  <c:v>0.29088608099489793</c:v>
                </c:pt>
                <c:pt idx="138">
                  <c:v>0.27623764349489793</c:v>
                </c:pt>
                <c:pt idx="139">
                  <c:v>0.27926698022959184</c:v>
                </c:pt>
                <c:pt idx="140">
                  <c:v>0.28748804209183676</c:v>
                </c:pt>
                <c:pt idx="141">
                  <c:v>0.28428930165816324</c:v>
                </c:pt>
                <c:pt idx="142">
                  <c:v>0.27512157206632654</c:v>
                </c:pt>
                <c:pt idx="143">
                  <c:v>0.2684849330357143</c:v>
                </c:pt>
                <c:pt idx="144">
                  <c:v>0.27533083545918369</c:v>
                </c:pt>
                <c:pt idx="145">
                  <c:v>0.28732860331632654</c:v>
                </c:pt>
                <c:pt idx="146">
                  <c:v>0.28079161352040816</c:v>
                </c:pt>
                <c:pt idx="147">
                  <c:v>0.27460339604591838</c:v>
                </c:pt>
                <c:pt idx="148">
                  <c:v>0.27700494260204084</c:v>
                </c:pt>
                <c:pt idx="149">
                  <c:v>0.27765266262755101</c:v>
                </c:pt>
                <c:pt idx="150">
                  <c:v>0.27494220344387754</c:v>
                </c:pt>
                <c:pt idx="151">
                  <c:v>0.27587890625</c:v>
                </c:pt>
                <c:pt idx="152">
                  <c:v>0.27308872767857145</c:v>
                </c:pt>
                <c:pt idx="153">
                  <c:v>0.28112045599489793</c:v>
                </c:pt>
                <c:pt idx="154">
                  <c:v>0.28387077487244899</c:v>
                </c:pt>
                <c:pt idx="155">
                  <c:v>0.27466318558673469</c:v>
                </c:pt>
                <c:pt idx="156">
                  <c:v>0.2679966517857143</c:v>
                </c:pt>
                <c:pt idx="157">
                  <c:v>0.27559988839285715</c:v>
                </c:pt>
                <c:pt idx="158">
                  <c:v>0.27143455038265307</c:v>
                </c:pt>
                <c:pt idx="159">
                  <c:v>0.27166374362244899</c:v>
                </c:pt>
                <c:pt idx="160">
                  <c:v>0.28550502232142855</c:v>
                </c:pt>
                <c:pt idx="161">
                  <c:v>0.28067203443877553</c:v>
                </c:pt>
                <c:pt idx="162">
                  <c:v>0.2904575892857143</c:v>
                </c:pt>
                <c:pt idx="163">
                  <c:v>0.28164859693877553</c:v>
                </c:pt>
                <c:pt idx="164">
                  <c:v>0.28144929846938777</c:v>
                </c:pt>
                <c:pt idx="165">
                  <c:v>0.26982023278061223</c:v>
                </c:pt>
                <c:pt idx="166">
                  <c:v>0.28428930165816324</c:v>
                </c:pt>
                <c:pt idx="167">
                  <c:v>0.28627232142857145</c:v>
                </c:pt>
                <c:pt idx="168">
                  <c:v>0.28449856505102039</c:v>
                </c:pt>
                <c:pt idx="169">
                  <c:v>0.27687539859693877</c:v>
                </c:pt>
                <c:pt idx="170">
                  <c:v>0.27903778698979592</c:v>
                </c:pt>
                <c:pt idx="171">
                  <c:v>0.28429926658163263</c:v>
                </c:pt>
                <c:pt idx="172">
                  <c:v>0.28317323022959184</c:v>
                </c:pt>
                <c:pt idx="173">
                  <c:v>0.28178810586734693</c:v>
                </c:pt>
                <c:pt idx="174">
                  <c:v>0.27309869260204084</c:v>
                </c:pt>
                <c:pt idx="175">
                  <c:v>0.28022361288265307</c:v>
                </c:pt>
                <c:pt idx="176">
                  <c:v>0.27845982142857145</c:v>
                </c:pt>
                <c:pt idx="177">
                  <c:v>0.28330277423469385</c:v>
                </c:pt>
                <c:pt idx="178">
                  <c:v>0.28095105229591838</c:v>
                </c:pt>
                <c:pt idx="179">
                  <c:v>0.28115035076530615</c:v>
                </c:pt>
                <c:pt idx="180">
                  <c:v>0.28262515943877553</c:v>
                </c:pt>
                <c:pt idx="181">
                  <c:v>0.29095583545918369</c:v>
                </c:pt>
                <c:pt idx="182">
                  <c:v>0.27071707589285715</c:v>
                </c:pt>
                <c:pt idx="183">
                  <c:v>0.29307836415816324</c:v>
                </c:pt>
                <c:pt idx="184">
                  <c:v>0.28443877551020408</c:v>
                </c:pt>
                <c:pt idx="185">
                  <c:v>0.28347217793367346</c:v>
                </c:pt>
                <c:pt idx="186">
                  <c:v>0.28705955038265307</c:v>
                </c:pt>
                <c:pt idx="187">
                  <c:v>0.28923190369897961</c:v>
                </c:pt>
                <c:pt idx="188">
                  <c:v>0.28661112882653061</c:v>
                </c:pt>
                <c:pt idx="189">
                  <c:v>0.27485251913265307</c:v>
                </c:pt>
                <c:pt idx="190">
                  <c:v>0.28237603635204084</c:v>
                </c:pt>
                <c:pt idx="191">
                  <c:v>0.28654137436224492</c:v>
                </c:pt>
                <c:pt idx="192">
                  <c:v>0.28253547512755101</c:v>
                </c:pt>
                <c:pt idx="193">
                  <c:v>0.29226124043367346</c:v>
                </c:pt>
                <c:pt idx="194">
                  <c:v>0.28310347576530615</c:v>
                </c:pt>
                <c:pt idx="195">
                  <c:v>0.28558474170918369</c:v>
                </c:pt>
                <c:pt idx="196">
                  <c:v>0.28277463329081631</c:v>
                </c:pt>
                <c:pt idx="197">
                  <c:v>0.28143933354591838</c:v>
                </c:pt>
                <c:pt idx="198">
                  <c:v>0.29071667729591838</c:v>
                </c:pt>
                <c:pt idx="199">
                  <c:v>0.28456831951530615</c:v>
                </c:pt>
                <c:pt idx="200">
                  <c:v>0.2841099330357143</c:v>
                </c:pt>
                <c:pt idx="201">
                  <c:v>0.28265505420918369</c:v>
                </c:pt>
                <c:pt idx="202">
                  <c:v>0.27911750637755101</c:v>
                </c:pt>
                <c:pt idx="203">
                  <c:v>0.27837013711734693</c:v>
                </c:pt>
                <c:pt idx="204">
                  <c:v>0.28407007334183676</c:v>
                </c:pt>
                <c:pt idx="205">
                  <c:v>0.27504185267857145</c:v>
                </c:pt>
                <c:pt idx="206">
                  <c:v>0.28380102040816324</c:v>
                </c:pt>
                <c:pt idx="207">
                  <c:v>0.27047791772959184</c:v>
                </c:pt>
                <c:pt idx="208">
                  <c:v>0.28307358099489793</c:v>
                </c:pt>
                <c:pt idx="209">
                  <c:v>0.28771723533163263</c:v>
                </c:pt>
                <c:pt idx="210">
                  <c:v>0.28246572066326531</c:v>
                </c:pt>
                <c:pt idx="211">
                  <c:v>0.27966557716836737</c:v>
                </c:pt>
                <c:pt idx="212">
                  <c:v>0.27344746492346939</c:v>
                </c:pt>
                <c:pt idx="213">
                  <c:v>0.28448860012755101</c:v>
                </c:pt>
                <c:pt idx="214">
                  <c:v>0.28214684311224492</c:v>
                </c:pt>
                <c:pt idx="215">
                  <c:v>0.28927176339285715</c:v>
                </c:pt>
                <c:pt idx="216">
                  <c:v>0.27558992346938777</c:v>
                </c:pt>
                <c:pt idx="217">
                  <c:v>0.28495695153061223</c:v>
                </c:pt>
                <c:pt idx="218">
                  <c:v>0.28848453443877553</c:v>
                </c:pt>
                <c:pt idx="219">
                  <c:v>0.28125996492346939</c:v>
                </c:pt>
                <c:pt idx="220">
                  <c:v>0.27418486926020408</c:v>
                </c:pt>
                <c:pt idx="221">
                  <c:v>0.28155891262755101</c:v>
                </c:pt>
                <c:pt idx="222">
                  <c:v>0.27801139987244899</c:v>
                </c:pt>
                <c:pt idx="223">
                  <c:v>0.27991470025510207</c:v>
                </c:pt>
                <c:pt idx="224">
                  <c:v>0.28415975765306123</c:v>
                </c:pt>
                <c:pt idx="225">
                  <c:v>0.28200733418367346</c:v>
                </c:pt>
                <c:pt idx="226">
                  <c:v>0.28307358099489793</c:v>
                </c:pt>
                <c:pt idx="227">
                  <c:v>0.28497688137755101</c:v>
                </c:pt>
                <c:pt idx="228">
                  <c:v>0.27261041135204084</c:v>
                </c:pt>
                <c:pt idx="229">
                  <c:v>0.28196747448979592</c:v>
                </c:pt>
                <c:pt idx="230">
                  <c:v>0.279296875</c:v>
                </c:pt>
                <c:pt idx="231">
                  <c:v>0.28573421556122447</c:v>
                </c:pt>
                <c:pt idx="232">
                  <c:v>0.28556481186224492</c:v>
                </c:pt>
                <c:pt idx="233">
                  <c:v>0.28416972257653061</c:v>
                </c:pt>
                <c:pt idx="234">
                  <c:v>0.29037786989795916</c:v>
                </c:pt>
                <c:pt idx="235">
                  <c:v>0.2857142857142857</c:v>
                </c:pt>
                <c:pt idx="236">
                  <c:v>0.28007413903061223</c:v>
                </c:pt>
                <c:pt idx="237">
                  <c:v>0.26998963647959184</c:v>
                </c:pt>
                <c:pt idx="238">
                  <c:v>0.28525589923469385</c:v>
                </c:pt>
                <c:pt idx="239">
                  <c:v>0.28555484693877553</c:v>
                </c:pt>
                <c:pt idx="240">
                  <c:v>0.28206712372448978</c:v>
                </c:pt>
                <c:pt idx="241">
                  <c:v>0.28051259566326531</c:v>
                </c:pt>
                <c:pt idx="242">
                  <c:v>0.28220663265306123</c:v>
                </c:pt>
                <c:pt idx="243">
                  <c:v>0.28374123086734693</c:v>
                </c:pt>
                <c:pt idx="244">
                  <c:v>0.28297393176020408</c:v>
                </c:pt>
                <c:pt idx="245">
                  <c:v>0.28898278061224492</c:v>
                </c:pt>
                <c:pt idx="246">
                  <c:v>0.27915736607142855</c:v>
                </c:pt>
                <c:pt idx="247">
                  <c:v>0.28643176020408162</c:v>
                </c:pt>
                <c:pt idx="248">
                  <c:v>0.28718909438775508</c:v>
                </c:pt>
                <c:pt idx="249">
                  <c:v>0.28355189732142855</c:v>
                </c:pt>
                <c:pt idx="250">
                  <c:v>0.27386599170918369</c:v>
                </c:pt>
                <c:pt idx="251">
                  <c:v>0.27070711096938777</c:v>
                </c:pt>
                <c:pt idx="252">
                  <c:v>0.28043287627551022</c:v>
                </c:pt>
                <c:pt idx="253">
                  <c:v>0.27220184948979592</c:v>
                </c:pt>
                <c:pt idx="254">
                  <c:v>0.27918726084183676</c:v>
                </c:pt>
                <c:pt idx="255">
                  <c:v>0.28744818239795916</c:v>
                </c:pt>
                <c:pt idx="256">
                  <c:v>0.28450852997448978</c:v>
                </c:pt>
                <c:pt idx="257">
                  <c:v>0.27941645408163263</c:v>
                </c:pt>
                <c:pt idx="258">
                  <c:v>0.27855947066326531</c:v>
                </c:pt>
                <c:pt idx="259">
                  <c:v>0.27321827168367346</c:v>
                </c:pt>
                <c:pt idx="260">
                  <c:v>0.2845982142857143</c:v>
                </c:pt>
                <c:pt idx="261">
                  <c:v>0.28364158163265307</c:v>
                </c:pt>
                <c:pt idx="262">
                  <c:v>0.28585379464285715</c:v>
                </c:pt>
                <c:pt idx="263">
                  <c:v>0.27579918686224492</c:v>
                </c:pt>
                <c:pt idx="264">
                  <c:v>0.28231624681122447</c:v>
                </c:pt>
                <c:pt idx="265">
                  <c:v>0.28992944834183676</c:v>
                </c:pt>
                <c:pt idx="266">
                  <c:v>0.27855947066326531</c:v>
                </c:pt>
                <c:pt idx="267">
                  <c:v>0.2749720982142857</c:v>
                </c:pt>
                <c:pt idx="268">
                  <c:v>0.2821568080357143</c:v>
                </c:pt>
                <c:pt idx="269">
                  <c:v>0.27613799426020408</c:v>
                </c:pt>
                <c:pt idx="270">
                  <c:v>0.28254544005102039</c:v>
                </c:pt>
                <c:pt idx="271">
                  <c:v>0.28316326530612246</c:v>
                </c:pt>
                <c:pt idx="272">
                  <c:v>0.28727877869897961</c:v>
                </c:pt>
                <c:pt idx="273">
                  <c:v>0.28566446109693877</c:v>
                </c:pt>
                <c:pt idx="274">
                  <c:v>0.27662627551020408</c:v>
                </c:pt>
                <c:pt idx="275">
                  <c:v>0.29311822385204084</c:v>
                </c:pt>
                <c:pt idx="276">
                  <c:v>0.28976004464285715</c:v>
                </c:pt>
                <c:pt idx="277">
                  <c:v>0.28019371811224492</c:v>
                </c:pt>
                <c:pt idx="278">
                  <c:v>0.28685028698979592</c:v>
                </c:pt>
                <c:pt idx="279">
                  <c:v>0.28439891581632654</c:v>
                </c:pt>
                <c:pt idx="280">
                  <c:v>0.28610291772959184</c:v>
                </c:pt>
                <c:pt idx="281">
                  <c:v>0.29248046875</c:v>
                </c:pt>
                <c:pt idx="282">
                  <c:v>0.28673070790816324</c:v>
                </c:pt>
                <c:pt idx="283">
                  <c:v>0.27719427614795916</c:v>
                </c:pt>
                <c:pt idx="284">
                  <c:v>0.28775709502551022</c:v>
                </c:pt>
                <c:pt idx="285">
                  <c:v>0.28442881058673469</c:v>
                </c:pt>
                <c:pt idx="286">
                  <c:v>0.28475765306122447</c:v>
                </c:pt>
                <c:pt idx="287">
                  <c:v>0.28681042729591838</c:v>
                </c:pt>
                <c:pt idx="288">
                  <c:v>0.28073182397959184</c:v>
                </c:pt>
                <c:pt idx="289">
                  <c:v>0.28495695153061223</c:v>
                </c:pt>
                <c:pt idx="290">
                  <c:v>0.28573421556122447</c:v>
                </c:pt>
                <c:pt idx="291">
                  <c:v>0.28482740752551022</c:v>
                </c:pt>
                <c:pt idx="292">
                  <c:v>0.28238600127551022</c:v>
                </c:pt>
                <c:pt idx="293">
                  <c:v>0.29132453762755101</c:v>
                </c:pt>
                <c:pt idx="294">
                  <c:v>0.28381098533163263</c:v>
                </c:pt>
                <c:pt idx="295">
                  <c:v>0.28848453443877553</c:v>
                </c:pt>
                <c:pt idx="296">
                  <c:v>0.27945631377551022</c:v>
                </c:pt>
                <c:pt idx="297">
                  <c:v>0.28220663265306123</c:v>
                </c:pt>
                <c:pt idx="298">
                  <c:v>0.27701490752551022</c:v>
                </c:pt>
                <c:pt idx="299">
                  <c:v>0.27778220663265307</c:v>
                </c:pt>
                <c:pt idx="300">
                  <c:v>0.28576411033163263</c:v>
                </c:pt>
                <c:pt idx="301">
                  <c:v>0.27738360969387754</c:v>
                </c:pt>
                <c:pt idx="302">
                  <c:v>0.28656130420918369</c:v>
                </c:pt>
                <c:pt idx="303">
                  <c:v>0.28921197385204084</c:v>
                </c:pt>
                <c:pt idx="304">
                  <c:v>0.27934669961734693</c:v>
                </c:pt>
                <c:pt idx="305">
                  <c:v>0.28227638711734693</c:v>
                </c:pt>
                <c:pt idx="306">
                  <c:v>0.28306361607142855</c:v>
                </c:pt>
                <c:pt idx="307">
                  <c:v>0.28016382334183676</c:v>
                </c:pt>
                <c:pt idx="308">
                  <c:v>0.28555484693877553</c:v>
                </c:pt>
                <c:pt idx="309">
                  <c:v>0.28425940688775508</c:v>
                </c:pt>
                <c:pt idx="310">
                  <c:v>0.27853954081632654</c:v>
                </c:pt>
                <c:pt idx="311">
                  <c:v>0.28567442602040816</c:v>
                </c:pt>
                <c:pt idx="312">
                  <c:v>0.28464803890306123</c:v>
                </c:pt>
                <c:pt idx="313">
                  <c:v>0.27995455994897961</c:v>
                </c:pt>
                <c:pt idx="314">
                  <c:v>0.28541533801020408</c:v>
                </c:pt>
                <c:pt idx="315">
                  <c:v>0.28177814094387754</c:v>
                </c:pt>
                <c:pt idx="316">
                  <c:v>0.27904775191326531</c:v>
                </c:pt>
                <c:pt idx="317">
                  <c:v>0.27653659119897961</c:v>
                </c:pt>
                <c:pt idx="318">
                  <c:v>0.28534558354591838</c:v>
                </c:pt>
                <c:pt idx="319">
                  <c:v>0.28919204400510207</c:v>
                </c:pt>
                <c:pt idx="320">
                  <c:v>0.28599330357142855</c:v>
                </c:pt>
                <c:pt idx="321">
                  <c:v>0.28139947385204084</c:v>
                </c:pt>
                <c:pt idx="322">
                  <c:v>0.28903260522959184</c:v>
                </c:pt>
                <c:pt idx="323">
                  <c:v>0.28915218431122447</c:v>
                </c:pt>
                <c:pt idx="324">
                  <c:v>0.27978515625</c:v>
                </c:pt>
                <c:pt idx="325">
                  <c:v>0.28487723214285715</c:v>
                </c:pt>
                <c:pt idx="326">
                  <c:v>0.28544523278061223</c:v>
                </c:pt>
                <c:pt idx="327">
                  <c:v>0.28750797193877553</c:v>
                </c:pt>
                <c:pt idx="328">
                  <c:v>0.28957071109693877</c:v>
                </c:pt>
                <c:pt idx="329">
                  <c:v>0.28511639030612246</c:v>
                </c:pt>
                <c:pt idx="330">
                  <c:v>0.27671595982142855</c:v>
                </c:pt>
                <c:pt idx="331">
                  <c:v>0.27870894451530615</c:v>
                </c:pt>
                <c:pt idx="332">
                  <c:v>0.28794642857142855</c:v>
                </c:pt>
                <c:pt idx="333">
                  <c:v>0.28651147959183676</c:v>
                </c:pt>
                <c:pt idx="334">
                  <c:v>0.28502670599489793</c:v>
                </c:pt>
                <c:pt idx="335">
                  <c:v>0.28204719387755101</c:v>
                </c:pt>
                <c:pt idx="336">
                  <c:v>0.28150908801020408</c:v>
                </c:pt>
                <c:pt idx="337">
                  <c:v>0.28926179846938777</c:v>
                </c:pt>
                <c:pt idx="338">
                  <c:v>0.28847456951530615</c:v>
                </c:pt>
                <c:pt idx="339">
                  <c:v>0.28216677295918369</c:v>
                </c:pt>
                <c:pt idx="340">
                  <c:v>0.27962571747448978</c:v>
                </c:pt>
                <c:pt idx="341">
                  <c:v>0.28534558354591838</c:v>
                </c:pt>
                <c:pt idx="342">
                  <c:v>0.28094108737244899</c:v>
                </c:pt>
                <c:pt idx="343">
                  <c:v>0.28393056441326531</c:v>
                </c:pt>
                <c:pt idx="344">
                  <c:v>0.27878866390306123</c:v>
                </c:pt>
                <c:pt idx="345">
                  <c:v>0.27995455994897961</c:v>
                </c:pt>
                <c:pt idx="346">
                  <c:v>0.2748325892857143</c:v>
                </c:pt>
                <c:pt idx="347">
                  <c:v>0.28389070471938777</c:v>
                </c:pt>
                <c:pt idx="348">
                  <c:v>0.28389070471938777</c:v>
                </c:pt>
                <c:pt idx="349">
                  <c:v>0.28759765625</c:v>
                </c:pt>
                <c:pt idx="350">
                  <c:v>0.28970025510204084</c:v>
                </c:pt>
                <c:pt idx="351">
                  <c:v>0.28472775829081631</c:v>
                </c:pt>
                <c:pt idx="352">
                  <c:v>0.28574418048469385</c:v>
                </c:pt>
                <c:pt idx="353">
                  <c:v>0.28009406887755101</c:v>
                </c:pt>
                <c:pt idx="354">
                  <c:v>0.28393056441326531</c:v>
                </c:pt>
                <c:pt idx="355">
                  <c:v>0.28402024872448978</c:v>
                </c:pt>
                <c:pt idx="356">
                  <c:v>0.28837492028061223</c:v>
                </c:pt>
                <c:pt idx="357">
                  <c:v>0.27296914859693877</c:v>
                </c:pt>
                <c:pt idx="358">
                  <c:v>0.28743821747448978</c:v>
                </c:pt>
                <c:pt idx="359">
                  <c:v>0.28863400829081631</c:v>
                </c:pt>
                <c:pt idx="360">
                  <c:v>0.28461814413265307</c:v>
                </c:pt>
                <c:pt idx="361">
                  <c:v>0.28527582908163263</c:v>
                </c:pt>
                <c:pt idx="362">
                  <c:v>0.27585897640306123</c:v>
                </c:pt>
                <c:pt idx="363">
                  <c:v>0.28727877869897961</c:v>
                </c:pt>
                <c:pt idx="364">
                  <c:v>0.27758290816326531</c:v>
                </c:pt>
                <c:pt idx="365">
                  <c:v>0.27937659438775508</c:v>
                </c:pt>
                <c:pt idx="366">
                  <c:v>0.28371133609693877</c:v>
                </c:pt>
                <c:pt idx="367">
                  <c:v>0.28924186862244899</c:v>
                </c:pt>
                <c:pt idx="368">
                  <c:v>0.27780213647959184</c:v>
                </c:pt>
                <c:pt idx="369">
                  <c:v>0.29116509885204084</c:v>
                </c:pt>
                <c:pt idx="370">
                  <c:v>0.28115035076530615</c:v>
                </c:pt>
                <c:pt idx="371">
                  <c:v>0.28994937818877553</c:v>
                </c:pt>
                <c:pt idx="372">
                  <c:v>0.28905253507653061</c:v>
                </c:pt>
                <c:pt idx="373">
                  <c:v>0.28511639030612246</c:v>
                </c:pt>
                <c:pt idx="374">
                  <c:v>0.28396045918367346</c:v>
                </c:pt>
                <c:pt idx="375">
                  <c:v>0.28947106186224492</c:v>
                </c:pt>
                <c:pt idx="376">
                  <c:v>0.27628746811224492</c:v>
                </c:pt>
                <c:pt idx="377">
                  <c:v>0.28811583227040816</c:v>
                </c:pt>
                <c:pt idx="378">
                  <c:v>0.27872887436224492</c:v>
                </c:pt>
                <c:pt idx="379">
                  <c:v>0.28243582589285715</c:v>
                </c:pt>
                <c:pt idx="380">
                  <c:v>0.28973014987244899</c:v>
                </c:pt>
                <c:pt idx="381">
                  <c:v>0.28293407206632654</c:v>
                </c:pt>
                <c:pt idx="382">
                  <c:v>0.28638193558673469</c:v>
                </c:pt>
                <c:pt idx="383">
                  <c:v>0.27993463010204084</c:v>
                </c:pt>
                <c:pt idx="384">
                  <c:v>0.28821548150510207</c:v>
                </c:pt>
                <c:pt idx="385">
                  <c:v>0.28271484375</c:v>
                </c:pt>
                <c:pt idx="386">
                  <c:v>0.28365154655612246</c:v>
                </c:pt>
                <c:pt idx="387">
                  <c:v>0.28719905931122447</c:v>
                </c:pt>
                <c:pt idx="388">
                  <c:v>0.28731863839285715</c:v>
                </c:pt>
                <c:pt idx="389">
                  <c:v>0.28635204081632654</c:v>
                </c:pt>
                <c:pt idx="390">
                  <c:v>0.27503188775510207</c:v>
                </c:pt>
                <c:pt idx="391">
                  <c:v>0.27965561224489793</c:v>
                </c:pt>
                <c:pt idx="392">
                  <c:v>0.28747807716836737</c:v>
                </c:pt>
                <c:pt idx="393">
                  <c:v>0.27778220663265307</c:v>
                </c:pt>
                <c:pt idx="394">
                  <c:v>0.27847975127551022</c:v>
                </c:pt>
                <c:pt idx="395">
                  <c:v>0.28212691326530615</c:v>
                </c:pt>
                <c:pt idx="396">
                  <c:v>0.28940130739795916</c:v>
                </c:pt>
                <c:pt idx="397">
                  <c:v>0.28265505420918369</c:v>
                </c:pt>
                <c:pt idx="398">
                  <c:v>0.28829520089285715</c:v>
                </c:pt>
                <c:pt idx="399">
                  <c:v>0.27980508609693877</c:v>
                </c:pt>
                <c:pt idx="400">
                  <c:v>0.28481744260204084</c:v>
                </c:pt>
                <c:pt idx="401">
                  <c:v>0.2841796875</c:v>
                </c:pt>
                <c:pt idx="402">
                  <c:v>0.28915218431122447</c:v>
                </c:pt>
                <c:pt idx="403">
                  <c:v>0.28627232142857145</c:v>
                </c:pt>
                <c:pt idx="404">
                  <c:v>0.28106066645408162</c:v>
                </c:pt>
                <c:pt idx="405">
                  <c:v>0.2772739955357143</c:v>
                </c:pt>
                <c:pt idx="406">
                  <c:v>0.28504663584183676</c:v>
                </c:pt>
                <c:pt idx="407">
                  <c:v>0.28956074617346939</c:v>
                </c:pt>
                <c:pt idx="408">
                  <c:v>0.28272480867346939</c:v>
                </c:pt>
                <c:pt idx="409">
                  <c:v>0.29247050382653061</c:v>
                </c:pt>
                <c:pt idx="410">
                  <c:v>0.28272480867346939</c:v>
                </c:pt>
                <c:pt idx="411">
                  <c:v>0.27577925701530615</c:v>
                </c:pt>
                <c:pt idx="412">
                  <c:v>0.28589365433673469</c:v>
                </c:pt>
                <c:pt idx="413">
                  <c:v>0.28372130102040816</c:v>
                </c:pt>
                <c:pt idx="414">
                  <c:v>0.28640186543367346</c:v>
                </c:pt>
                <c:pt idx="415">
                  <c:v>0.28008410395408162</c:v>
                </c:pt>
                <c:pt idx="416">
                  <c:v>0.28857421875</c:v>
                </c:pt>
                <c:pt idx="417">
                  <c:v>0.28420958227040816</c:v>
                </c:pt>
                <c:pt idx="418">
                  <c:v>0.29497169961734693</c:v>
                </c:pt>
                <c:pt idx="419">
                  <c:v>0.28960060586734693</c:v>
                </c:pt>
                <c:pt idx="420">
                  <c:v>0.27859933035714285</c:v>
                </c:pt>
                <c:pt idx="421">
                  <c:v>0.29033801020408162</c:v>
                </c:pt>
                <c:pt idx="422">
                  <c:v>0.29124481823979592</c:v>
                </c:pt>
                <c:pt idx="423">
                  <c:v>0.26668128188775508</c:v>
                </c:pt>
                <c:pt idx="424">
                  <c:v>0.28067203443877553</c:v>
                </c:pt>
                <c:pt idx="425">
                  <c:v>0.28967036033163263</c:v>
                </c:pt>
                <c:pt idx="426">
                  <c:v>0.28179807079081631</c:v>
                </c:pt>
                <c:pt idx="427">
                  <c:v>0.29613759566326531</c:v>
                </c:pt>
                <c:pt idx="428">
                  <c:v>0.28883330676020408</c:v>
                </c:pt>
                <c:pt idx="429">
                  <c:v>0.27558992346938777</c:v>
                </c:pt>
                <c:pt idx="430">
                  <c:v>0.28925183354591838</c:v>
                </c:pt>
                <c:pt idx="431">
                  <c:v>0.28192761479591838</c:v>
                </c:pt>
                <c:pt idx="432">
                  <c:v>0.29156369579081631</c:v>
                </c:pt>
                <c:pt idx="433">
                  <c:v>0.28698979591836737</c:v>
                </c:pt>
                <c:pt idx="434">
                  <c:v>0.28152901785714285</c:v>
                </c:pt>
                <c:pt idx="435">
                  <c:v>0.28997927295918369</c:v>
                </c:pt>
                <c:pt idx="436">
                  <c:v>0.28535554846938777</c:v>
                </c:pt>
                <c:pt idx="437">
                  <c:v>0.28511639030612246</c:v>
                </c:pt>
                <c:pt idx="438">
                  <c:v>0.27671595982142855</c:v>
                </c:pt>
                <c:pt idx="439">
                  <c:v>0.2821568080357143</c:v>
                </c:pt>
                <c:pt idx="440">
                  <c:v>0.27426458864795916</c:v>
                </c:pt>
                <c:pt idx="441">
                  <c:v>0.28291414221938777</c:v>
                </c:pt>
                <c:pt idx="442">
                  <c:v>0.28329280931122447</c:v>
                </c:pt>
                <c:pt idx="443">
                  <c:v>0.28694993622448978</c:v>
                </c:pt>
                <c:pt idx="444">
                  <c:v>0.29458306760204084</c:v>
                </c:pt>
                <c:pt idx="445">
                  <c:v>0.28523596938775508</c:v>
                </c:pt>
                <c:pt idx="446">
                  <c:v>0.28364158163265307</c:v>
                </c:pt>
                <c:pt idx="447">
                  <c:v>0.28154894770408162</c:v>
                </c:pt>
                <c:pt idx="448">
                  <c:v>0.28066206951530615</c:v>
                </c:pt>
                <c:pt idx="449">
                  <c:v>0.28547512755102039</c:v>
                </c:pt>
                <c:pt idx="450">
                  <c:v>0.28330277423469385</c:v>
                </c:pt>
                <c:pt idx="451">
                  <c:v>0.27831034757653061</c:v>
                </c:pt>
                <c:pt idx="452">
                  <c:v>0.28841477997448978</c:v>
                </c:pt>
                <c:pt idx="453">
                  <c:v>0.29083625637755101</c:v>
                </c:pt>
                <c:pt idx="454">
                  <c:v>0.28972018494897961</c:v>
                </c:pt>
                <c:pt idx="455">
                  <c:v>0.27683553890306123</c:v>
                </c:pt>
                <c:pt idx="456">
                  <c:v>0.29862882653061223</c:v>
                </c:pt>
                <c:pt idx="457">
                  <c:v>0.28067203443877553</c:v>
                </c:pt>
                <c:pt idx="458">
                  <c:v>0.28601323341836737</c:v>
                </c:pt>
                <c:pt idx="459">
                  <c:v>0.28123007015306123</c:v>
                </c:pt>
                <c:pt idx="460">
                  <c:v>0.29052734375</c:v>
                </c:pt>
                <c:pt idx="461">
                  <c:v>0.28555484693877553</c:v>
                </c:pt>
                <c:pt idx="462">
                  <c:v>0.27983498086734693</c:v>
                </c:pt>
                <c:pt idx="463">
                  <c:v>0.28930165816326531</c:v>
                </c:pt>
                <c:pt idx="464">
                  <c:v>0.27843989158163263</c:v>
                </c:pt>
                <c:pt idx="465">
                  <c:v>0.28736846301020408</c:v>
                </c:pt>
                <c:pt idx="466">
                  <c:v>0.28141940369897961</c:v>
                </c:pt>
                <c:pt idx="467">
                  <c:v>0.28594347895408162</c:v>
                </c:pt>
                <c:pt idx="468">
                  <c:v>0.29187260841836737</c:v>
                </c:pt>
                <c:pt idx="469">
                  <c:v>0.28914221938775508</c:v>
                </c:pt>
                <c:pt idx="470">
                  <c:v>0.27761280293367346</c:v>
                </c:pt>
                <c:pt idx="471">
                  <c:v>0.28876355229591838</c:v>
                </c:pt>
                <c:pt idx="472">
                  <c:v>0.27551020408163263</c:v>
                </c:pt>
                <c:pt idx="473">
                  <c:v>0.27914740114795916</c:v>
                </c:pt>
                <c:pt idx="474">
                  <c:v>0.28343231823979592</c:v>
                </c:pt>
                <c:pt idx="475">
                  <c:v>0.27917729591836737</c:v>
                </c:pt>
                <c:pt idx="476">
                  <c:v>0.28427933673469385</c:v>
                </c:pt>
                <c:pt idx="477">
                  <c:v>0.28530572385204084</c:v>
                </c:pt>
                <c:pt idx="478">
                  <c:v>0.28936144770408162</c:v>
                </c:pt>
                <c:pt idx="479">
                  <c:v>0.28824537627551022</c:v>
                </c:pt>
                <c:pt idx="480">
                  <c:v>0.28373126594387754</c:v>
                </c:pt>
                <c:pt idx="481">
                  <c:v>0.28912228954081631</c:v>
                </c:pt>
                <c:pt idx="482">
                  <c:v>0.28809590242346939</c:v>
                </c:pt>
                <c:pt idx="483">
                  <c:v>0.28435905612244899</c:v>
                </c:pt>
                <c:pt idx="484">
                  <c:v>0.28032326211734693</c:v>
                </c:pt>
                <c:pt idx="485">
                  <c:v>0.28360172193877553</c:v>
                </c:pt>
                <c:pt idx="486">
                  <c:v>0.28116031568877553</c:v>
                </c:pt>
                <c:pt idx="487">
                  <c:v>0.27972536670918369</c:v>
                </c:pt>
                <c:pt idx="488">
                  <c:v>0.27687539859693877</c:v>
                </c:pt>
                <c:pt idx="489">
                  <c:v>0.28926179846938777</c:v>
                </c:pt>
                <c:pt idx="490">
                  <c:v>0.29342713647959184</c:v>
                </c:pt>
                <c:pt idx="491">
                  <c:v>0.28924186862244899</c:v>
                </c:pt>
                <c:pt idx="492">
                  <c:v>0.29061702806122447</c:v>
                </c:pt>
                <c:pt idx="493">
                  <c:v>0.27428451849489793</c:v>
                </c:pt>
                <c:pt idx="494">
                  <c:v>0.29002909757653061</c:v>
                </c:pt>
                <c:pt idx="495">
                  <c:v>0.27294921875</c:v>
                </c:pt>
                <c:pt idx="496">
                  <c:v>0.28323301977040816</c:v>
                </c:pt>
                <c:pt idx="497">
                  <c:v>0.29166334502551022</c:v>
                </c:pt>
                <c:pt idx="498">
                  <c:v>0.27876873405612246</c:v>
                </c:pt>
                <c:pt idx="499">
                  <c:v>0.28706951530612246</c:v>
                </c:pt>
                <c:pt idx="500">
                  <c:v>0.29300860969387754</c:v>
                </c:pt>
                <c:pt idx="501">
                  <c:v>0.28626235650510207</c:v>
                </c:pt>
                <c:pt idx="502">
                  <c:v>0.28042291135204084</c:v>
                </c:pt>
                <c:pt idx="503">
                  <c:v>0.29231106505102039</c:v>
                </c:pt>
                <c:pt idx="504">
                  <c:v>0.28386080994897961</c:v>
                </c:pt>
                <c:pt idx="505">
                  <c:v>0.28599330357142855</c:v>
                </c:pt>
                <c:pt idx="506">
                  <c:v>0.28828523596938777</c:v>
                </c:pt>
                <c:pt idx="507">
                  <c:v>0.28086136798469385</c:v>
                </c:pt>
                <c:pt idx="508">
                  <c:v>0.28990951849489793</c:v>
                </c:pt>
                <c:pt idx="509">
                  <c:v>0.28403021364795916</c:v>
                </c:pt>
                <c:pt idx="510">
                  <c:v>0.27955596301020408</c:v>
                </c:pt>
                <c:pt idx="511">
                  <c:v>0.29363639987244899</c:v>
                </c:pt>
                <c:pt idx="512">
                  <c:v>0.27812101403061223</c:v>
                </c:pt>
                <c:pt idx="513">
                  <c:v>0.28337252869897961</c:v>
                </c:pt>
                <c:pt idx="514">
                  <c:v>0.29581871811224492</c:v>
                </c:pt>
                <c:pt idx="515">
                  <c:v>0.28625239158163263</c:v>
                </c:pt>
                <c:pt idx="516">
                  <c:v>0.29447345344387754</c:v>
                </c:pt>
                <c:pt idx="517">
                  <c:v>0.28853435905612246</c:v>
                </c:pt>
                <c:pt idx="518">
                  <c:v>0.27466318558673469</c:v>
                </c:pt>
                <c:pt idx="519">
                  <c:v>0.27968550701530615</c:v>
                </c:pt>
                <c:pt idx="520">
                  <c:v>0.28384088010204084</c:v>
                </c:pt>
                <c:pt idx="521">
                  <c:v>0.29254025829081631</c:v>
                </c:pt>
                <c:pt idx="522">
                  <c:v>0.27394571109693877</c:v>
                </c:pt>
                <c:pt idx="523">
                  <c:v>0.28863400829081631</c:v>
                </c:pt>
                <c:pt idx="524">
                  <c:v>0.28528579400510207</c:v>
                </c:pt>
                <c:pt idx="525">
                  <c:v>0.28868383290816324</c:v>
                </c:pt>
                <c:pt idx="526">
                  <c:v>0.27995455994897961</c:v>
                </c:pt>
                <c:pt idx="527">
                  <c:v>0.28186782525510207</c:v>
                </c:pt>
                <c:pt idx="528">
                  <c:v>0.29584861288265307</c:v>
                </c:pt>
                <c:pt idx="529">
                  <c:v>0.28175821109693877</c:v>
                </c:pt>
                <c:pt idx="530">
                  <c:v>0.28821548150510207</c:v>
                </c:pt>
                <c:pt idx="531">
                  <c:v>0.28346221301020408</c:v>
                </c:pt>
                <c:pt idx="532">
                  <c:v>0.2782505580357143</c:v>
                </c:pt>
                <c:pt idx="533">
                  <c:v>0.27720424107142855</c:v>
                </c:pt>
                <c:pt idx="534">
                  <c:v>0.28784677933673469</c:v>
                </c:pt>
                <c:pt idx="535">
                  <c:v>0.27743343431122447</c:v>
                </c:pt>
                <c:pt idx="536">
                  <c:v>0.28356186224489793</c:v>
                </c:pt>
                <c:pt idx="537">
                  <c:v>0.29179288903061223</c:v>
                </c:pt>
                <c:pt idx="538">
                  <c:v>0.29118502869897961</c:v>
                </c:pt>
                <c:pt idx="539">
                  <c:v>0.28679049744897961</c:v>
                </c:pt>
                <c:pt idx="540">
                  <c:v>0.28896285076530615</c:v>
                </c:pt>
                <c:pt idx="541">
                  <c:v>0.27793168048469385</c:v>
                </c:pt>
                <c:pt idx="542">
                  <c:v>0.28836495535714285</c:v>
                </c:pt>
                <c:pt idx="543">
                  <c:v>0.29004902742346939</c:v>
                </c:pt>
                <c:pt idx="544">
                  <c:v>0.2860630580357143</c:v>
                </c:pt>
                <c:pt idx="545">
                  <c:v>0.28537547831632654</c:v>
                </c:pt>
                <c:pt idx="546">
                  <c:v>0.28457828443877553</c:v>
                </c:pt>
                <c:pt idx="547">
                  <c:v>0.29171316964285715</c:v>
                </c:pt>
                <c:pt idx="548">
                  <c:v>0.27950613839285715</c:v>
                </c:pt>
                <c:pt idx="549">
                  <c:v>0.29140425701530615</c:v>
                </c:pt>
                <c:pt idx="550">
                  <c:v>0.29167330994897961</c:v>
                </c:pt>
                <c:pt idx="551">
                  <c:v>0.27606823979591838</c:v>
                </c:pt>
                <c:pt idx="552">
                  <c:v>0.28186782525510207</c:v>
                </c:pt>
                <c:pt idx="553">
                  <c:v>0.28233617665816324</c:v>
                </c:pt>
                <c:pt idx="554">
                  <c:v>0.29071667729591838</c:v>
                </c:pt>
                <c:pt idx="555">
                  <c:v>0.28182796556122447</c:v>
                </c:pt>
                <c:pt idx="556">
                  <c:v>0.27781210140306123</c:v>
                </c:pt>
                <c:pt idx="557">
                  <c:v>0.28389070471938777</c:v>
                </c:pt>
                <c:pt idx="558">
                  <c:v>0.29063695790816324</c:v>
                </c:pt>
                <c:pt idx="559">
                  <c:v>0.28287428252551022</c:v>
                </c:pt>
                <c:pt idx="560">
                  <c:v>0.28211694834183676</c:v>
                </c:pt>
                <c:pt idx="561">
                  <c:v>0.28677056760204084</c:v>
                </c:pt>
                <c:pt idx="562">
                  <c:v>0.28627232142857145</c:v>
                </c:pt>
                <c:pt idx="563">
                  <c:v>0.29285913584183676</c:v>
                </c:pt>
                <c:pt idx="564">
                  <c:v>0.27821069834183676</c:v>
                </c:pt>
                <c:pt idx="565">
                  <c:v>0.28267498405612246</c:v>
                </c:pt>
                <c:pt idx="566">
                  <c:v>0.28450852997448978</c:v>
                </c:pt>
                <c:pt idx="567">
                  <c:v>0.28302375637755101</c:v>
                </c:pt>
                <c:pt idx="568">
                  <c:v>0.28680046237244899</c:v>
                </c:pt>
                <c:pt idx="569">
                  <c:v>0.28635204081632654</c:v>
                </c:pt>
                <c:pt idx="570">
                  <c:v>0.28448860012755101</c:v>
                </c:pt>
                <c:pt idx="571">
                  <c:v>0.27974529655612246</c:v>
                </c:pt>
                <c:pt idx="572">
                  <c:v>0.29039779974489793</c:v>
                </c:pt>
                <c:pt idx="573">
                  <c:v>0.28172831632653061</c:v>
                </c:pt>
                <c:pt idx="574">
                  <c:v>0.28789660395408162</c:v>
                </c:pt>
                <c:pt idx="575">
                  <c:v>0.28959064094387754</c:v>
                </c:pt>
                <c:pt idx="576">
                  <c:v>0.2881556919642857</c:v>
                </c:pt>
                <c:pt idx="577">
                  <c:v>0.28175821109693877</c:v>
                </c:pt>
                <c:pt idx="578">
                  <c:v>0.28326291454081631</c:v>
                </c:pt>
                <c:pt idx="579">
                  <c:v>0.28111049107142855</c:v>
                </c:pt>
                <c:pt idx="580">
                  <c:v>0.28562460140306123</c:v>
                </c:pt>
                <c:pt idx="581">
                  <c:v>0.27864915497448978</c:v>
                </c:pt>
                <c:pt idx="582">
                  <c:v>0.27949617346938777</c:v>
                </c:pt>
                <c:pt idx="583">
                  <c:v>0.28085140306122447</c:v>
                </c:pt>
                <c:pt idx="584">
                  <c:v>0.29266980229591838</c:v>
                </c:pt>
                <c:pt idx="585">
                  <c:v>0.28591358418367346</c:v>
                </c:pt>
                <c:pt idx="586">
                  <c:v>0.28587372448979592</c:v>
                </c:pt>
                <c:pt idx="587">
                  <c:v>0.28672074298469385</c:v>
                </c:pt>
                <c:pt idx="588">
                  <c:v>0.27471301020408162</c:v>
                </c:pt>
                <c:pt idx="589">
                  <c:v>0.28532565369897961</c:v>
                </c:pt>
                <c:pt idx="590">
                  <c:v>0.28540537308673469</c:v>
                </c:pt>
                <c:pt idx="591">
                  <c:v>0.28947106186224492</c:v>
                </c:pt>
                <c:pt idx="592">
                  <c:v>0.28486726721938777</c:v>
                </c:pt>
                <c:pt idx="593">
                  <c:v>0.29008888711734693</c:v>
                </c:pt>
                <c:pt idx="594">
                  <c:v>0.28857421875</c:v>
                </c:pt>
                <c:pt idx="595">
                  <c:v>0.28897281568877553</c:v>
                </c:pt>
                <c:pt idx="596">
                  <c:v>0.28019371811224492</c:v>
                </c:pt>
                <c:pt idx="597">
                  <c:v>0.28539540816326531</c:v>
                </c:pt>
                <c:pt idx="598">
                  <c:v>0.28746811224489793</c:v>
                </c:pt>
                <c:pt idx="599">
                  <c:v>0.2792271205357143</c:v>
                </c:pt>
                <c:pt idx="600">
                  <c:v>0.28224649234693877</c:v>
                </c:pt>
                <c:pt idx="601">
                  <c:v>0.28499681122448978</c:v>
                </c:pt>
                <c:pt idx="602">
                  <c:v>0.28828523596938777</c:v>
                </c:pt>
                <c:pt idx="603">
                  <c:v>0.28125</c:v>
                </c:pt>
                <c:pt idx="604">
                  <c:v>0.28935148278061223</c:v>
                </c:pt>
                <c:pt idx="605">
                  <c:v>0.28910235969387754</c:v>
                </c:pt>
                <c:pt idx="606">
                  <c:v>0.29012874681122447</c:v>
                </c:pt>
                <c:pt idx="607">
                  <c:v>0.27989477040816324</c:v>
                </c:pt>
                <c:pt idx="608">
                  <c:v>0.28477758290816324</c:v>
                </c:pt>
                <c:pt idx="609">
                  <c:v>0.28823541135204084</c:v>
                </c:pt>
                <c:pt idx="610">
                  <c:v>0.29629703443877553</c:v>
                </c:pt>
                <c:pt idx="611">
                  <c:v>0.28695990114795916</c:v>
                </c:pt>
                <c:pt idx="612">
                  <c:v>0.27151426977040816</c:v>
                </c:pt>
                <c:pt idx="613">
                  <c:v>0.28499681122448978</c:v>
                </c:pt>
                <c:pt idx="614">
                  <c:v>0.28000438456632654</c:v>
                </c:pt>
                <c:pt idx="615">
                  <c:v>0.29621731505102039</c:v>
                </c:pt>
                <c:pt idx="616">
                  <c:v>0.28836495535714285</c:v>
                </c:pt>
                <c:pt idx="617">
                  <c:v>0.28089126275510207</c:v>
                </c:pt>
                <c:pt idx="618">
                  <c:v>0.27859933035714285</c:v>
                </c:pt>
                <c:pt idx="619">
                  <c:v>0.28440888073979592</c:v>
                </c:pt>
                <c:pt idx="620">
                  <c:v>0.29293885522959184</c:v>
                </c:pt>
                <c:pt idx="621">
                  <c:v>0.28736846301020408</c:v>
                </c:pt>
                <c:pt idx="622">
                  <c:v>0.28545519770408162</c:v>
                </c:pt>
                <c:pt idx="623">
                  <c:v>0.28381098533163263</c:v>
                </c:pt>
                <c:pt idx="624">
                  <c:v>0.28217673788265307</c:v>
                </c:pt>
                <c:pt idx="625">
                  <c:v>0.28747807716836737</c:v>
                </c:pt>
                <c:pt idx="626">
                  <c:v>0.27561981823979592</c:v>
                </c:pt>
                <c:pt idx="627">
                  <c:v>0.27712452168367346</c:v>
                </c:pt>
                <c:pt idx="628">
                  <c:v>0.2793666294642857</c:v>
                </c:pt>
                <c:pt idx="629">
                  <c:v>0.27789182079081631</c:v>
                </c:pt>
                <c:pt idx="630">
                  <c:v>0.29007892219387754</c:v>
                </c:pt>
                <c:pt idx="631">
                  <c:v>0.28831513073979592</c:v>
                </c:pt>
                <c:pt idx="632">
                  <c:v>0.2924107142857143</c:v>
                </c:pt>
                <c:pt idx="633">
                  <c:v>0.28562460140306123</c:v>
                </c:pt>
                <c:pt idx="634">
                  <c:v>0.28202726403061223</c:v>
                </c:pt>
                <c:pt idx="635">
                  <c:v>0.29046755420918369</c:v>
                </c:pt>
                <c:pt idx="636">
                  <c:v>0.28010403380102039</c:v>
                </c:pt>
                <c:pt idx="637">
                  <c:v>0.28443877551020408</c:v>
                </c:pt>
                <c:pt idx="638">
                  <c:v>0.29203204719387754</c:v>
                </c:pt>
                <c:pt idx="639">
                  <c:v>0.28847456951530615</c:v>
                </c:pt>
                <c:pt idx="640">
                  <c:v>0.28266501913265307</c:v>
                </c:pt>
                <c:pt idx="641">
                  <c:v>0.28858418367346939</c:v>
                </c:pt>
                <c:pt idx="642">
                  <c:v>0.28408003826530615</c:v>
                </c:pt>
                <c:pt idx="643">
                  <c:v>0.28922193877551022</c:v>
                </c:pt>
                <c:pt idx="644">
                  <c:v>0.2871791294642857</c:v>
                </c:pt>
                <c:pt idx="645">
                  <c:v>0.28505660076530615</c:v>
                </c:pt>
                <c:pt idx="646">
                  <c:v>0.29527064732142855</c:v>
                </c:pt>
                <c:pt idx="647">
                  <c:v>0.28643176020408162</c:v>
                </c:pt>
                <c:pt idx="648">
                  <c:v>0.28344228316326531</c:v>
                </c:pt>
                <c:pt idx="649">
                  <c:v>0.28474768813775508</c:v>
                </c:pt>
                <c:pt idx="650">
                  <c:v>0.2725306919642857</c:v>
                </c:pt>
                <c:pt idx="651">
                  <c:v>0.28918207908163263</c:v>
                </c:pt>
                <c:pt idx="652">
                  <c:v>0.28024354272959184</c:v>
                </c:pt>
                <c:pt idx="653">
                  <c:v>0.28981983418367346</c:v>
                </c:pt>
                <c:pt idx="654">
                  <c:v>0.28623246173469385</c:v>
                </c:pt>
                <c:pt idx="655">
                  <c:v>0.29159359056122447</c:v>
                </c:pt>
                <c:pt idx="656">
                  <c:v>0.29020846619897961</c:v>
                </c:pt>
                <c:pt idx="657">
                  <c:v>0.29214166135204084</c:v>
                </c:pt>
                <c:pt idx="658">
                  <c:v>0.28007413903061223</c:v>
                </c:pt>
                <c:pt idx="659">
                  <c:v>0.28742825255102039</c:v>
                </c:pt>
                <c:pt idx="660">
                  <c:v>0.28181800063775508</c:v>
                </c:pt>
                <c:pt idx="661">
                  <c:v>0.27599848533163263</c:v>
                </c:pt>
                <c:pt idx="662">
                  <c:v>0.29619738520408162</c:v>
                </c:pt>
                <c:pt idx="663">
                  <c:v>0.28764748086734693</c:v>
                </c:pt>
                <c:pt idx="664">
                  <c:v>0.28334263392857145</c:v>
                </c:pt>
                <c:pt idx="665">
                  <c:v>0.28917211415816324</c:v>
                </c:pt>
                <c:pt idx="666">
                  <c:v>0.28360172193877553</c:v>
                </c:pt>
                <c:pt idx="667">
                  <c:v>0.2891322544642857</c:v>
                </c:pt>
                <c:pt idx="668">
                  <c:v>0.28346221301020408</c:v>
                </c:pt>
                <c:pt idx="669">
                  <c:v>0.29291892538265307</c:v>
                </c:pt>
                <c:pt idx="670">
                  <c:v>0.28510642538265307</c:v>
                </c:pt>
                <c:pt idx="671">
                  <c:v>0.28678053252551022</c:v>
                </c:pt>
                <c:pt idx="672">
                  <c:v>0.28782684948979592</c:v>
                </c:pt>
                <c:pt idx="673">
                  <c:v>0.27911750637755101</c:v>
                </c:pt>
                <c:pt idx="674">
                  <c:v>0.28303372130102039</c:v>
                </c:pt>
                <c:pt idx="675">
                  <c:v>0.28476761798469385</c:v>
                </c:pt>
                <c:pt idx="676">
                  <c:v>0.27997448979591838</c:v>
                </c:pt>
                <c:pt idx="677">
                  <c:v>0.28263512436224492</c:v>
                </c:pt>
                <c:pt idx="678">
                  <c:v>0.29115513392857145</c:v>
                </c:pt>
                <c:pt idx="679">
                  <c:v>0.29422433035714285</c:v>
                </c:pt>
                <c:pt idx="680">
                  <c:v>0.28152901785714285</c:v>
                </c:pt>
                <c:pt idx="681">
                  <c:v>0.28813576211734693</c:v>
                </c:pt>
                <c:pt idx="682">
                  <c:v>0.28317323022959184</c:v>
                </c:pt>
                <c:pt idx="683">
                  <c:v>0.27566964285714285</c:v>
                </c:pt>
                <c:pt idx="684">
                  <c:v>0.29160355548469385</c:v>
                </c:pt>
                <c:pt idx="685">
                  <c:v>0.29031808035714285</c:v>
                </c:pt>
                <c:pt idx="686">
                  <c:v>0.27823062818877553</c:v>
                </c:pt>
                <c:pt idx="687">
                  <c:v>0.28822544642857145</c:v>
                </c:pt>
                <c:pt idx="688">
                  <c:v>0.29006895727040816</c:v>
                </c:pt>
                <c:pt idx="689">
                  <c:v>0.28693000637755101</c:v>
                </c:pt>
                <c:pt idx="690">
                  <c:v>0.28084143813775508</c:v>
                </c:pt>
                <c:pt idx="691">
                  <c:v>0.29925661670918369</c:v>
                </c:pt>
                <c:pt idx="692">
                  <c:v>0.28598333864795916</c:v>
                </c:pt>
                <c:pt idx="693">
                  <c:v>0.28331273915816324</c:v>
                </c:pt>
                <c:pt idx="694">
                  <c:v>0.28363161670918369</c:v>
                </c:pt>
                <c:pt idx="695">
                  <c:v>0.28825534119897961</c:v>
                </c:pt>
                <c:pt idx="696">
                  <c:v>0.29033801020408162</c:v>
                </c:pt>
                <c:pt idx="697">
                  <c:v>0.27551020408163263</c:v>
                </c:pt>
                <c:pt idx="698">
                  <c:v>0.30276426977040816</c:v>
                </c:pt>
                <c:pt idx="699">
                  <c:v>0.28579400510204084</c:v>
                </c:pt>
                <c:pt idx="700">
                  <c:v>0.28272480867346939</c:v>
                </c:pt>
                <c:pt idx="701">
                  <c:v>0.28299386160714285</c:v>
                </c:pt>
                <c:pt idx="702">
                  <c:v>0.28776705994897961</c:v>
                </c:pt>
                <c:pt idx="703">
                  <c:v>0.29604791135204084</c:v>
                </c:pt>
                <c:pt idx="704">
                  <c:v>0.29553970025510207</c:v>
                </c:pt>
                <c:pt idx="705">
                  <c:v>0.27663624043367346</c:v>
                </c:pt>
                <c:pt idx="706">
                  <c:v>0.27934669961734693</c:v>
                </c:pt>
                <c:pt idx="707">
                  <c:v>0.29122488839285715</c:v>
                </c:pt>
                <c:pt idx="708">
                  <c:v>0.28227638711734693</c:v>
                </c:pt>
                <c:pt idx="709">
                  <c:v>0.28975007971938777</c:v>
                </c:pt>
                <c:pt idx="710">
                  <c:v>0.28918207908163263</c:v>
                </c:pt>
                <c:pt idx="711">
                  <c:v>0.28400031887755101</c:v>
                </c:pt>
                <c:pt idx="712">
                  <c:v>0.27569953762755101</c:v>
                </c:pt>
                <c:pt idx="713">
                  <c:v>0.28741828762755101</c:v>
                </c:pt>
                <c:pt idx="714">
                  <c:v>0.29271962691326531</c:v>
                </c:pt>
                <c:pt idx="715">
                  <c:v>0.28789660395408162</c:v>
                </c:pt>
                <c:pt idx="716">
                  <c:v>0.28615274234693877</c:v>
                </c:pt>
                <c:pt idx="717">
                  <c:v>0.28921197385204084</c:v>
                </c:pt>
                <c:pt idx="718">
                  <c:v>0.28700972576530615</c:v>
                </c:pt>
                <c:pt idx="719">
                  <c:v>0.28605309311224492</c:v>
                </c:pt>
                <c:pt idx="720">
                  <c:v>0.28401028380102039</c:v>
                </c:pt>
                <c:pt idx="721">
                  <c:v>0.28039301658163263</c:v>
                </c:pt>
                <c:pt idx="722">
                  <c:v>0.27818080357142855</c:v>
                </c:pt>
                <c:pt idx="723">
                  <c:v>0.28177814094387754</c:v>
                </c:pt>
                <c:pt idx="724">
                  <c:v>0.29324776785714285</c:v>
                </c:pt>
                <c:pt idx="725">
                  <c:v>0.29085618622448978</c:v>
                </c:pt>
                <c:pt idx="726">
                  <c:v>0.28837492028061223</c:v>
                </c:pt>
                <c:pt idx="727">
                  <c:v>0.28980986926020408</c:v>
                </c:pt>
                <c:pt idx="728">
                  <c:v>0.28192761479591838</c:v>
                </c:pt>
                <c:pt idx="729">
                  <c:v>0.27466318558673469</c:v>
                </c:pt>
                <c:pt idx="730">
                  <c:v>0.28652144451530615</c:v>
                </c:pt>
                <c:pt idx="731">
                  <c:v>0.29125478316326531</c:v>
                </c:pt>
                <c:pt idx="732">
                  <c:v>0.28284438775510207</c:v>
                </c:pt>
                <c:pt idx="733">
                  <c:v>0.27734375</c:v>
                </c:pt>
                <c:pt idx="734">
                  <c:v>0.28446867028061223</c:v>
                </c:pt>
                <c:pt idx="735">
                  <c:v>0.28956074617346939</c:v>
                </c:pt>
                <c:pt idx="736">
                  <c:v>0.28814572704081631</c:v>
                </c:pt>
                <c:pt idx="737">
                  <c:v>0.28211694834183676</c:v>
                </c:pt>
                <c:pt idx="738">
                  <c:v>0.27777224170918369</c:v>
                </c:pt>
                <c:pt idx="739">
                  <c:v>0.28339245854591838</c:v>
                </c:pt>
                <c:pt idx="740">
                  <c:v>0.28581393494897961</c:v>
                </c:pt>
                <c:pt idx="741">
                  <c:v>0.27848971619897961</c:v>
                </c:pt>
                <c:pt idx="742">
                  <c:v>0.28853435905612246</c:v>
                </c:pt>
                <c:pt idx="743">
                  <c:v>0.2832728794642857</c:v>
                </c:pt>
                <c:pt idx="744">
                  <c:v>0.27659638073979592</c:v>
                </c:pt>
                <c:pt idx="745">
                  <c:v>0.29118502869897961</c:v>
                </c:pt>
                <c:pt idx="746">
                  <c:v>0.28804607780612246</c:v>
                </c:pt>
                <c:pt idx="747">
                  <c:v>0.28568439094387754</c:v>
                </c:pt>
                <c:pt idx="748">
                  <c:v>0.28496691645408162</c:v>
                </c:pt>
                <c:pt idx="749">
                  <c:v>0.28983976403061223</c:v>
                </c:pt>
                <c:pt idx="750">
                  <c:v>0.28442881058673469</c:v>
                </c:pt>
                <c:pt idx="751">
                  <c:v>0.30343191964285715</c:v>
                </c:pt>
                <c:pt idx="752">
                  <c:v>0.27549027423469385</c:v>
                </c:pt>
                <c:pt idx="753">
                  <c:v>0.28427933673469385</c:v>
                </c:pt>
                <c:pt idx="754">
                  <c:v>0.28658123405612246</c:v>
                </c:pt>
                <c:pt idx="755">
                  <c:v>0.28427933673469385</c:v>
                </c:pt>
                <c:pt idx="756">
                  <c:v>0.29011878188775508</c:v>
                </c:pt>
                <c:pt idx="757">
                  <c:v>0.28294403698979592</c:v>
                </c:pt>
                <c:pt idx="758">
                  <c:v>0.28676060267857145</c:v>
                </c:pt>
                <c:pt idx="759">
                  <c:v>0.28893295599489793</c:v>
                </c:pt>
                <c:pt idx="760">
                  <c:v>0.29141422193877553</c:v>
                </c:pt>
                <c:pt idx="761">
                  <c:v>0.28628228635204084</c:v>
                </c:pt>
                <c:pt idx="762">
                  <c:v>0.2886439732142857</c:v>
                </c:pt>
                <c:pt idx="763">
                  <c:v>0.29211176658163263</c:v>
                </c:pt>
                <c:pt idx="764">
                  <c:v>0.29000916772959184</c:v>
                </c:pt>
                <c:pt idx="765">
                  <c:v>0.28681042729591838</c:v>
                </c:pt>
                <c:pt idx="766">
                  <c:v>0.29210180165816324</c:v>
                </c:pt>
                <c:pt idx="767">
                  <c:v>0.28161870216836737</c:v>
                </c:pt>
                <c:pt idx="768">
                  <c:v>0.27664620535714285</c:v>
                </c:pt>
                <c:pt idx="769">
                  <c:v>0.28398038903061223</c:v>
                </c:pt>
                <c:pt idx="770">
                  <c:v>0.2816685267857143</c:v>
                </c:pt>
                <c:pt idx="771">
                  <c:v>0.28142936862244899</c:v>
                </c:pt>
                <c:pt idx="772">
                  <c:v>0.28576411033163263</c:v>
                </c:pt>
                <c:pt idx="773">
                  <c:v>0.28346221301020408</c:v>
                </c:pt>
                <c:pt idx="774">
                  <c:v>0.28894292091836737</c:v>
                </c:pt>
                <c:pt idx="775">
                  <c:v>0.28103077168367346</c:v>
                </c:pt>
                <c:pt idx="776">
                  <c:v>0.28628228635204084</c:v>
                </c:pt>
                <c:pt idx="777">
                  <c:v>0.28597337372448978</c:v>
                </c:pt>
                <c:pt idx="778">
                  <c:v>0.28679049744897961</c:v>
                </c:pt>
                <c:pt idx="779">
                  <c:v>0.29179288903061223</c:v>
                </c:pt>
                <c:pt idx="780">
                  <c:v>0.28559470663265307</c:v>
                </c:pt>
                <c:pt idx="781">
                  <c:v>0.28107063137755101</c:v>
                </c:pt>
                <c:pt idx="782">
                  <c:v>0.296875</c:v>
                </c:pt>
                <c:pt idx="783">
                  <c:v>0.28947106186224492</c:v>
                </c:pt>
                <c:pt idx="784">
                  <c:v>0.28217673788265307</c:v>
                </c:pt>
                <c:pt idx="785">
                  <c:v>0.28378109056122447</c:v>
                </c:pt>
                <c:pt idx="786">
                  <c:v>0.28014389349489793</c:v>
                </c:pt>
                <c:pt idx="787">
                  <c:v>0.28189772002551022</c:v>
                </c:pt>
                <c:pt idx="788">
                  <c:v>0.28955078125</c:v>
                </c:pt>
                <c:pt idx="789">
                  <c:v>0.28529575892857145</c:v>
                </c:pt>
                <c:pt idx="790">
                  <c:v>0.29328762755102039</c:v>
                </c:pt>
                <c:pt idx="791">
                  <c:v>0.27596859056122447</c:v>
                </c:pt>
                <c:pt idx="792">
                  <c:v>0.28515625</c:v>
                </c:pt>
                <c:pt idx="793">
                  <c:v>0.28503667091836737</c:v>
                </c:pt>
                <c:pt idx="794">
                  <c:v>0.28644172512755101</c:v>
                </c:pt>
                <c:pt idx="795">
                  <c:v>0.28100087691326531</c:v>
                </c:pt>
                <c:pt idx="796">
                  <c:v>0.28292410714285715</c:v>
                </c:pt>
                <c:pt idx="797">
                  <c:v>0.28304368622448978</c:v>
                </c:pt>
                <c:pt idx="798">
                  <c:v>0.29958545918367346</c:v>
                </c:pt>
                <c:pt idx="799">
                  <c:v>0.27500199298469385</c:v>
                </c:pt>
                <c:pt idx="800">
                  <c:v>0.28203722895408162</c:v>
                </c:pt>
                <c:pt idx="801">
                  <c:v>0.28590361926020408</c:v>
                </c:pt>
                <c:pt idx="802">
                  <c:v>0.27617785395408162</c:v>
                </c:pt>
                <c:pt idx="803">
                  <c:v>0.28791653380102039</c:v>
                </c:pt>
                <c:pt idx="804">
                  <c:v>0.28672074298469385</c:v>
                </c:pt>
                <c:pt idx="805">
                  <c:v>0.28384088010204084</c:v>
                </c:pt>
                <c:pt idx="806">
                  <c:v>0.2777622767857143</c:v>
                </c:pt>
                <c:pt idx="807">
                  <c:v>0.28565449617346939</c:v>
                </c:pt>
                <c:pt idx="808">
                  <c:v>0.28478754783163263</c:v>
                </c:pt>
                <c:pt idx="809">
                  <c:v>0.28625239158163263</c:v>
                </c:pt>
                <c:pt idx="810">
                  <c:v>0.29514110331632654</c:v>
                </c:pt>
                <c:pt idx="811">
                  <c:v>0.28686025191326531</c:v>
                </c:pt>
                <c:pt idx="812">
                  <c:v>0.29479233099489793</c:v>
                </c:pt>
                <c:pt idx="813">
                  <c:v>0.28503667091836737</c:v>
                </c:pt>
                <c:pt idx="814">
                  <c:v>0.28858418367346939</c:v>
                </c:pt>
                <c:pt idx="815">
                  <c:v>0.28065210459183676</c:v>
                </c:pt>
                <c:pt idx="816">
                  <c:v>0.28128985969387754</c:v>
                </c:pt>
                <c:pt idx="817">
                  <c:v>0.28144929846938777</c:v>
                </c:pt>
                <c:pt idx="818">
                  <c:v>0.28713926977040816</c:v>
                </c:pt>
                <c:pt idx="819">
                  <c:v>0.29065688775510207</c:v>
                </c:pt>
                <c:pt idx="820">
                  <c:v>0.29719387755102039</c:v>
                </c:pt>
                <c:pt idx="821">
                  <c:v>0.28040298150510207</c:v>
                </c:pt>
                <c:pt idx="822">
                  <c:v>0.29029815051020408</c:v>
                </c:pt>
                <c:pt idx="823">
                  <c:v>0.28657126913265307</c:v>
                </c:pt>
                <c:pt idx="824">
                  <c:v>0.28263512436224492</c:v>
                </c:pt>
                <c:pt idx="825">
                  <c:v>0.28209701849489793</c:v>
                </c:pt>
                <c:pt idx="826">
                  <c:v>0.28853435905612246</c:v>
                </c:pt>
                <c:pt idx="827">
                  <c:v>0.27949617346938777</c:v>
                </c:pt>
                <c:pt idx="828">
                  <c:v>0.28079161352040816</c:v>
                </c:pt>
                <c:pt idx="829">
                  <c:v>0.29393534757653061</c:v>
                </c:pt>
                <c:pt idx="830">
                  <c:v>0.28657126913265307</c:v>
                </c:pt>
                <c:pt idx="831">
                  <c:v>0.28470782844387754</c:v>
                </c:pt>
                <c:pt idx="832">
                  <c:v>0.28434909119897961</c:v>
                </c:pt>
                <c:pt idx="833">
                  <c:v>0.29164341517857145</c:v>
                </c:pt>
                <c:pt idx="834">
                  <c:v>0.27997448979591838</c:v>
                </c:pt>
                <c:pt idx="835">
                  <c:v>0.28596340880102039</c:v>
                </c:pt>
                <c:pt idx="836">
                  <c:v>0.28980986926020408</c:v>
                </c:pt>
                <c:pt idx="837">
                  <c:v>0.2802734375</c:v>
                </c:pt>
                <c:pt idx="838">
                  <c:v>0.27146444515306123</c:v>
                </c:pt>
                <c:pt idx="839">
                  <c:v>0.28440888073979592</c:v>
                </c:pt>
                <c:pt idx="840">
                  <c:v>0.29400510204081631</c:v>
                </c:pt>
                <c:pt idx="841">
                  <c:v>0.28544523278061223</c:v>
                </c:pt>
                <c:pt idx="842">
                  <c:v>0.28924186862244899</c:v>
                </c:pt>
                <c:pt idx="843">
                  <c:v>0.29137436224489793</c:v>
                </c:pt>
                <c:pt idx="844">
                  <c:v>0.29106544961734693</c:v>
                </c:pt>
                <c:pt idx="845">
                  <c:v>0.28911232461734693</c:v>
                </c:pt>
                <c:pt idx="846">
                  <c:v>0.27439413265306123</c:v>
                </c:pt>
                <c:pt idx="847">
                  <c:v>0.28360172193877553</c:v>
                </c:pt>
                <c:pt idx="848">
                  <c:v>0.29218152104591838</c:v>
                </c:pt>
                <c:pt idx="849">
                  <c:v>0.28577407525510207</c:v>
                </c:pt>
                <c:pt idx="850">
                  <c:v>0.29217155612244899</c:v>
                </c:pt>
                <c:pt idx="851">
                  <c:v>0.28439891581632654</c:v>
                </c:pt>
                <c:pt idx="852">
                  <c:v>0.29132453762755101</c:v>
                </c:pt>
                <c:pt idx="853">
                  <c:v>0.27987484056122447</c:v>
                </c:pt>
                <c:pt idx="854">
                  <c:v>0.29089604591836737</c:v>
                </c:pt>
                <c:pt idx="855">
                  <c:v>0.28786670918367346</c:v>
                </c:pt>
                <c:pt idx="856">
                  <c:v>0.29087611607142855</c:v>
                </c:pt>
                <c:pt idx="857">
                  <c:v>0.28869379783163263</c:v>
                </c:pt>
                <c:pt idx="858">
                  <c:v>0.28841477997448978</c:v>
                </c:pt>
                <c:pt idx="859">
                  <c:v>0.28582389987244899</c:v>
                </c:pt>
                <c:pt idx="860">
                  <c:v>0.28985969387755101</c:v>
                </c:pt>
                <c:pt idx="861">
                  <c:v>0.27716438137755101</c:v>
                </c:pt>
                <c:pt idx="862">
                  <c:v>0.28236607142857145</c:v>
                </c:pt>
                <c:pt idx="863">
                  <c:v>0.28322305484693877</c:v>
                </c:pt>
                <c:pt idx="864">
                  <c:v>0.28421954719387754</c:v>
                </c:pt>
                <c:pt idx="865">
                  <c:v>0.29716398278061223</c:v>
                </c:pt>
                <c:pt idx="866">
                  <c:v>0.28397042410714285</c:v>
                </c:pt>
                <c:pt idx="867">
                  <c:v>0.29087611607142855</c:v>
                </c:pt>
                <c:pt idx="868">
                  <c:v>0.28737842793367346</c:v>
                </c:pt>
                <c:pt idx="869">
                  <c:v>0.28408003826530615</c:v>
                </c:pt>
                <c:pt idx="870">
                  <c:v>0.28911232461734693</c:v>
                </c:pt>
                <c:pt idx="871">
                  <c:v>0.28202726403061223</c:v>
                </c:pt>
                <c:pt idx="872">
                  <c:v>0.28523596938775508</c:v>
                </c:pt>
                <c:pt idx="873">
                  <c:v>0.29900749362244899</c:v>
                </c:pt>
                <c:pt idx="874">
                  <c:v>0.28344228316326531</c:v>
                </c:pt>
                <c:pt idx="875">
                  <c:v>0.27798150510204084</c:v>
                </c:pt>
                <c:pt idx="876">
                  <c:v>0.29456313775510207</c:v>
                </c:pt>
                <c:pt idx="877">
                  <c:v>0.28660116390306123</c:v>
                </c:pt>
                <c:pt idx="878">
                  <c:v>0.28106066645408162</c:v>
                </c:pt>
                <c:pt idx="879">
                  <c:v>0.29913703762755101</c:v>
                </c:pt>
                <c:pt idx="880">
                  <c:v>0.27843989158163263</c:v>
                </c:pt>
                <c:pt idx="881">
                  <c:v>0.29077646683673469</c:v>
                </c:pt>
                <c:pt idx="882">
                  <c:v>0.29049744897959184</c:v>
                </c:pt>
                <c:pt idx="883">
                  <c:v>0.29447345344387754</c:v>
                </c:pt>
                <c:pt idx="884">
                  <c:v>0.29119499362244899</c:v>
                </c:pt>
                <c:pt idx="885">
                  <c:v>0.27473294005102039</c:v>
                </c:pt>
                <c:pt idx="886">
                  <c:v>0.28060227997448978</c:v>
                </c:pt>
                <c:pt idx="887">
                  <c:v>0.28533561862244899</c:v>
                </c:pt>
                <c:pt idx="888">
                  <c:v>0.28204719387755101</c:v>
                </c:pt>
                <c:pt idx="889">
                  <c:v>0.28653140943877553</c:v>
                </c:pt>
                <c:pt idx="890">
                  <c:v>0.28311344068877553</c:v>
                </c:pt>
                <c:pt idx="891">
                  <c:v>0.29574896364795916</c:v>
                </c:pt>
                <c:pt idx="892">
                  <c:v>0.30161830357142855</c:v>
                </c:pt>
                <c:pt idx="893">
                  <c:v>0.28193757971938777</c:v>
                </c:pt>
                <c:pt idx="894">
                  <c:v>0.27627750318877553</c:v>
                </c:pt>
                <c:pt idx="895">
                  <c:v>0.28525589923469385</c:v>
                </c:pt>
                <c:pt idx="896">
                  <c:v>0.28259526466836737</c:v>
                </c:pt>
                <c:pt idx="897">
                  <c:v>0.29081632653061223</c:v>
                </c:pt>
                <c:pt idx="898">
                  <c:v>0.28727877869897961</c:v>
                </c:pt>
                <c:pt idx="899">
                  <c:v>0.28660116390306123</c:v>
                </c:pt>
                <c:pt idx="900">
                  <c:v>0.28591358418367346</c:v>
                </c:pt>
                <c:pt idx="901">
                  <c:v>0.29148397640306123</c:v>
                </c:pt>
                <c:pt idx="902">
                  <c:v>0.28675063775510207</c:v>
                </c:pt>
                <c:pt idx="903">
                  <c:v>0.28274473852040816</c:v>
                </c:pt>
                <c:pt idx="904">
                  <c:v>0.28798628826530615</c:v>
                </c:pt>
                <c:pt idx="905">
                  <c:v>0.28652144451530615</c:v>
                </c:pt>
                <c:pt idx="906">
                  <c:v>0.29822026466836737</c:v>
                </c:pt>
                <c:pt idx="907">
                  <c:v>0.29251036352040816</c:v>
                </c:pt>
                <c:pt idx="908">
                  <c:v>0.29242067920918369</c:v>
                </c:pt>
                <c:pt idx="909">
                  <c:v>0.28041294642857145</c:v>
                </c:pt>
                <c:pt idx="910">
                  <c:v>0.27923708545918369</c:v>
                </c:pt>
                <c:pt idx="911">
                  <c:v>0.2827845982142857</c:v>
                </c:pt>
                <c:pt idx="912">
                  <c:v>0.29513113839285715</c:v>
                </c:pt>
                <c:pt idx="913">
                  <c:v>0.29609773596938777</c:v>
                </c:pt>
                <c:pt idx="914">
                  <c:v>0.29594826211734693</c:v>
                </c:pt>
                <c:pt idx="915">
                  <c:v>0.28692004145408162</c:v>
                </c:pt>
                <c:pt idx="916">
                  <c:v>0.27977519132653061</c:v>
                </c:pt>
                <c:pt idx="917">
                  <c:v>0.29168327487244899</c:v>
                </c:pt>
                <c:pt idx="918">
                  <c:v>0.29300860969387754</c:v>
                </c:pt>
                <c:pt idx="919">
                  <c:v>0.30130939094387754</c:v>
                </c:pt>
                <c:pt idx="920">
                  <c:v>0.27970543686224492</c:v>
                </c:pt>
                <c:pt idx="921">
                  <c:v>0.28246572066326531</c:v>
                </c:pt>
                <c:pt idx="922">
                  <c:v>0.29052734375</c:v>
                </c:pt>
                <c:pt idx="923">
                  <c:v>0.291015625</c:v>
                </c:pt>
                <c:pt idx="924">
                  <c:v>0.28070192920918369</c:v>
                </c:pt>
                <c:pt idx="925">
                  <c:v>0.29576889349489793</c:v>
                </c:pt>
                <c:pt idx="926">
                  <c:v>0.29215162627551022</c:v>
                </c:pt>
                <c:pt idx="927">
                  <c:v>0.29521085778061223</c:v>
                </c:pt>
                <c:pt idx="928">
                  <c:v>0.28973014987244899</c:v>
                </c:pt>
                <c:pt idx="929">
                  <c:v>0.29447345344387754</c:v>
                </c:pt>
                <c:pt idx="930">
                  <c:v>0.28791653380102039</c:v>
                </c:pt>
                <c:pt idx="931">
                  <c:v>0.29784159757653061</c:v>
                </c:pt>
                <c:pt idx="932">
                  <c:v>0.27983498086734693</c:v>
                </c:pt>
                <c:pt idx="933">
                  <c:v>0.28750797193877553</c:v>
                </c:pt>
                <c:pt idx="934">
                  <c:v>0.28809590242346939</c:v>
                </c:pt>
                <c:pt idx="935">
                  <c:v>0.29137436224489793</c:v>
                </c:pt>
                <c:pt idx="936">
                  <c:v>0.28263512436224492</c:v>
                </c:pt>
                <c:pt idx="937">
                  <c:v>0.29777184311224492</c:v>
                </c:pt>
                <c:pt idx="938">
                  <c:v>0.29767219387755101</c:v>
                </c:pt>
                <c:pt idx="939">
                  <c:v>0.29356664540816324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C27-4E36-8312-8BCCAC67E9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3134095"/>
        <c:axId val="1243134575"/>
      </c:lineChart>
      <c:catAx>
        <c:axId val="1243134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3134575"/>
        <c:crosses val="autoZero"/>
        <c:auto val="1"/>
        <c:lblAlgn val="ctr"/>
        <c:lblOffset val="100"/>
        <c:noMultiLvlLbl val="0"/>
      </c:catAx>
      <c:valAx>
        <c:axId val="1243134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3134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Plain Test Accuracy </a:t>
            </a:r>
            <a:r>
              <a:rPr lang="en-US" altLang="ko-KR" dirty="0" err="1"/>
              <a:t>q_size</a:t>
            </a:r>
            <a:r>
              <a:rPr lang="en-US" altLang="ko-KR" dirty="0"/>
              <a:t>=8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clip=0.1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Sheet1!$B$2:$B$21</c:f>
              <c:numCache>
                <c:formatCode>0.00E+00</c:formatCode>
                <c:ptCount val="20"/>
                <c:pt idx="0">
                  <c:v>0.81720000000000004</c:v>
                </c:pt>
                <c:pt idx="1">
                  <c:v>0.83740000000000003</c:v>
                </c:pt>
                <c:pt idx="2">
                  <c:v>0.84340000000000004</c:v>
                </c:pt>
                <c:pt idx="3">
                  <c:v>0.84409999999999896</c:v>
                </c:pt>
                <c:pt idx="4">
                  <c:v>0.86150000000000004</c:v>
                </c:pt>
                <c:pt idx="5">
                  <c:v>0.85770000000000002</c:v>
                </c:pt>
                <c:pt idx="6">
                  <c:v>0.86040000000000005</c:v>
                </c:pt>
                <c:pt idx="7">
                  <c:v>0.86260000000000003</c:v>
                </c:pt>
                <c:pt idx="8">
                  <c:v>0.86750000000000005</c:v>
                </c:pt>
                <c:pt idx="9">
                  <c:v>0.86429999999999896</c:v>
                </c:pt>
                <c:pt idx="10">
                  <c:v>0.869999999999999</c:v>
                </c:pt>
                <c:pt idx="11">
                  <c:v>0.87490000000000001</c:v>
                </c:pt>
                <c:pt idx="12">
                  <c:v>0.871999999999999</c:v>
                </c:pt>
                <c:pt idx="13">
                  <c:v>0.87419999999999898</c:v>
                </c:pt>
                <c:pt idx="14">
                  <c:v>0.87190000000000001</c:v>
                </c:pt>
                <c:pt idx="15">
                  <c:v>0.86819999999999897</c:v>
                </c:pt>
                <c:pt idx="16">
                  <c:v>0.8669</c:v>
                </c:pt>
                <c:pt idx="17">
                  <c:v>0.87109999999999899</c:v>
                </c:pt>
                <c:pt idx="18">
                  <c:v>0.86829999999999896</c:v>
                </c:pt>
                <c:pt idx="19">
                  <c:v>0.87460000000000004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6B-425E-A354-D32A349C06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clip=0.3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Sheet1!$C$2:$C$21</c:f>
              <c:numCache>
                <c:formatCode>0.00E+00</c:formatCode>
                <c:ptCount val="20"/>
                <c:pt idx="0">
                  <c:v>0.80859999999999899</c:v>
                </c:pt>
                <c:pt idx="1">
                  <c:v>0.83479999999999899</c:v>
                </c:pt>
                <c:pt idx="2">
                  <c:v>0.84619999999999895</c:v>
                </c:pt>
                <c:pt idx="3">
                  <c:v>0.84950000000000003</c:v>
                </c:pt>
                <c:pt idx="4">
                  <c:v>0.85699999999999898</c:v>
                </c:pt>
                <c:pt idx="5">
                  <c:v>0.85799999999999899</c:v>
                </c:pt>
                <c:pt idx="6">
                  <c:v>0.86180000000000001</c:v>
                </c:pt>
                <c:pt idx="7">
                  <c:v>0.86270000000000002</c:v>
                </c:pt>
                <c:pt idx="8">
                  <c:v>0.86529999999999896</c:v>
                </c:pt>
                <c:pt idx="9">
                  <c:v>0.86470000000000002</c:v>
                </c:pt>
                <c:pt idx="10">
                  <c:v>0.86680000000000001</c:v>
                </c:pt>
                <c:pt idx="11">
                  <c:v>0.87039999999999895</c:v>
                </c:pt>
                <c:pt idx="12">
                  <c:v>0.86670000000000003</c:v>
                </c:pt>
                <c:pt idx="13">
                  <c:v>0.87180000000000002</c:v>
                </c:pt>
                <c:pt idx="14">
                  <c:v>0.87109999999999899</c:v>
                </c:pt>
                <c:pt idx="15">
                  <c:v>0.86699999999999899</c:v>
                </c:pt>
                <c:pt idx="16">
                  <c:v>0.87009999999999899</c:v>
                </c:pt>
                <c:pt idx="17">
                  <c:v>0.86880000000000002</c:v>
                </c:pt>
                <c:pt idx="18">
                  <c:v>0.86770000000000003</c:v>
                </c:pt>
                <c:pt idx="19">
                  <c:v>0.87370000000000003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B6B-425E-A354-D32A349C06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clip=0.5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Sheet1!$D$2:$D$21</c:f>
              <c:numCache>
                <c:formatCode>0.00E+00</c:formatCode>
                <c:ptCount val="20"/>
                <c:pt idx="0">
                  <c:v>0.81320000000000003</c:v>
                </c:pt>
                <c:pt idx="1">
                  <c:v>0.8306</c:v>
                </c:pt>
                <c:pt idx="2">
                  <c:v>0.84830000000000005</c:v>
                </c:pt>
                <c:pt idx="3">
                  <c:v>0.85419999999999896</c:v>
                </c:pt>
                <c:pt idx="4">
                  <c:v>0.86219999999999897</c:v>
                </c:pt>
                <c:pt idx="5">
                  <c:v>0.85640000000000005</c:v>
                </c:pt>
                <c:pt idx="6">
                  <c:v>0.86360000000000003</c:v>
                </c:pt>
                <c:pt idx="7">
                  <c:v>0.86309999999999898</c:v>
                </c:pt>
                <c:pt idx="8">
                  <c:v>0.86850000000000005</c:v>
                </c:pt>
                <c:pt idx="9">
                  <c:v>0.869999999999999</c:v>
                </c:pt>
                <c:pt idx="10">
                  <c:v>0.86909999999999898</c:v>
                </c:pt>
                <c:pt idx="11">
                  <c:v>0.87539999999999896</c:v>
                </c:pt>
                <c:pt idx="12">
                  <c:v>0.87339999999999895</c:v>
                </c:pt>
                <c:pt idx="13">
                  <c:v>0.87649999999999895</c:v>
                </c:pt>
                <c:pt idx="14">
                  <c:v>0.87649999999999895</c:v>
                </c:pt>
                <c:pt idx="15">
                  <c:v>0.87409999999999899</c:v>
                </c:pt>
                <c:pt idx="16">
                  <c:v>0.87309999999999899</c:v>
                </c:pt>
                <c:pt idx="17">
                  <c:v>0.87549999999999895</c:v>
                </c:pt>
                <c:pt idx="18">
                  <c:v>0.87490000000000001</c:v>
                </c:pt>
                <c:pt idx="19">
                  <c:v>0.87939999999999896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B6B-425E-A354-D32A349C062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clip=0.7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Sheet1!$E$2:$E$21</c:f>
              <c:numCache>
                <c:formatCode>0.00E+00</c:formatCode>
                <c:ptCount val="20"/>
                <c:pt idx="0">
                  <c:v>0.81679999999999897</c:v>
                </c:pt>
                <c:pt idx="1">
                  <c:v>0.83950000000000002</c:v>
                </c:pt>
                <c:pt idx="2">
                  <c:v>0.84740000000000004</c:v>
                </c:pt>
                <c:pt idx="3">
                  <c:v>0.8538</c:v>
                </c:pt>
                <c:pt idx="4">
                  <c:v>0.86260000000000003</c:v>
                </c:pt>
                <c:pt idx="5">
                  <c:v>0.85799999999999899</c:v>
                </c:pt>
                <c:pt idx="6">
                  <c:v>0.86519999999999897</c:v>
                </c:pt>
                <c:pt idx="7">
                  <c:v>0.86670000000000003</c:v>
                </c:pt>
                <c:pt idx="8">
                  <c:v>0.8669</c:v>
                </c:pt>
                <c:pt idx="9">
                  <c:v>0.86909999999999898</c:v>
                </c:pt>
                <c:pt idx="10">
                  <c:v>0.86909999999999898</c:v>
                </c:pt>
                <c:pt idx="11">
                  <c:v>0.87280000000000002</c:v>
                </c:pt>
                <c:pt idx="12">
                  <c:v>0.87290000000000001</c:v>
                </c:pt>
                <c:pt idx="13">
                  <c:v>0.87470000000000003</c:v>
                </c:pt>
                <c:pt idx="14">
                  <c:v>0.87450000000000006</c:v>
                </c:pt>
                <c:pt idx="15">
                  <c:v>0.87370000000000003</c:v>
                </c:pt>
                <c:pt idx="16">
                  <c:v>0.87790000000000001</c:v>
                </c:pt>
                <c:pt idx="17">
                  <c:v>0.87560000000000004</c:v>
                </c:pt>
                <c:pt idx="18">
                  <c:v>0.876</c:v>
                </c:pt>
                <c:pt idx="19">
                  <c:v>0.87319999999999898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B6B-425E-A354-D32A349C06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7716639"/>
        <c:axId val="1247717119"/>
      </c:lineChart>
      <c:catAx>
        <c:axId val="124771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7119"/>
        <c:crosses val="autoZero"/>
        <c:auto val="1"/>
        <c:lblAlgn val="ctr"/>
        <c:lblOffset val="100"/>
        <c:noMultiLvlLbl val="0"/>
      </c:catAx>
      <c:valAx>
        <c:axId val="1247717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6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Plain Gradient Sparsity </a:t>
            </a:r>
            <a:r>
              <a:rPr lang="en-US" altLang="ko-KR" dirty="0" err="1"/>
              <a:t>q_size</a:t>
            </a:r>
            <a:r>
              <a:rPr lang="en-US" altLang="ko-KR" dirty="0"/>
              <a:t>=8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clip=0.1</c:v>
                </c:pt>
              </c:strCache>
            </c:strRef>
          </c:tx>
          <c:spPr>
            <a:ln w="28575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Sheet1!$B$2:$B$941</c:f>
              <c:numCache>
                <c:formatCode>General</c:formatCode>
                <c:ptCount val="940"/>
                <c:pt idx="0">
                  <c:v>0.26489756058673469</c:v>
                </c:pt>
                <c:pt idx="1">
                  <c:v>0.46980628188775508</c:v>
                </c:pt>
                <c:pt idx="2">
                  <c:v>0.52030851403061229</c:v>
                </c:pt>
                <c:pt idx="3">
                  <c:v>0.54795121173469385</c:v>
                </c:pt>
                <c:pt idx="4">
                  <c:v>0.56449298469387754</c:v>
                </c:pt>
                <c:pt idx="5">
                  <c:v>0.57318239795918369</c:v>
                </c:pt>
                <c:pt idx="6">
                  <c:v>0.57153818558673475</c:v>
                </c:pt>
                <c:pt idx="7">
                  <c:v>0.59013273278061229</c:v>
                </c:pt>
                <c:pt idx="8">
                  <c:v>0.56462252869897955</c:v>
                </c:pt>
                <c:pt idx="9">
                  <c:v>0.59745695153061229</c:v>
                </c:pt>
                <c:pt idx="10">
                  <c:v>0.5992606026785714</c:v>
                </c:pt>
                <c:pt idx="11">
                  <c:v>0.60486088966836737</c:v>
                </c:pt>
                <c:pt idx="12">
                  <c:v>0.63064014668367352</c:v>
                </c:pt>
                <c:pt idx="13">
                  <c:v>0.62526905293367352</c:v>
                </c:pt>
                <c:pt idx="14">
                  <c:v>0.62608617665816324</c:v>
                </c:pt>
                <c:pt idx="15">
                  <c:v>0.62396364795918369</c:v>
                </c:pt>
                <c:pt idx="16">
                  <c:v>0.62029655612244894</c:v>
                </c:pt>
                <c:pt idx="17">
                  <c:v>0.60847815688775508</c:v>
                </c:pt>
                <c:pt idx="18">
                  <c:v>0.65482501594387754</c:v>
                </c:pt>
                <c:pt idx="19">
                  <c:v>0.64644451530612246</c:v>
                </c:pt>
                <c:pt idx="20">
                  <c:v>0.6386021205357143</c:v>
                </c:pt>
                <c:pt idx="21">
                  <c:v>0.68515824298469385</c:v>
                </c:pt>
                <c:pt idx="22">
                  <c:v>0.64023636798469385</c:v>
                </c:pt>
                <c:pt idx="23">
                  <c:v>0.65739596619897955</c:v>
                </c:pt>
                <c:pt idx="24">
                  <c:v>0.72669204400510201</c:v>
                </c:pt>
                <c:pt idx="25">
                  <c:v>0.66025589923469385</c:v>
                </c:pt>
                <c:pt idx="26">
                  <c:v>0.68881536989795922</c:v>
                </c:pt>
                <c:pt idx="27">
                  <c:v>0.75691565688775508</c:v>
                </c:pt>
                <c:pt idx="28">
                  <c:v>0.65775470344387754</c:v>
                </c:pt>
                <c:pt idx="29">
                  <c:v>0.71239237882653061</c:v>
                </c:pt>
                <c:pt idx="30">
                  <c:v>0.7225864955357143</c:v>
                </c:pt>
                <c:pt idx="31">
                  <c:v>0.70736009247448983</c:v>
                </c:pt>
                <c:pt idx="32">
                  <c:v>0.66785913584183676</c:v>
                </c:pt>
                <c:pt idx="33">
                  <c:v>0.70901426977040816</c:v>
                </c:pt>
                <c:pt idx="34">
                  <c:v>0.68632413903061229</c:v>
                </c:pt>
                <c:pt idx="35">
                  <c:v>0.70918367346938771</c:v>
                </c:pt>
                <c:pt idx="36">
                  <c:v>0.69716597576530615</c:v>
                </c:pt>
                <c:pt idx="37">
                  <c:v>0.72690130739795922</c:v>
                </c:pt>
                <c:pt idx="38">
                  <c:v>0.70302535076530615</c:v>
                </c:pt>
                <c:pt idx="39">
                  <c:v>0.68321508290816324</c:v>
                </c:pt>
                <c:pt idx="40">
                  <c:v>0.72009526466836737</c:v>
                </c:pt>
                <c:pt idx="41">
                  <c:v>0.68458027742346939</c:v>
                </c:pt>
                <c:pt idx="42">
                  <c:v>0.67105787627551017</c:v>
                </c:pt>
                <c:pt idx="43">
                  <c:v>0.70711096938775508</c:v>
                </c:pt>
                <c:pt idx="44">
                  <c:v>0.68693199936224492</c:v>
                </c:pt>
                <c:pt idx="45">
                  <c:v>0.72109175701530615</c:v>
                </c:pt>
                <c:pt idx="46">
                  <c:v>0.7151925223214286</c:v>
                </c:pt>
                <c:pt idx="47">
                  <c:v>0.68060427295918369</c:v>
                </c:pt>
                <c:pt idx="48">
                  <c:v>0.6881277901785714</c:v>
                </c:pt>
                <c:pt idx="49">
                  <c:v>0.71336894132653061</c:v>
                </c:pt>
                <c:pt idx="50">
                  <c:v>0.6971261160714286</c:v>
                </c:pt>
                <c:pt idx="51">
                  <c:v>0.66634446747448983</c:v>
                </c:pt>
                <c:pt idx="52">
                  <c:v>0.70908402423469385</c:v>
                </c:pt>
                <c:pt idx="53">
                  <c:v>0.65698740433673475</c:v>
                </c:pt>
                <c:pt idx="54">
                  <c:v>0.71509287308673475</c:v>
                </c:pt>
                <c:pt idx="55">
                  <c:v>0.67335977359693877</c:v>
                </c:pt>
                <c:pt idx="56">
                  <c:v>0.65121771364795922</c:v>
                </c:pt>
                <c:pt idx="57">
                  <c:v>0.71390704719387754</c:v>
                </c:pt>
                <c:pt idx="58">
                  <c:v>0.68104272959183676</c:v>
                </c:pt>
                <c:pt idx="59">
                  <c:v>0.69260204081632648</c:v>
                </c:pt>
                <c:pt idx="60">
                  <c:v>0.68901466836734693</c:v>
                </c:pt>
                <c:pt idx="61">
                  <c:v>0.66725127551020413</c:v>
                </c:pt>
                <c:pt idx="62">
                  <c:v>0.72587492028061229</c:v>
                </c:pt>
                <c:pt idx="63">
                  <c:v>0.68357382015306123</c:v>
                </c:pt>
                <c:pt idx="64">
                  <c:v>0.65474529655612246</c:v>
                </c:pt>
                <c:pt idx="65">
                  <c:v>0.72050382653061229</c:v>
                </c:pt>
                <c:pt idx="66">
                  <c:v>0.68196946747448983</c:v>
                </c:pt>
                <c:pt idx="67">
                  <c:v>0.69753467793367352</c:v>
                </c:pt>
                <c:pt idx="68">
                  <c:v>0.69561144770408168</c:v>
                </c:pt>
                <c:pt idx="69">
                  <c:v>0.6764090401785714</c:v>
                </c:pt>
                <c:pt idx="70">
                  <c:v>0.7357700892857143</c:v>
                </c:pt>
                <c:pt idx="71">
                  <c:v>0.6724330357142857</c:v>
                </c:pt>
                <c:pt idx="72">
                  <c:v>0.68902463329081631</c:v>
                </c:pt>
                <c:pt idx="73">
                  <c:v>0.67724609375</c:v>
                </c:pt>
                <c:pt idx="74">
                  <c:v>0.68413185586734693</c:v>
                </c:pt>
                <c:pt idx="75">
                  <c:v>0.70667251275510201</c:v>
                </c:pt>
                <c:pt idx="76">
                  <c:v>0.65823301977040816</c:v>
                </c:pt>
                <c:pt idx="77">
                  <c:v>0.66729113520408168</c:v>
                </c:pt>
                <c:pt idx="78">
                  <c:v>0.71318957270408168</c:v>
                </c:pt>
                <c:pt idx="79">
                  <c:v>0.67747528698979587</c:v>
                </c:pt>
                <c:pt idx="80">
                  <c:v>0.70378268494897955</c:v>
                </c:pt>
                <c:pt idx="81">
                  <c:v>0.6973353794642857</c:v>
                </c:pt>
                <c:pt idx="82">
                  <c:v>0.70819714604591832</c:v>
                </c:pt>
                <c:pt idx="83">
                  <c:v>0.7253069196428571</c:v>
                </c:pt>
                <c:pt idx="84">
                  <c:v>0.72424067283163263</c:v>
                </c:pt>
                <c:pt idx="85">
                  <c:v>0.7227957589285714</c:v>
                </c:pt>
                <c:pt idx="86">
                  <c:v>0.74439971301020413</c:v>
                </c:pt>
                <c:pt idx="87">
                  <c:v>0.75168407206632648</c:v>
                </c:pt>
                <c:pt idx="88">
                  <c:v>0.75525151466836737</c:v>
                </c:pt>
                <c:pt idx="89">
                  <c:v>0.7133091517857143</c:v>
                </c:pt>
                <c:pt idx="90">
                  <c:v>0.69666772959183676</c:v>
                </c:pt>
                <c:pt idx="91">
                  <c:v>0.68099290497448983</c:v>
                </c:pt>
                <c:pt idx="92">
                  <c:v>0.70388233418367352</c:v>
                </c:pt>
                <c:pt idx="93">
                  <c:v>0.69996611926020413</c:v>
                </c:pt>
                <c:pt idx="94">
                  <c:v>0.6535295758928571</c:v>
                </c:pt>
                <c:pt idx="95">
                  <c:v>0.71823182397959184</c:v>
                </c:pt>
                <c:pt idx="96">
                  <c:v>0.6770368303571429</c:v>
                </c:pt>
                <c:pt idx="97">
                  <c:v>0.72610411352040816</c:v>
                </c:pt>
                <c:pt idx="98">
                  <c:v>0.79425422512755106</c:v>
                </c:pt>
                <c:pt idx="99">
                  <c:v>0.70946269132653061</c:v>
                </c:pt>
                <c:pt idx="100">
                  <c:v>0.7551618303571429</c:v>
                </c:pt>
                <c:pt idx="101">
                  <c:v>0.67227359693877553</c:v>
                </c:pt>
                <c:pt idx="102">
                  <c:v>0.68304567920918369</c:v>
                </c:pt>
                <c:pt idx="103">
                  <c:v>0.70459980867346939</c:v>
                </c:pt>
                <c:pt idx="104">
                  <c:v>0.68432118941326525</c:v>
                </c:pt>
                <c:pt idx="105">
                  <c:v>0.68311543367346939</c:v>
                </c:pt>
                <c:pt idx="106">
                  <c:v>0.75946667729591832</c:v>
                </c:pt>
                <c:pt idx="107">
                  <c:v>0.65504424426020413</c:v>
                </c:pt>
                <c:pt idx="108">
                  <c:v>0.70283601721938771</c:v>
                </c:pt>
                <c:pt idx="109">
                  <c:v>0.63303172831632648</c:v>
                </c:pt>
                <c:pt idx="110">
                  <c:v>0.6344866071428571</c:v>
                </c:pt>
                <c:pt idx="111">
                  <c:v>0.6937779017857143</c:v>
                </c:pt>
                <c:pt idx="112">
                  <c:v>0.67315051020408168</c:v>
                </c:pt>
                <c:pt idx="113">
                  <c:v>0.66387316645408168</c:v>
                </c:pt>
                <c:pt idx="114">
                  <c:v>0.65467554209183676</c:v>
                </c:pt>
                <c:pt idx="115">
                  <c:v>0.66055484693877553</c:v>
                </c:pt>
                <c:pt idx="116">
                  <c:v>0.71814213966836737</c:v>
                </c:pt>
                <c:pt idx="117">
                  <c:v>0.6705496651785714</c:v>
                </c:pt>
                <c:pt idx="118">
                  <c:v>0.63142737563775508</c:v>
                </c:pt>
                <c:pt idx="119">
                  <c:v>0.71528220663265307</c:v>
                </c:pt>
                <c:pt idx="120">
                  <c:v>0.68017578125</c:v>
                </c:pt>
                <c:pt idx="121">
                  <c:v>0.67175542091836737</c:v>
                </c:pt>
                <c:pt idx="122">
                  <c:v>0.6895228794642857</c:v>
                </c:pt>
                <c:pt idx="123">
                  <c:v>0.65921954719387754</c:v>
                </c:pt>
                <c:pt idx="124">
                  <c:v>0.68265704719387754</c:v>
                </c:pt>
                <c:pt idx="125">
                  <c:v>0.64862683354591832</c:v>
                </c:pt>
                <c:pt idx="126">
                  <c:v>0.67355907206632648</c:v>
                </c:pt>
                <c:pt idx="127">
                  <c:v>0.6828264508928571</c:v>
                </c:pt>
                <c:pt idx="128">
                  <c:v>0.65112802933673475</c:v>
                </c:pt>
                <c:pt idx="129">
                  <c:v>0.69299067283163263</c:v>
                </c:pt>
                <c:pt idx="130">
                  <c:v>0.68601522640306123</c:v>
                </c:pt>
                <c:pt idx="131">
                  <c:v>0.67642897002551017</c:v>
                </c:pt>
                <c:pt idx="132">
                  <c:v>0.68400231186224492</c:v>
                </c:pt>
                <c:pt idx="133">
                  <c:v>0.71362802933673475</c:v>
                </c:pt>
                <c:pt idx="134">
                  <c:v>0.6876395089285714</c:v>
                </c:pt>
                <c:pt idx="135">
                  <c:v>0.73562061543367352</c:v>
                </c:pt>
                <c:pt idx="136">
                  <c:v>0.68535754145408168</c:v>
                </c:pt>
                <c:pt idx="137">
                  <c:v>0.69115712691326525</c:v>
                </c:pt>
                <c:pt idx="138">
                  <c:v>0.70301538584183676</c:v>
                </c:pt>
                <c:pt idx="139">
                  <c:v>0.68996133609693877</c:v>
                </c:pt>
                <c:pt idx="140">
                  <c:v>0.74104153380102045</c:v>
                </c:pt>
                <c:pt idx="141">
                  <c:v>0.68146125637755106</c:v>
                </c:pt>
                <c:pt idx="142">
                  <c:v>0.6600864955357143</c:v>
                </c:pt>
                <c:pt idx="143">
                  <c:v>0.68335459183673475</c:v>
                </c:pt>
                <c:pt idx="144">
                  <c:v>0.68657326211734693</c:v>
                </c:pt>
                <c:pt idx="145">
                  <c:v>0.65518375318877553</c:v>
                </c:pt>
                <c:pt idx="146">
                  <c:v>0.71250199298469385</c:v>
                </c:pt>
                <c:pt idx="147">
                  <c:v>0.65291175063775508</c:v>
                </c:pt>
                <c:pt idx="148">
                  <c:v>0.65946867028061229</c:v>
                </c:pt>
                <c:pt idx="149">
                  <c:v>0.70845623405612246</c:v>
                </c:pt>
                <c:pt idx="150">
                  <c:v>0.66473014987244894</c:v>
                </c:pt>
                <c:pt idx="151">
                  <c:v>0.65948860012755106</c:v>
                </c:pt>
                <c:pt idx="152">
                  <c:v>0.65877112563775508</c:v>
                </c:pt>
                <c:pt idx="153">
                  <c:v>0.69167530293367352</c:v>
                </c:pt>
                <c:pt idx="154">
                  <c:v>0.65864158163265307</c:v>
                </c:pt>
                <c:pt idx="155">
                  <c:v>0.64156170280612246</c:v>
                </c:pt>
                <c:pt idx="156">
                  <c:v>0.66631457270408168</c:v>
                </c:pt>
                <c:pt idx="157">
                  <c:v>0.66016621492346939</c:v>
                </c:pt>
                <c:pt idx="158">
                  <c:v>0.65669842155612246</c:v>
                </c:pt>
                <c:pt idx="159">
                  <c:v>0.67331991390306123</c:v>
                </c:pt>
                <c:pt idx="160">
                  <c:v>0.64365433673469385</c:v>
                </c:pt>
                <c:pt idx="161">
                  <c:v>0.67620974170918369</c:v>
                </c:pt>
                <c:pt idx="162">
                  <c:v>0.62962372448979587</c:v>
                </c:pt>
                <c:pt idx="163">
                  <c:v>0.65642936862244894</c:v>
                </c:pt>
                <c:pt idx="164">
                  <c:v>0.66605548469387754</c:v>
                </c:pt>
                <c:pt idx="165">
                  <c:v>0.67582110969387754</c:v>
                </c:pt>
                <c:pt idx="166">
                  <c:v>0.63948899872448983</c:v>
                </c:pt>
                <c:pt idx="167">
                  <c:v>0.65836256377551017</c:v>
                </c:pt>
                <c:pt idx="168">
                  <c:v>0.65815330038265307</c:v>
                </c:pt>
                <c:pt idx="169">
                  <c:v>0.64111328125</c:v>
                </c:pt>
                <c:pt idx="170">
                  <c:v>0.6655970982142857</c:v>
                </c:pt>
                <c:pt idx="171">
                  <c:v>0.62826849489795922</c:v>
                </c:pt>
                <c:pt idx="172">
                  <c:v>0.65382852359693877</c:v>
                </c:pt>
                <c:pt idx="173">
                  <c:v>0.63563257334183676</c:v>
                </c:pt>
                <c:pt idx="174">
                  <c:v>0.61792490433673475</c:v>
                </c:pt>
                <c:pt idx="175">
                  <c:v>0.70062380420918369</c:v>
                </c:pt>
                <c:pt idx="176">
                  <c:v>0.63456632653061229</c:v>
                </c:pt>
                <c:pt idx="177">
                  <c:v>0.66492944834183676</c:v>
                </c:pt>
                <c:pt idx="178">
                  <c:v>0.6796875</c:v>
                </c:pt>
                <c:pt idx="179">
                  <c:v>0.6662946428571429</c:v>
                </c:pt>
                <c:pt idx="180">
                  <c:v>0.66907485650510201</c:v>
                </c:pt>
                <c:pt idx="181">
                  <c:v>0.66651387117346939</c:v>
                </c:pt>
                <c:pt idx="182">
                  <c:v>0.71059869260204078</c:v>
                </c:pt>
                <c:pt idx="183">
                  <c:v>0.66606544961734693</c:v>
                </c:pt>
                <c:pt idx="184">
                  <c:v>0.64971301020408168</c:v>
                </c:pt>
                <c:pt idx="185">
                  <c:v>0.6774553571428571</c:v>
                </c:pt>
                <c:pt idx="186">
                  <c:v>0.68244778380102045</c:v>
                </c:pt>
                <c:pt idx="187">
                  <c:v>0.71936782525510201</c:v>
                </c:pt>
                <c:pt idx="188">
                  <c:v>0.64249840561224492</c:v>
                </c:pt>
                <c:pt idx="189">
                  <c:v>0.68886519451530615</c:v>
                </c:pt>
                <c:pt idx="190">
                  <c:v>0.6756417410714286</c:v>
                </c:pt>
                <c:pt idx="191">
                  <c:v>0.67959781568877553</c:v>
                </c:pt>
                <c:pt idx="192">
                  <c:v>0.72087252869897955</c:v>
                </c:pt>
                <c:pt idx="193">
                  <c:v>0.66444116709183676</c:v>
                </c:pt>
                <c:pt idx="194">
                  <c:v>0.69282126913265307</c:v>
                </c:pt>
                <c:pt idx="195">
                  <c:v>0.68466996173469385</c:v>
                </c:pt>
                <c:pt idx="196">
                  <c:v>0.71625876913265307</c:v>
                </c:pt>
                <c:pt idx="197">
                  <c:v>0.7227260044642857</c:v>
                </c:pt>
                <c:pt idx="198">
                  <c:v>0.69943797831632648</c:v>
                </c:pt>
                <c:pt idx="199">
                  <c:v>0.66695232780612246</c:v>
                </c:pt>
                <c:pt idx="200">
                  <c:v>0.70087292729591832</c:v>
                </c:pt>
                <c:pt idx="201">
                  <c:v>0.6477399553571429</c:v>
                </c:pt>
                <c:pt idx="202">
                  <c:v>0.70055404974489799</c:v>
                </c:pt>
                <c:pt idx="203">
                  <c:v>0.64905532525510201</c:v>
                </c:pt>
                <c:pt idx="204">
                  <c:v>0.66499920280612246</c:v>
                </c:pt>
                <c:pt idx="205">
                  <c:v>0.70992107780612246</c:v>
                </c:pt>
                <c:pt idx="206">
                  <c:v>0.65575175382653061</c:v>
                </c:pt>
                <c:pt idx="207">
                  <c:v>0.73143534757653061</c:v>
                </c:pt>
                <c:pt idx="208">
                  <c:v>0.69030014349489799</c:v>
                </c:pt>
                <c:pt idx="209">
                  <c:v>0.73169443558673475</c:v>
                </c:pt>
                <c:pt idx="210">
                  <c:v>0.70855588329081631</c:v>
                </c:pt>
                <c:pt idx="211">
                  <c:v>0.71849091198979587</c:v>
                </c:pt>
                <c:pt idx="212">
                  <c:v>0.69333944515306123</c:v>
                </c:pt>
                <c:pt idx="213">
                  <c:v>0.73101682079081631</c:v>
                </c:pt>
                <c:pt idx="214">
                  <c:v>0.7096819196428571</c:v>
                </c:pt>
                <c:pt idx="215">
                  <c:v>0.70646324936224492</c:v>
                </c:pt>
                <c:pt idx="216">
                  <c:v>0.70851602359693877</c:v>
                </c:pt>
                <c:pt idx="217">
                  <c:v>0.67506377551020413</c:v>
                </c:pt>
                <c:pt idx="218">
                  <c:v>0.70709103954081631</c:v>
                </c:pt>
                <c:pt idx="219">
                  <c:v>0.68211894132653061</c:v>
                </c:pt>
                <c:pt idx="220">
                  <c:v>0.67244300063775508</c:v>
                </c:pt>
                <c:pt idx="221">
                  <c:v>0.6714564732142857</c:v>
                </c:pt>
                <c:pt idx="222">
                  <c:v>0.68632413903061229</c:v>
                </c:pt>
                <c:pt idx="223">
                  <c:v>0.69580078125</c:v>
                </c:pt>
                <c:pt idx="224">
                  <c:v>0.68803810586734693</c:v>
                </c:pt>
                <c:pt idx="225">
                  <c:v>0.67915935905612246</c:v>
                </c:pt>
                <c:pt idx="226">
                  <c:v>0.7036830357142857</c:v>
                </c:pt>
                <c:pt idx="227">
                  <c:v>0.71597975127551017</c:v>
                </c:pt>
                <c:pt idx="228">
                  <c:v>0.70819714604591832</c:v>
                </c:pt>
                <c:pt idx="229">
                  <c:v>0.71709582270408168</c:v>
                </c:pt>
                <c:pt idx="230">
                  <c:v>0.67418686224489799</c:v>
                </c:pt>
                <c:pt idx="231">
                  <c:v>0.69957748724489799</c:v>
                </c:pt>
                <c:pt idx="232">
                  <c:v>0.70098254145408168</c:v>
                </c:pt>
                <c:pt idx="233">
                  <c:v>0.70255699936224492</c:v>
                </c:pt>
                <c:pt idx="234">
                  <c:v>0.71368781887755106</c:v>
                </c:pt>
                <c:pt idx="235">
                  <c:v>0.7048688616071429</c:v>
                </c:pt>
                <c:pt idx="236">
                  <c:v>0.70778858418367352</c:v>
                </c:pt>
                <c:pt idx="237">
                  <c:v>0.7171456473214286</c:v>
                </c:pt>
                <c:pt idx="238">
                  <c:v>0.73449457908163263</c:v>
                </c:pt>
                <c:pt idx="239">
                  <c:v>0.71800263073979587</c:v>
                </c:pt>
                <c:pt idx="240">
                  <c:v>0.69242267219387754</c:v>
                </c:pt>
                <c:pt idx="241">
                  <c:v>0.69316007653061229</c:v>
                </c:pt>
                <c:pt idx="242">
                  <c:v>0.66876594387755106</c:v>
                </c:pt>
                <c:pt idx="243">
                  <c:v>0.77066725127551017</c:v>
                </c:pt>
                <c:pt idx="244">
                  <c:v>0.70081313775510201</c:v>
                </c:pt>
                <c:pt idx="245">
                  <c:v>0.70448022959183676</c:v>
                </c:pt>
                <c:pt idx="246">
                  <c:v>0.67739556760204078</c:v>
                </c:pt>
                <c:pt idx="247">
                  <c:v>0.7168666294642857</c:v>
                </c:pt>
                <c:pt idx="248">
                  <c:v>0.69292091836734693</c:v>
                </c:pt>
                <c:pt idx="249">
                  <c:v>0.69604990433673475</c:v>
                </c:pt>
                <c:pt idx="250">
                  <c:v>0.68782884247448983</c:v>
                </c:pt>
                <c:pt idx="251">
                  <c:v>0.66512874681122447</c:v>
                </c:pt>
                <c:pt idx="252">
                  <c:v>0.67558195153061229</c:v>
                </c:pt>
                <c:pt idx="253">
                  <c:v>0.70148078762755106</c:v>
                </c:pt>
                <c:pt idx="254">
                  <c:v>0.70978156887755106</c:v>
                </c:pt>
                <c:pt idx="255">
                  <c:v>0.72110172193877553</c:v>
                </c:pt>
                <c:pt idx="256">
                  <c:v>0.73397640306122447</c:v>
                </c:pt>
                <c:pt idx="257">
                  <c:v>0.65441645408163263</c:v>
                </c:pt>
                <c:pt idx="258">
                  <c:v>0.75031887755102045</c:v>
                </c:pt>
                <c:pt idx="259">
                  <c:v>0.70330436862244894</c:v>
                </c:pt>
                <c:pt idx="260">
                  <c:v>0.68187978316326525</c:v>
                </c:pt>
                <c:pt idx="261">
                  <c:v>0.69723573022959184</c:v>
                </c:pt>
                <c:pt idx="262">
                  <c:v>0.71987603635204078</c:v>
                </c:pt>
                <c:pt idx="263">
                  <c:v>0.67934869260204078</c:v>
                </c:pt>
                <c:pt idx="264">
                  <c:v>0.66353435905612246</c:v>
                </c:pt>
                <c:pt idx="265">
                  <c:v>0.68459024234693877</c:v>
                </c:pt>
                <c:pt idx="266">
                  <c:v>0.67713647959183676</c:v>
                </c:pt>
                <c:pt idx="267">
                  <c:v>0.65740593112244894</c:v>
                </c:pt>
                <c:pt idx="268">
                  <c:v>0.64619539221938771</c:v>
                </c:pt>
                <c:pt idx="269">
                  <c:v>0.69368821747448983</c:v>
                </c:pt>
                <c:pt idx="270">
                  <c:v>0.66019610969387754</c:v>
                </c:pt>
                <c:pt idx="271">
                  <c:v>0.67197464923469385</c:v>
                </c:pt>
                <c:pt idx="272">
                  <c:v>0.71825175382653061</c:v>
                </c:pt>
                <c:pt idx="273">
                  <c:v>0.69752471301020413</c:v>
                </c:pt>
                <c:pt idx="274">
                  <c:v>0.70916374362244894</c:v>
                </c:pt>
                <c:pt idx="275">
                  <c:v>0.70677216198979587</c:v>
                </c:pt>
                <c:pt idx="276">
                  <c:v>0.72368263711734693</c:v>
                </c:pt>
                <c:pt idx="277">
                  <c:v>0.71181441326530615</c:v>
                </c:pt>
                <c:pt idx="278">
                  <c:v>0.67413703762755106</c:v>
                </c:pt>
                <c:pt idx="279">
                  <c:v>0.68488919005102045</c:v>
                </c:pt>
                <c:pt idx="280">
                  <c:v>0.68542729591836737</c:v>
                </c:pt>
                <c:pt idx="281">
                  <c:v>0.68392259247448983</c:v>
                </c:pt>
                <c:pt idx="282">
                  <c:v>0.66450095663265307</c:v>
                </c:pt>
                <c:pt idx="283">
                  <c:v>0.69888990752551017</c:v>
                </c:pt>
                <c:pt idx="284">
                  <c:v>0.68490911989795922</c:v>
                </c:pt>
                <c:pt idx="285">
                  <c:v>0.68305564413265307</c:v>
                </c:pt>
                <c:pt idx="286">
                  <c:v>0.66966278698979587</c:v>
                </c:pt>
                <c:pt idx="287">
                  <c:v>0.72043407206632648</c:v>
                </c:pt>
                <c:pt idx="288">
                  <c:v>0.6998465401785714</c:v>
                </c:pt>
                <c:pt idx="289">
                  <c:v>0.67656847895408168</c:v>
                </c:pt>
                <c:pt idx="290">
                  <c:v>0.7278180803571429</c:v>
                </c:pt>
                <c:pt idx="291">
                  <c:v>0.65568199936224492</c:v>
                </c:pt>
                <c:pt idx="292">
                  <c:v>0.67170559630102045</c:v>
                </c:pt>
                <c:pt idx="293">
                  <c:v>0.71001076211734693</c:v>
                </c:pt>
                <c:pt idx="294">
                  <c:v>0.68014588647959184</c:v>
                </c:pt>
                <c:pt idx="295">
                  <c:v>0.69527264030612246</c:v>
                </c:pt>
                <c:pt idx="296">
                  <c:v>0.68734056122448983</c:v>
                </c:pt>
                <c:pt idx="297">
                  <c:v>0.69212372448979587</c:v>
                </c:pt>
                <c:pt idx="298">
                  <c:v>0.67161591198979587</c:v>
                </c:pt>
                <c:pt idx="299">
                  <c:v>0.70574577487244894</c:v>
                </c:pt>
                <c:pt idx="300">
                  <c:v>0.72730986926020413</c:v>
                </c:pt>
                <c:pt idx="301">
                  <c:v>0.69086814413265307</c:v>
                </c:pt>
                <c:pt idx="302">
                  <c:v>0.7053571428571429</c:v>
                </c:pt>
                <c:pt idx="303">
                  <c:v>0.67700693558673475</c:v>
                </c:pt>
                <c:pt idx="304">
                  <c:v>0.72497807716836737</c:v>
                </c:pt>
                <c:pt idx="305">
                  <c:v>0.71450494260204078</c:v>
                </c:pt>
                <c:pt idx="306">
                  <c:v>0.70578563456632648</c:v>
                </c:pt>
                <c:pt idx="307">
                  <c:v>0.68357382015306123</c:v>
                </c:pt>
                <c:pt idx="308">
                  <c:v>0.71161511479591832</c:v>
                </c:pt>
                <c:pt idx="309">
                  <c:v>0.66213926977040816</c:v>
                </c:pt>
                <c:pt idx="310">
                  <c:v>0.6984514508928571</c:v>
                </c:pt>
                <c:pt idx="311">
                  <c:v>0.63340043048469385</c:v>
                </c:pt>
                <c:pt idx="312">
                  <c:v>0.7051478794642857</c:v>
                </c:pt>
                <c:pt idx="313">
                  <c:v>0.65327048788265307</c:v>
                </c:pt>
                <c:pt idx="314">
                  <c:v>0.68413185586734693</c:v>
                </c:pt>
                <c:pt idx="315">
                  <c:v>0.6727818080357143</c:v>
                </c:pt>
                <c:pt idx="316">
                  <c:v>0.65685786033163263</c:v>
                </c:pt>
                <c:pt idx="317">
                  <c:v>0.74361248405612246</c:v>
                </c:pt>
                <c:pt idx="318">
                  <c:v>0.67165577168367352</c:v>
                </c:pt>
                <c:pt idx="319">
                  <c:v>0.70596500318877553</c:v>
                </c:pt>
                <c:pt idx="320">
                  <c:v>0.70194913903061229</c:v>
                </c:pt>
                <c:pt idx="321">
                  <c:v>0.7155412946428571</c:v>
                </c:pt>
                <c:pt idx="322">
                  <c:v>0.6980329241071429</c:v>
                </c:pt>
                <c:pt idx="323">
                  <c:v>0.68236806441326525</c:v>
                </c:pt>
                <c:pt idx="324">
                  <c:v>0.65983737244897955</c:v>
                </c:pt>
                <c:pt idx="325">
                  <c:v>0.70150071747448983</c:v>
                </c:pt>
                <c:pt idx="326">
                  <c:v>0.68565648915816324</c:v>
                </c:pt>
                <c:pt idx="327">
                  <c:v>0.67722616390306123</c:v>
                </c:pt>
                <c:pt idx="328">
                  <c:v>0.67960778061224492</c:v>
                </c:pt>
                <c:pt idx="329">
                  <c:v>0.68168048469387754</c:v>
                </c:pt>
                <c:pt idx="330">
                  <c:v>0.70894451530612246</c:v>
                </c:pt>
                <c:pt idx="331">
                  <c:v>0.66754025829081631</c:v>
                </c:pt>
                <c:pt idx="332">
                  <c:v>0.69230309311224492</c:v>
                </c:pt>
                <c:pt idx="333">
                  <c:v>0.66996173469387754</c:v>
                </c:pt>
                <c:pt idx="334">
                  <c:v>0.6874302455357143</c:v>
                </c:pt>
                <c:pt idx="335">
                  <c:v>0.66995176977040816</c:v>
                </c:pt>
                <c:pt idx="336">
                  <c:v>0.66976243622448983</c:v>
                </c:pt>
                <c:pt idx="337">
                  <c:v>0.67553212691326525</c:v>
                </c:pt>
                <c:pt idx="338">
                  <c:v>0.69089803890306123</c:v>
                </c:pt>
                <c:pt idx="339">
                  <c:v>0.67258250956632648</c:v>
                </c:pt>
                <c:pt idx="340">
                  <c:v>0.75052814094387754</c:v>
                </c:pt>
                <c:pt idx="341">
                  <c:v>0.64452128507653061</c:v>
                </c:pt>
                <c:pt idx="342">
                  <c:v>0.68657326211734693</c:v>
                </c:pt>
                <c:pt idx="343">
                  <c:v>0.68102279974489799</c:v>
                </c:pt>
                <c:pt idx="344">
                  <c:v>0.7337472098214286</c:v>
                </c:pt>
                <c:pt idx="345">
                  <c:v>0.68744021045918369</c:v>
                </c:pt>
                <c:pt idx="346">
                  <c:v>0.69125677614795922</c:v>
                </c:pt>
                <c:pt idx="347">
                  <c:v>0.69887994260204078</c:v>
                </c:pt>
                <c:pt idx="348">
                  <c:v>0.71635841836734693</c:v>
                </c:pt>
                <c:pt idx="349">
                  <c:v>0.73344826211734693</c:v>
                </c:pt>
                <c:pt idx="350">
                  <c:v>0.68452048788265307</c:v>
                </c:pt>
                <c:pt idx="351">
                  <c:v>0.69300063775510201</c:v>
                </c:pt>
                <c:pt idx="352">
                  <c:v>0.68595543686224492</c:v>
                </c:pt>
                <c:pt idx="353">
                  <c:v>0.66096340880102045</c:v>
                </c:pt>
                <c:pt idx="354">
                  <c:v>0.66620495854591832</c:v>
                </c:pt>
                <c:pt idx="355">
                  <c:v>0.68040497448979587</c:v>
                </c:pt>
                <c:pt idx="356">
                  <c:v>0.69732541454081631</c:v>
                </c:pt>
                <c:pt idx="357">
                  <c:v>0.67416693239795922</c:v>
                </c:pt>
                <c:pt idx="358">
                  <c:v>0.69275151466836737</c:v>
                </c:pt>
                <c:pt idx="359">
                  <c:v>0.71256178252551017</c:v>
                </c:pt>
                <c:pt idx="360">
                  <c:v>0.67198461415816324</c:v>
                </c:pt>
                <c:pt idx="361">
                  <c:v>0.69756457270408168</c:v>
                </c:pt>
                <c:pt idx="362">
                  <c:v>0.6689453125</c:v>
                </c:pt>
                <c:pt idx="363">
                  <c:v>0.7234235491071429</c:v>
                </c:pt>
                <c:pt idx="364">
                  <c:v>0.65673828125</c:v>
                </c:pt>
                <c:pt idx="365">
                  <c:v>0.66673309948979587</c:v>
                </c:pt>
                <c:pt idx="366">
                  <c:v>0.65023118622448983</c:v>
                </c:pt>
                <c:pt idx="367">
                  <c:v>0.66358418367346939</c:v>
                </c:pt>
                <c:pt idx="368">
                  <c:v>0.69040975765306123</c:v>
                </c:pt>
                <c:pt idx="369">
                  <c:v>0.67463528380102045</c:v>
                </c:pt>
                <c:pt idx="370">
                  <c:v>0.6689453125</c:v>
                </c:pt>
                <c:pt idx="371">
                  <c:v>0.71217315051020413</c:v>
                </c:pt>
                <c:pt idx="372">
                  <c:v>0.63991749043367352</c:v>
                </c:pt>
                <c:pt idx="373">
                  <c:v>0.69103754783163263</c:v>
                </c:pt>
                <c:pt idx="374">
                  <c:v>0.67510363520408168</c:v>
                </c:pt>
                <c:pt idx="375">
                  <c:v>0.66312579719387754</c:v>
                </c:pt>
                <c:pt idx="376">
                  <c:v>0.65320073341836737</c:v>
                </c:pt>
                <c:pt idx="377">
                  <c:v>0.6793387276785714</c:v>
                </c:pt>
                <c:pt idx="378">
                  <c:v>0.67513352997448983</c:v>
                </c:pt>
                <c:pt idx="379">
                  <c:v>0.6602957589285714</c:v>
                </c:pt>
                <c:pt idx="380">
                  <c:v>0.67167570153061229</c:v>
                </c:pt>
                <c:pt idx="381">
                  <c:v>0.7333286830357143</c:v>
                </c:pt>
                <c:pt idx="382">
                  <c:v>0.65268255739795922</c:v>
                </c:pt>
                <c:pt idx="383">
                  <c:v>0.69003109056122447</c:v>
                </c:pt>
                <c:pt idx="384">
                  <c:v>0.71077806122448983</c:v>
                </c:pt>
                <c:pt idx="385">
                  <c:v>0.66425183354591832</c:v>
                </c:pt>
                <c:pt idx="386">
                  <c:v>0.70222815688775508</c:v>
                </c:pt>
                <c:pt idx="387">
                  <c:v>0.67169563137755106</c:v>
                </c:pt>
                <c:pt idx="388">
                  <c:v>0.70603475765306123</c:v>
                </c:pt>
                <c:pt idx="389">
                  <c:v>0.6614118303571429</c:v>
                </c:pt>
                <c:pt idx="390">
                  <c:v>0.7054268973214286</c:v>
                </c:pt>
                <c:pt idx="391">
                  <c:v>0.68163066007653061</c:v>
                </c:pt>
                <c:pt idx="392">
                  <c:v>0.65966796875</c:v>
                </c:pt>
                <c:pt idx="393">
                  <c:v>0.74053332270408168</c:v>
                </c:pt>
                <c:pt idx="394">
                  <c:v>0.67575135522959184</c:v>
                </c:pt>
                <c:pt idx="395">
                  <c:v>0.69825215242346939</c:v>
                </c:pt>
                <c:pt idx="396">
                  <c:v>0.66748046875</c:v>
                </c:pt>
                <c:pt idx="397">
                  <c:v>0.67392777423469385</c:v>
                </c:pt>
                <c:pt idx="398">
                  <c:v>0.66980229591836737</c:v>
                </c:pt>
                <c:pt idx="399">
                  <c:v>0.67990672831632648</c:v>
                </c:pt>
                <c:pt idx="400">
                  <c:v>0.65470543686224492</c:v>
                </c:pt>
                <c:pt idx="401">
                  <c:v>0.67500398596938771</c:v>
                </c:pt>
                <c:pt idx="402">
                  <c:v>0.70824697066326525</c:v>
                </c:pt>
                <c:pt idx="403">
                  <c:v>0.67258250956632648</c:v>
                </c:pt>
                <c:pt idx="404">
                  <c:v>0.67694714604591832</c:v>
                </c:pt>
                <c:pt idx="405">
                  <c:v>0.67153619260204078</c:v>
                </c:pt>
                <c:pt idx="406">
                  <c:v>0.65099848533163263</c:v>
                </c:pt>
                <c:pt idx="407">
                  <c:v>0.74485809948979587</c:v>
                </c:pt>
                <c:pt idx="408">
                  <c:v>0.65270248724489799</c:v>
                </c:pt>
                <c:pt idx="409">
                  <c:v>0.66454081632653061</c:v>
                </c:pt>
                <c:pt idx="410">
                  <c:v>0.6939174107142857</c:v>
                </c:pt>
                <c:pt idx="411">
                  <c:v>0.6780831473214286</c:v>
                </c:pt>
                <c:pt idx="412">
                  <c:v>0.69235291772959184</c:v>
                </c:pt>
                <c:pt idx="413">
                  <c:v>0.68749003507653061</c:v>
                </c:pt>
                <c:pt idx="414">
                  <c:v>0.67373844068877553</c:v>
                </c:pt>
                <c:pt idx="415">
                  <c:v>0.75093670280612246</c:v>
                </c:pt>
                <c:pt idx="416">
                  <c:v>0.67635921556122447</c:v>
                </c:pt>
                <c:pt idx="417">
                  <c:v>0.7093331473214286</c:v>
                </c:pt>
                <c:pt idx="418">
                  <c:v>0.6804547991071429</c:v>
                </c:pt>
                <c:pt idx="419">
                  <c:v>0.67848174426020413</c:v>
                </c:pt>
                <c:pt idx="420">
                  <c:v>0.69934829400510201</c:v>
                </c:pt>
                <c:pt idx="421">
                  <c:v>0.67716637436224492</c:v>
                </c:pt>
                <c:pt idx="422">
                  <c:v>0.73000039859693877</c:v>
                </c:pt>
                <c:pt idx="423">
                  <c:v>0.66451092155612246</c:v>
                </c:pt>
                <c:pt idx="424">
                  <c:v>0.70184948979591832</c:v>
                </c:pt>
                <c:pt idx="425">
                  <c:v>0.67720623405612246</c:v>
                </c:pt>
                <c:pt idx="426">
                  <c:v>0.71286073022959184</c:v>
                </c:pt>
                <c:pt idx="427">
                  <c:v>0.71999561543367352</c:v>
                </c:pt>
                <c:pt idx="428">
                  <c:v>0.69814253826530615</c:v>
                </c:pt>
                <c:pt idx="429">
                  <c:v>0.67503388073979587</c:v>
                </c:pt>
                <c:pt idx="430">
                  <c:v>0.67574139030612246</c:v>
                </c:pt>
                <c:pt idx="431">
                  <c:v>0.74554567920918369</c:v>
                </c:pt>
                <c:pt idx="432">
                  <c:v>0.69645846619897955</c:v>
                </c:pt>
                <c:pt idx="433">
                  <c:v>0.6551339285714286</c:v>
                </c:pt>
                <c:pt idx="434">
                  <c:v>0.70311503507653061</c:v>
                </c:pt>
                <c:pt idx="435">
                  <c:v>0.6896623883928571</c:v>
                </c:pt>
                <c:pt idx="436">
                  <c:v>0.66640425701530615</c:v>
                </c:pt>
                <c:pt idx="437">
                  <c:v>0.70977160395408168</c:v>
                </c:pt>
                <c:pt idx="438">
                  <c:v>0.65210459183673475</c:v>
                </c:pt>
                <c:pt idx="439">
                  <c:v>0.6755719866071429</c:v>
                </c:pt>
                <c:pt idx="440">
                  <c:v>0.66194993622448983</c:v>
                </c:pt>
                <c:pt idx="441">
                  <c:v>0.67362882653061229</c:v>
                </c:pt>
                <c:pt idx="442">
                  <c:v>0.6657366071428571</c:v>
                </c:pt>
                <c:pt idx="443">
                  <c:v>0.66606544961734693</c:v>
                </c:pt>
                <c:pt idx="444">
                  <c:v>0.6305106026785714</c:v>
                </c:pt>
                <c:pt idx="445">
                  <c:v>0.67150629783163263</c:v>
                </c:pt>
                <c:pt idx="446">
                  <c:v>0.69968710140306123</c:v>
                </c:pt>
                <c:pt idx="447">
                  <c:v>0.66930404974489799</c:v>
                </c:pt>
                <c:pt idx="448">
                  <c:v>0.64223931760204078</c:v>
                </c:pt>
                <c:pt idx="449">
                  <c:v>0.68406210140306123</c:v>
                </c:pt>
                <c:pt idx="450">
                  <c:v>0.70280612244897955</c:v>
                </c:pt>
                <c:pt idx="451">
                  <c:v>0.63771524234693877</c:v>
                </c:pt>
                <c:pt idx="452">
                  <c:v>0.6614118303571429</c:v>
                </c:pt>
                <c:pt idx="453">
                  <c:v>0.67930883290816324</c:v>
                </c:pt>
                <c:pt idx="454">
                  <c:v>0.65106823979591832</c:v>
                </c:pt>
                <c:pt idx="455">
                  <c:v>0.68064413265306123</c:v>
                </c:pt>
                <c:pt idx="456">
                  <c:v>0.64259805484693877</c:v>
                </c:pt>
                <c:pt idx="457">
                  <c:v>0.67853156887755106</c:v>
                </c:pt>
                <c:pt idx="458">
                  <c:v>0.67342952806122447</c:v>
                </c:pt>
                <c:pt idx="459">
                  <c:v>0.6701311383928571</c:v>
                </c:pt>
                <c:pt idx="460">
                  <c:v>0.68074378188775508</c:v>
                </c:pt>
                <c:pt idx="461">
                  <c:v>0.68019571109693877</c:v>
                </c:pt>
                <c:pt idx="462">
                  <c:v>0.69106744260204078</c:v>
                </c:pt>
                <c:pt idx="463">
                  <c:v>0.68523796237244894</c:v>
                </c:pt>
                <c:pt idx="464">
                  <c:v>0.69508330676020413</c:v>
                </c:pt>
                <c:pt idx="465">
                  <c:v>0.6846400669642857</c:v>
                </c:pt>
                <c:pt idx="466">
                  <c:v>0.69053930165816324</c:v>
                </c:pt>
                <c:pt idx="467">
                  <c:v>0.70498844068877553</c:v>
                </c:pt>
                <c:pt idx="468">
                  <c:v>0.71701610331632648</c:v>
                </c:pt>
                <c:pt idx="469">
                  <c:v>0.69617944834183676</c:v>
                </c:pt>
                <c:pt idx="470">
                  <c:v>0.6861746651785714</c:v>
                </c:pt>
                <c:pt idx="471">
                  <c:v>0.69297074298469385</c:v>
                </c:pt>
                <c:pt idx="472">
                  <c:v>0.71322943239795922</c:v>
                </c:pt>
                <c:pt idx="473">
                  <c:v>0.67998644770408168</c:v>
                </c:pt>
                <c:pt idx="474">
                  <c:v>0.71162507971938771</c:v>
                </c:pt>
                <c:pt idx="475">
                  <c:v>0.69118702168367352</c:v>
                </c:pt>
                <c:pt idx="476">
                  <c:v>0.70600486288265307</c:v>
                </c:pt>
                <c:pt idx="477">
                  <c:v>0.68334462691326525</c:v>
                </c:pt>
                <c:pt idx="478">
                  <c:v>0.71576052295918369</c:v>
                </c:pt>
                <c:pt idx="479">
                  <c:v>0.72892418686224492</c:v>
                </c:pt>
                <c:pt idx="480">
                  <c:v>0.68152104591836737</c:v>
                </c:pt>
                <c:pt idx="481">
                  <c:v>0.73041892538265307</c:v>
                </c:pt>
                <c:pt idx="482">
                  <c:v>0.72728993941326525</c:v>
                </c:pt>
                <c:pt idx="483">
                  <c:v>0.72918327487244894</c:v>
                </c:pt>
                <c:pt idx="484">
                  <c:v>0.71004065688775508</c:v>
                </c:pt>
                <c:pt idx="485">
                  <c:v>0.7299107142857143</c:v>
                </c:pt>
                <c:pt idx="486">
                  <c:v>0.72971141581632648</c:v>
                </c:pt>
                <c:pt idx="487">
                  <c:v>0.67010124362244894</c:v>
                </c:pt>
                <c:pt idx="488">
                  <c:v>0.71216318558673475</c:v>
                </c:pt>
                <c:pt idx="489">
                  <c:v>0.70346380739795922</c:v>
                </c:pt>
                <c:pt idx="490">
                  <c:v>0.6672712053571429</c:v>
                </c:pt>
                <c:pt idx="491">
                  <c:v>0.71545161033163263</c:v>
                </c:pt>
                <c:pt idx="492">
                  <c:v>0.67491430165816324</c:v>
                </c:pt>
                <c:pt idx="493">
                  <c:v>0.705078125</c:v>
                </c:pt>
                <c:pt idx="494">
                  <c:v>0.68398238201530615</c:v>
                </c:pt>
                <c:pt idx="495">
                  <c:v>0.65523357780612246</c:v>
                </c:pt>
                <c:pt idx="496">
                  <c:v>0.71962691326530615</c:v>
                </c:pt>
                <c:pt idx="497">
                  <c:v>0.67518335459183676</c:v>
                </c:pt>
                <c:pt idx="498">
                  <c:v>0.67203443877551017</c:v>
                </c:pt>
                <c:pt idx="499">
                  <c:v>0.68110251913265307</c:v>
                </c:pt>
                <c:pt idx="500">
                  <c:v>0.67913942920918369</c:v>
                </c:pt>
                <c:pt idx="501">
                  <c:v>0.71223294005102045</c:v>
                </c:pt>
                <c:pt idx="502">
                  <c:v>0.66087372448979587</c:v>
                </c:pt>
                <c:pt idx="503">
                  <c:v>0.66116270727040816</c:v>
                </c:pt>
                <c:pt idx="504">
                  <c:v>0.71096739477040816</c:v>
                </c:pt>
                <c:pt idx="505">
                  <c:v>0.6872209821428571</c:v>
                </c:pt>
                <c:pt idx="506">
                  <c:v>0.6745954241071429</c:v>
                </c:pt>
                <c:pt idx="507">
                  <c:v>0.67771444515306123</c:v>
                </c:pt>
                <c:pt idx="508">
                  <c:v>0.67966757015306123</c:v>
                </c:pt>
                <c:pt idx="509">
                  <c:v>0.68625438456632648</c:v>
                </c:pt>
                <c:pt idx="510">
                  <c:v>0.70342394770408168</c:v>
                </c:pt>
                <c:pt idx="511">
                  <c:v>0.6904296875</c:v>
                </c:pt>
                <c:pt idx="512">
                  <c:v>0.65570192920918369</c:v>
                </c:pt>
                <c:pt idx="513">
                  <c:v>0.66464046556122447</c:v>
                </c:pt>
                <c:pt idx="514">
                  <c:v>0.74456911670918369</c:v>
                </c:pt>
                <c:pt idx="515">
                  <c:v>0.68397241709183676</c:v>
                </c:pt>
                <c:pt idx="516">
                  <c:v>0.65630978954081631</c:v>
                </c:pt>
                <c:pt idx="517">
                  <c:v>0.70406170280612246</c:v>
                </c:pt>
                <c:pt idx="518">
                  <c:v>0.69009088010204078</c:v>
                </c:pt>
                <c:pt idx="519">
                  <c:v>0.68735052614795922</c:v>
                </c:pt>
                <c:pt idx="520">
                  <c:v>0.67052973533163263</c:v>
                </c:pt>
                <c:pt idx="521">
                  <c:v>0.67741549744897955</c:v>
                </c:pt>
                <c:pt idx="522">
                  <c:v>0.7020786830357143</c:v>
                </c:pt>
                <c:pt idx="523">
                  <c:v>0.67488440688775508</c:v>
                </c:pt>
                <c:pt idx="524">
                  <c:v>0.68607501594387754</c:v>
                </c:pt>
                <c:pt idx="525">
                  <c:v>0.7237723214285714</c:v>
                </c:pt>
                <c:pt idx="526">
                  <c:v>0.69898955676020413</c:v>
                </c:pt>
                <c:pt idx="527">
                  <c:v>0.69812260841836737</c:v>
                </c:pt>
                <c:pt idx="528">
                  <c:v>0.7077287946428571</c:v>
                </c:pt>
                <c:pt idx="529">
                  <c:v>0.6970563616071429</c:v>
                </c:pt>
                <c:pt idx="530">
                  <c:v>0.70314492984693877</c:v>
                </c:pt>
                <c:pt idx="531">
                  <c:v>0.75293965242346939</c:v>
                </c:pt>
                <c:pt idx="532">
                  <c:v>0.69233298788265307</c:v>
                </c:pt>
                <c:pt idx="533">
                  <c:v>0.68151108099489799</c:v>
                </c:pt>
                <c:pt idx="534">
                  <c:v>0.69718590561224492</c:v>
                </c:pt>
                <c:pt idx="535">
                  <c:v>0.69401705994897955</c:v>
                </c:pt>
                <c:pt idx="536">
                  <c:v>0.70038464604591832</c:v>
                </c:pt>
                <c:pt idx="537">
                  <c:v>0.70297552614795922</c:v>
                </c:pt>
                <c:pt idx="538">
                  <c:v>0.7267020089285714</c:v>
                </c:pt>
                <c:pt idx="539">
                  <c:v>0.68637396364795922</c:v>
                </c:pt>
                <c:pt idx="540">
                  <c:v>0.76469826211734693</c:v>
                </c:pt>
                <c:pt idx="541">
                  <c:v>0.71923828125</c:v>
                </c:pt>
                <c:pt idx="542">
                  <c:v>0.67337970344387754</c:v>
                </c:pt>
                <c:pt idx="543">
                  <c:v>0.72534677933673475</c:v>
                </c:pt>
                <c:pt idx="544">
                  <c:v>0.69241270727040816</c:v>
                </c:pt>
                <c:pt idx="545">
                  <c:v>0.69450534119897955</c:v>
                </c:pt>
                <c:pt idx="546">
                  <c:v>0.65950852997448983</c:v>
                </c:pt>
                <c:pt idx="547">
                  <c:v>0.71688655931122447</c:v>
                </c:pt>
                <c:pt idx="548">
                  <c:v>0.67860132334183676</c:v>
                </c:pt>
                <c:pt idx="549">
                  <c:v>0.69872050382653061</c:v>
                </c:pt>
                <c:pt idx="550">
                  <c:v>0.6539481026785714</c:v>
                </c:pt>
                <c:pt idx="551">
                  <c:v>0.67213408801020413</c:v>
                </c:pt>
                <c:pt idx="552">
                  <c:v>0.6633649553571429</c:v>
                </c:pt>
                <c:pt idx="553">
                  <c:v>0.66576650191326525</c:v>
                </c:pt>
                <c:pt idx="554">
                  <c:v>0.69777383609693877</c:v>
                </c:pt>
                <c:pt idx="555">
                  <c:v>0.69151586415816324</c:v>
                </c:pt>
                <c:pt idx="556">
                  <c:v>0.68005620216836737</c:v>
                </c:pt>
                <c:pt idx="557">
                  <c:v>0.70938297193877553</c:v>
                </c:pt>
                <c:pt idx="558">
                  <c:v>0.68866589604591832</c:v>
                </c:pt>
                <c:pt idx="559">
                  <c:v>0.68514827806122447</c:v>
                </c:pt>
                <c:pt idx="560">
                  <c:v>0.70545679209183676</c:v>
                </c:pt>
                <c:pt idx="561">
                  <c:v>0.70809749681122447</c:v>
                </c:pt>
                <c:pt idx="562">
                  <c:v>0.69277144451530615</c:v>
                </c:pt>
                <c:pt idx="563">
                  <c:v>0.68775908801020413</c:v>
                </c:pt>
                <c:pt idx="564">
                  <c:v>0.70913384885204078</c:v>
                </c:pt>
                <c:pt idx="565">
                  <c:v>0.69840162627551017</c:v>
                </c:pt>
                <c:pt idx="566">
                  <c:v>0.65835259885204078</c:v>
                </c:pt>
                <c:pt idx="567">
                  <c:v>0.7303292410714286</c:v>
                </c:pt>
                <c:pt idx="568">
                  <c:v>0.70943279655612246</c:v>
                </c:pt>
                <c:pt idx="569">
                  <c:v>0.68257732780612246</c:v>
                </c:pt>
                <c:pt idx="570">
                  <c:v>0.68447066326530615</c:v>
                </c:pt>
                <c:pt idx="571">
                  <c:v>0.6891741071428571</c:v>
                </c:pt>
                <c:pt idx="572">
                  <c:v>0.7622767857142857</c:v>
                </c:pt>
                <c:pt idx="573">
                  <c:v>0.66056481186224492</c:v>
                </c:pt>
                <c:pt idx="574">
                  <c:v>0.65961814413265307</c:v>
                </c:pt>
                <c:pt idx="575">
                  <c:v>0.67433633609693877</c:v>
                </c:pt>
                <c:pt idx="576">
                  <c:v>0.67470503826530615</c:v>
                </c:pt>
                <c:pt idx="577">
                  <c:v>0.72354312818877553</c:v>
                </c:pt>
                <c:pt idx="578">
                  <c:v>0.66732102997448983</c:v>
                </c:pt>
                <c:pt idx="579">
                  <c:v>0.68302574936224492</c:v>
                </c:pt>
                <c:pt idx="580">
                  <c:v>0.69699657206632648</c:v>
                </c:pt>
                <c:pt idx="581">
                  <c:v>0.66077407525510201</c:v>
                </c:pt>
                <c:pt idx="582">
                  <c:v>0.71769371811224492</c:v>
                </c:pt>
                <c:pt idx="583">
                  <c:v>0.66767976721938771</c:v>
                </c:pt>
                <c:pt idx="584">
                  <c:v>0.75374681122448983</c:v>
                </c:pt>
                <c:pt idx="585">
                  <c:v>0.67716637436224492</c:v>
                </c:pt>
                <c:pt idx="586">
                  <c:v>0.70910395408163263</c:v>
                </c:pt>
                <c:pt idx="587">
                  <c:v>0.70643335459183676</c:v>
                </c:pt>
                <c:pt idx="588">
                  <c:v>0.7230050223214286</c:v>
                </c:pt>
                <c:pt idx="589">
                  <c:v>0.70745974170918369</c:v>
                </c:pt>
                <c:pt idx="590">
                  <c:v>0.70673230229591832</c:v>
                </c:pt>
                <c:pt idx="591">
                  <c:v>0.70309510522959184</c:v>
                </c:pt>
                <c:pt idx="592">
                  <c:v>0.68616470025510201</c:v>
                </c:pt>
                <c:pt idx="593">
                  <c:v>0.67317044005102045</c:v>
                </c:pt>
                <c:pt idx="594">
                  <c:v>0.71884964923469385</c:v>
                </c:pt>
                <c:pt idx="595">
                  <c:v>0.70166015625</c:v>
                </c:pt>
                <c:pt idx="596">
                  <c:v>0.70849609375</c:v>
                </c:pt>
                <c:pt idx="597">
                  <c:v>0.65536312181122447</c:v>
                </c:pt>
                <c:pt idx="598">
                  <c:v>0.68062420280612246</c:v>
                </c:pt>
                <c:pt idx="599">
                  <c:v>0.69367825255102045</c:v>
                </c:pt>
                <c:pt idx="600">
                  <c:v>0.67267219387755106</c:v>
                </c:pt>
                <c:pt idx="601">
                  <c:v>0.66827766262755106</c:v>
                </c:pt>
                <c:pt idx="602">
                  <c:v>0.69718590561224492</c:v>
                </c:pt>
                <c:pt idx="603">
                  <c:v>0.66195990114795922</c:v>
                </c:pt>
                <c:pt idx="604">
                  <c:v>0.7051478794642857</c:v>
                </c:pt>
                <c:pt idx="605">
                  <c:v>0.6667131696428571</c:v>
                </c:pt>
                <c:pt idx="606">
                  <c:v>0.69142617984693877</c:v>
                </c:pt>
                <c:pt idx="607">
                  <c:v>0.67776426977040816</c:v>
                </c:pt>
                <c:pt idx="608">
                  <c:v>0.67567163584183676</c:v>
                </c:pt>
                <c:pt idx="609">
                  <c:v>0.67623963647959184</c:v>
                </c:pt>
                <c:pt idx="610">
                  <c:v>0.70670240752551017</c:v>
                </c:pt>
                <c:pt idx="611">
                  <c:v>0.70760921556122447</c:v>
                </c:pt>
                <c:pt idx="612">
                  <c:v>0.66355428890306123</c:v>
                </c:pt>
                <c:pt idx="613">
                  <c:v>0.71457469706632648</c:v>
                </c:pt>
                <c:pt idx="614">
                  <c:v>0.68244778380102045</c:v>
                </c:pt>
                <c:pt idx="615">
                  <c:v>0.7151925223214286</c:v>
                </c:pt>
                <c:pt idx="616">
                  <c:v>0.67879065688775508</c:v>
                </c:pt>
                <c:pt idx="617">
                  <c:v>0.66848692602040816</c:v>
                </c:pt>
                <c:pt idx="618">
                  <c:v>0.70776865433673475</c:v>
                </c:pt>
                <c:pt idx="619">
                  <c:v>0.69046954719387754</c:v>
                </c:pt>
                <c:pt idx="620">
                  <c:v>0.67331991390306123</c:v>
                </c:pt>
                <c:pt idx="621">
                  <c:v>0.6787806919642857</c:v>
                </c:pt>
                <c:pt idx="622">
                  <c:v>0.67774433992346939</c:v>
                </c:pt>
                <c:pt idx="623">
                  <c:v>0.68961256377551017</c:v>
                </c:pt>
                <c:pt idx="624">
                  <c:v>0.66590601084183676</c:v>
                </c:pt>
                <c:pt idx="625">
                  <c:v>0.65849210778061229</c:v>
                </c:pt>
                <c:pt idx="626">
                  <c:v>0.6881975446428571</c:v>
                </c:pt>
                <c:pt idx="627">
                  <c:v>0.65350964604591832</c:v>
                </c:pt>
                <c:pt idx="628">
                  <c:v>0.70654296875</c:v>
                </c:pt>
                <c:pt idx="629">
                  <c:v>0.67288145727040816</c:v>
                </c:pt>
                <c:pt idx="630">
                  <c:v>0.71806242028061229</c:v>
                </c:pt>
                <c:pt idx="631">
                  <c:v>0.70812739158163263</c:v>
                </c:pt>
                <c:pt idx="632">
                  <c:v>0.68675263073979587</c:v>
                </c:pt>
                <c:pt idx="633">
                  <c:v>0.69486407844387754</c:v>
                </c:pt>
                <c:pt idx="634">
                  <c:v>0.70707110969387754</c:v>
                </c:pt>
                <c:pt idx="635">
                  <c:v>0.68604512117346939</c:v>
                </c:pt>
                <c:pt idx="636">
                  <c:v>0.67900988520408168</c:v>
                </c:pt>
                <c:pt idx="637">
                  <c:v>0.70503826530612246</c:v>
                </c:pt>
                <c:pt idx="638">
                  <c:v>0.69462492028061229</c:v>
                </c:pt>
                <c:pt idx="639">
                  <c:v>0.68822743941326525</c:v>
                </c:pt>
                <c:pt idx="640">
                  <c:v>0.6988002232142857</c:v>
                </c:pt>
                <c:pt idx="641">
                  <c:v>0.71817203443877553</c:v>
                </c:pt>
                <c:pt idx="642">
                  <c:v>0.68007613201530615</c:v>
                </c:pt>
                <c:pt idx="643">
                  <c:v>0.70939293686224492</c:v>
                </c:pt>
                <c:pt idx="644">
                  <c:v>0.67807318239795922</c:v>
                </c:pt>
                <c:pt idx="645">
                  <c:v>0.72386200573979587</c:v>
                </c:pt>
                <c:pt idx="646">
                  <c:v>0.70976163903061229</c:v>
                </c:pt>
                <c:pt idx="647">
                  <c:v>0.6925920758928571</c:v>
                </c:pt>
                <c:pt idx="648">
                  <c:v>0.70823700573979587</c:v>
                </c:pt>
                <c:pt idx="649">
                  <c:v>0.67388791454081631</c:v>
                </c:pt>
                <c:pt idx="650">
                  <c:v>0.70324457908163263</c:v>
                </c:pt>
                <c:pt idx="651">
                  <c:v>0.69359853316326525</c:v>
                </c:pt>
                <c:pt idx="652">
                  <c:v>0.72100207270408168</c:v>
                </c:pt>
                <c:pt idx="653">
                  <c:v>0.71632852359693877</c:v>
                </c:pt>
                <c:pt idx="654">
                  <c:v>0.705078125</c:v>
                </c:pt>
                <c:pt idx="655">
                  <c:v>0.70491868622448983</c:v>
                </c:pt>
                <c:pt idx="656">
                  <c:v>0.74209781568877553</c:v>
                </c:pt>
                <c:pt idx="657">
                  <c:v>0.71980628188775508</c:v>
                </c:pt>
                <c:pt idx="658">
                  <c:v>0.70077327806122447</c:v>
                </c:pt>
                <c:pt idx="659">
                  <c:v>0.6821986607142857</c:v>
                </c:pt>
                <c:pt idx="660">
                  <c:v>0.71410634566326525</c:v>
                </c:pt>
                <c:pt idx="661">
                  <c:v>0.69500358737244894</c:v>
                </c:pt>
                <c:pt idx="662">
                  <c:v>0.68280652104591832</c:v>
                </c:pt>
                <c:pt idx="663">
                  <c:v>0.72144052933673475</c:v>
                </c:pt>
                <c:pt idx="664">
                  <c:v>0.67427654655612246</c:v>
                </c:pt>
                <c:pt idx="665">
                  <c:v>0.73196348852040816</c:v>
                </c:pt>
                <c:pt idx="666">
                  <c:v>0.6915457589285714</c:v>
                </c:pt>
                <c:pt idx="667">
                  <c:v>0.68323501275510201</c:v>
                </c:pt>
                <c:pt idx="668">
                  <c:v>0.66697225765306123</c:v>
                </c:pt>
                <c:pt idx="669">
                  <c:v>0.68926379145408168</c:v>
                </c:pt>
                <c:pt idx="670">
                  <c:v>0.66108298788265307</c:v>
                </c:pt>
                <c:pt idx="671">
                  <c:v>0.66338488520408168</c:v>
                </c:pt>
                <c:pt idx="672">
                  <c:v>0.69415656887755106</c:v>
                </c:pt>
                <c:pt idx="673">
                  <c:v>0.71961694834183676</c:v>
                </c:pt>
                <c:pt idx="674">
                  <c:v>0.70415138711734693</c:v>
                </c:pt>
                <c:pt idx="675">
                  <c:v>0.73499282525510201</c:v>
                </c:pt>
                <c:pt idx="676">
                  <c:v>0.68385283801020413</c:v>
                </c:pt>
                <c:pt idx="677">
                  <c:v>0.67433633609693877</c:v>
                </c:pt>
                <c:pt idx="678">
                  <c:v>0.71879982461734693</c:v>
                </c:pt>
                <c:pt idx="679">
                  <c:v>0.68410196109693877</c:v>
                </c:pt>
                <c:pt idx="680">
                  <c:v>0.70558633609693877</c:v>
                </c:pt>
                <c:pt idx="681">
                  <c:v>0.72452965561224492</c:v>
                </c:pt>
                <c:pt idx="682">
                  <c:v>0.69554169323979587</c:v>
                </c:pt>
                <c:pt idx="683">
                  <c:v>0.66670320471938771</c:v>
                </c:pt>
                <c:pt idx="684">
                  <c:v>0.67434630102040816</c:v>
                </c:pt>
                <c:pt idx="685">
                  <c:v>0.70721061862244894</c:v>
                </c:pt>
                <c:pt idx="686">
                  <c:v>0.67845184948979587</c:v>
                </c:pt>
                <c:pt idx="687">
                  <c:v>0.67090840242346939</c:v>
                </c:pt>
                <c:pt idx="688">
                  <c:v>0.66087372448979587</c:v>
                </c:pt>
                <c:pt idx="689">
                  <c:v>0.6875</c:v>
                </c:pt>
                <c:pt idx="690">
                  <c:v>0.73628826530612246</c:v>
                </c:pt>
                <c:pt idx="691">
                  <c:v>0.66795878507653061</c:v>
                </c:pt>
                <c:pt idx="692">
                  <c:v>0.67404735331632648</c:v>
                </c:pt>
                <c:pt idx="693">
                  <c:v>0.65981744260204078</c:v>
                </c:pt>
                <c:pt idx="694">
                  <c:v>0.7114955357142857</c:v>
                </c:pt>
                <c:pt idx="695">
                  <c:v>0.65751554528061229</c:v>
                </c:pt>
                <c:pt idx="696">
                  <c:v>0.72022480867346939</c:v>
                </c:pt>
                <c:pt idx="697">
                  <c:v>0.70070352359693877</c:v>
                </c:pt>
                <c:pt idx="698">
                  <c:v>0.73998525191326525</c:v>
                </c:pt>
                <c:pt idx="699">
                  <c:v>0.68454041772959184</c:v>
                </c:pt>
                <c:pt idx="700">
                  <c:v>0.71692641900510201</c:v>
                </c:pt>
                <c:pt idx="701">
                  <c:v>0.66861647002551017</c:v>
                </c:pt>
                <c:pt idx="702">
                  <c:v>0.73731465242346939</c:v>
                </c:pt>
                <c:pt idx="703">
                  <c:v>0.75340800382653061</c:v>
                </c:pt>
                <c:pt idx="704">
                  <c:v>0.72087252869897955</c:v>
                </c:pt>
                <c:pt idx="705">
                  <c:v>0.70531728316326525</c:v>
                </c:pt>
                <c:pt idx="706">
                  <c:v>0.68750996492346939</c:v>
                </c:pt>
                <c:pt idx="707">
                  <c:v>0.71836136798469385</c:v>
                </c:pt>
                <c:pt idx="708">
                  <c:v>0.69815250318877553</c:v>
                </c:pt>
                <c:pt idx="709">
                  <c:v>0.68330476721938771</c:v>
                </c:pt>
                <c:pt idx="710">
                  <c:v>0.70325454400510201</c:v>
                </c:pt>
                <c:pt idx="711">
                  <c:v>0.69190449617346939</c:v>
                </c:pt>
                <c:pt idx="712">
                  <c:v>0.6888950892857143</c:v>
                </c:pt>
                <c:pt idx="713">
                  <c:v>0.69017059948979587</c:v>
                </c:pt>
                <c:pt idx="714">
                  <c:v>0.70801777742346939</c:v>
                </c:pt>
                <c:pt idx="715">
                  <c:v>0.67101801658163263</c:v>
                </c:pt>
                <c:pt idx="716">
                  <c:v>0.70421117665816324</c:v>
                </c:pt>
                <c:pt idx="717">
                  <c:v>0.70429089604591832</c:v>
                </c:pt>
                <c:pt idx="718">
                  <c:v>0.67205436862244894</c:v>
                </c:pt>
                <c:pt idx="719">
                  <c:v>0.71593989158163263</c:v>
                </c:pt>
                <c:pt idx="720">
                  <c:v>0.7112165178571429</c:v>
                </c:pt>
                <c:pt idx="721">
                  <c:v>0.68822743941326525</c:v>
                </c:pt>
                <c:pt idx="722">
                  <c:v>0.69808274872448983</c:v>
                </c:pt>
                <c:pt idx="723">
                  <c:v>0.72420081313775508</c:v>
                </c:pt>
                <c:pt idx="724">
                  <c:v>0.69549186862244894</c:v>
                </c:pt>
                <c:pt idx="725">
                  <c:v>0.6766880580357143</c:v>
                </c:pt>
                <c:pt idx="726">
                  <c:v>0.68685227997448983</c:v>
                </c:pt>
                <c:pt idx="727">
                  <c:v>0.70769889987244894</c:v>
                </c:pt>
                <c:pt idx="728">
                  <c:v>0.67690728635204078</c:v>
                </c:pt>
                <c:pt idx="729">
                  <c:v>0.68988161670918369</c:v>
                </c:pt>
                <c:pt idx="730">
                  <c:v>0.66178053252551017</c:v>
                </c:pt>
                <c:pt idx="731">
                  <c:v>0.6991489955357143</c:v>
                </c:pt>
                <c:pt idx="732">
                  <c:v>0.70240752551020413</c:v>
                </c:pt>
                <c:pt idx="733">
                  <c:v>0.66778938137755106</c:v>
                </c:pt>
                <c:pt idx="734">
                  <c:v>0.66419204400510201</c:v>
                </c:pt>
                <c:pt idx="735">
                  <c:v>0.6898716517857143</c:v>
                </c:pt>
                <c:pt idx="736">
                  <c:v>0.66030572385204078</c:v>
                </c:pt>
                <c:pt idx="737">
                  <c:v>0.67620974170918369</c:v>
                </c:pt>
                <c:pt idx="738">
                  <c:v>0.66250797193877553</c:v>
                </c:pt>
                <c:pt idx="739">
                  <c:v>0.67666812818877553</c:v>
                </c:pt>
                <c:pt idx="740">
                  <c:v>0.65752551020408168</c:v>
                </c:pt>
                <c:pt idx="741">
                  <c:v>0.65123764349489799</c:v>
                </c:pt>
                <c:pt idx="742">
                  <c:v>0.66124242665816324</c:v>
                </c:pt>
                <c:pt idx="743">
                  <c:v>0.65165617028061229</c:v>
                </c:pt>
                <c:pt idx="744">
                  <c:v>0.66055484693877553</c:v>
                </c:pt>
                <c:pt idx="745">
                  <c:v>0.7287248883928571</c:v>
                </c:pt>
                <c:pt idx="746">
                  <c:v>0.66303611288265307</c:v>
                </c:pt>
                <c:pt idx="747">
                  <c:v>0.66939373405612246</c:v>
                </c:pt>
                <c:pt idx="748">
                  <c:v>0.71213329081632648</c:v>
                </c:pt>
                <c:pt idx="749">
                  <c:v>0.6771065848214286</c:v>
                </c:pt>
                <c:pt idx="750">
                  <c:v>0.67014110331632648</c:v>
                </c:pt>
                <c:pt idx="751">
                  <c:v>0.69735530931122447</c:v>
                </c:pt>
                <c:pt idx="752">
                  <c:v>0.65264269770408168</c:v>
                </c:pt>
                <c:pt idx="753">
                  <c:v>0.69300063775510201</c:v>
                </c:pt>
                <c:pt idx="754">
                  <c:v>0.68093311543367352</c:v>
                </c:pt>
                <c:pt idx="755">
                  <c:v>0.66812818877551017</c:v>
                </c:pt>
                <c:pt idx="756">
                  <c:v>0.69568120216836737</c:v>
                </c:pt>
                <c:pt idx="757">
                  <c:v>0.70142099808673475</c:v>
                </c:pt>
                <c:pt idx="758">
                  <c:v>0.68369339923469385</c:v>
                </c:pt>
                <c:pt idx="759">
                  <c:v>0.68548708545918369</c:v>
                </c:pt>
                <c:pt idx="760">
                  <c:v>0.68447066326530615</c:v>
                </c:pt>
                <c:pt idx="761">
                  <c:v>0.69546197385204078</c:v>
                </c:pt>
                <c:pt idx="762">
                  <c:v>0.69481425382653061</c:v>
                </c:pt>
                <c:pt idx="763">
                  <c:v>0.68438097895408168</c:v>
                </c:pt>
                <c:pt idx="764">
                  <c:v>0.73512236926020413</c:v>
                </c:pt>
                <c:pt idx="765">
                  <c:v>0.67545240752551017</c:v>
                </c:pt>
                <c:pt idx="766">
                  <c:v>0.69338926977040816</c:v>
                </c:pt>
                <c:pt idx="767">
                  <c:v>0.68821747448979587</c:v>
                </c:pt>
                <c:pt idx="768">
                  <c:v>0.68445073341836737</c:v>
                </c:pt>
                <c:pt idx="769">
                  <c:v>0.69421635841836737</c:v>
                </c:pt>
                <c:pt idx="770">
                  <c:v>0.68053451849489799</c:v>
                </c:pt>
                <c:pt idx="771">
                  <c:v>0.66163105867346939</c:v>
                </c:pt>
                <c:pt idx="772">
                  <c:v>0.67891023596938771</c:v>
                </c:pt>
                <c:pt idx="773">
                  <c:v>0.68378308354591832</c:v>
                </c:pt>
                <c:pt idx="774">
                  <c:v>0.73168447066326525</c:v>
                </c:pt>
                <c:pt idx="775">
                  <c:v>0.68466996173469385</c:v>
                </c:pt>
                <c:pt idx="776">
                  <c:v>0.68188974808673475</c:v>
                </c:pt>
                <c:pt idx="777">
                  <c:v>0.66080397002551017</c:v>
                </c:pt>
                <c:pt idx="778">
                  <c:v>0.69985650510204078</c:v>
                </c:pt>
                <c:pt idx="779">
                  <c:v>0.7038922991071429</c:v>
                </c:pt>
                <c:pt idx="780">
                  <c:v>0.71601961096938771</c:v>
                </c:pt>
                <c:pt idx="781">
                  <c:v>0.67942841198979587</c:v>
                </c:pt>
                <c:pt idx="782">
                  <c:v>0.69701650191326525</c:v>
                </c:pt>
                <c:pt idx="783">
                  <c:v>0.68431122448979587</c:v>
                </c:pt>
                <c:pt idx="784">
                  <c:v>0.68414182079081631</c:v>
                </c:pt>
                <c:pt idx="785">
                  <c:v>0.69692681760204078</c:v>
                </c:pt>
                <c:pt idx="786">
                  <c:v>0.67737563775510201</c:v>
                </c:pt>
                <c:pt idx="787">
                  <c:v>0.67971739477040816</c:v>
                </c:pt>
                <c:pt idx="788">
                  <c:v>0.70245735012755106</c:v>
                </c:pt>
                <c:pt idx="789">
                  <c:v>0.6575753348214286</c:v>
                </c:pt>
                <c:pt idx="790">
                  <c:v>0.69396723533163263</c:v>
                </c:pt>
                <c:pt idx="791">
                  <c:v>0.66991191007653061</c:v>
                </c:pt>
                <c:pt idx="792">
                  <c:v>0.73222257653061229</c:v>
                </c:pt>
                <c:pt idx="793">
                  <c:v>0.69923867984693877</c:v>
                </c:pt>
                <c:pt idx="794">
                  <c:v>0.67470503826530615</c:v>
                </c:pt>
                <c:pt idx="795">
                  <c:v>0.69144610969387754</c:v>
                </c:pt>
                <c:pt idx="796">
                  <c:v>0.728515625</c:v>
                </c:pt>
                <c:pt idx="797">
                  <c:v>0.69290098852040816</c:v>
                </c:pt>
                <c:pt idx="798">
                  <c:v>0.67811304209183676</c:v>
                </c:pt>
                <c:pt idx="799">
                  <c:v>0.68381297831632648</c:v>
                </c:pt>
                <c:pt idx="800">
                  <c:v>0.69208386479591832</c:v>
                </c:pt>
                <c:pt idx="801">
                  <c:v>0.6854771205357143</c:v>
                </c:pt>
                <c:pt idx="802">
                  <c:v>0.7144949776785714</c:v>
                </c:pt>
                <c:pt idx="803">
                  <c:v>0.69101761798469385</c:v>
                </c:pt>
                <c:pt idx="804">
                  <c:v>0.6875</c:v>
                </c:pt>
                <c:pt idx="805">
                  <c:v>0.68739038584183676</c:v>
                </c:pt>
                <c:pt idx="806">
                  <c:v>0.71596978635204078</c:v>
                </c:pt>
                <c:pt idx="807">
                  <c:v>0.67679767219387754</c:v>
                </c:pt>
                <c:pt idx="808">
                  <c:v>0.67879065688775508</c:v>
                </c:pt>
                <c:pt idx="809">
                  <c:v>0.68497887436224492</c:v>
                </c:pt>
                <c:pt idx="810">
                  <c:v>0.66956313775510201</c:v>
                </c:pt>
                <c:pt idx="811">
                  <c:v>0.67251275510204078</c:v>
                </c:pt>
                <c:pt idx="812">
                  <c:v>0.70958227040816324</c:v>
                </c:pt>
                <c:pt idx="813">
                  <c:v>0.68421157525510201</c:v>
                </c:pt>
                <c:pt idx="814">
                  <c:v>0.67812300701530615</c:v>
                </c:pt>
                <c:pt idx="815">
                  <c:v>0.67959781568877553</c:v>
                </c:pt>
                <c:pt idx="816">
                  <c:v>0.69028021364795922</c:v>
                </c:pt>
                <c:pt idx="817">
                  <c:v>0.6715262276785714</c:v>
                </c:pt>
                <c:pt idx="818">
                  <c:v>0.68493901466836737</c:v>
                </c:pt>
                <c:pt idx="819">
                  <c:v>0.67182517538265307</c:v>
                </c:pt>
                <c:pt idx="820">
                  <c:v>0.68445073341836737</c:v>
                </c:pt>
                <c:pt idx="821">
                  <c:v>0.67765465561224492</c:v>
                </c:pt>
                <c:pt idx="822">
                  <c:v>0.65921954719387754</c:v>
                </c:pt>
                <c:pt idx="823">
                  <c:v>0.68955277423469385</c:v>
                </c:pt>
                <c:pt idx="824">
                  <c:v>0.66982222576530615</c:v>
                </c:pt>
                <c:pt idx="825">
                  <c:v>0.66772959183673475</c:v>
                </c:pt>
                <c:pt idx="826">
                  <c:v>0.67538265306122447</c:v>
                </c:pt>
                <c:pt idx="827">
                  <c:v>0.65529336734693877</c:v>
                </c:pt>
                <c:pt idx="828">
                  <c:v>0.64490991709183676</c:v>
                </c:pt>
                <c:pt idx="829">
                  <c:v>0.69373804209183676</c:v>
                </c:pt>
                <c:pt idx="830">
                  <c:v>0.64152184311224492</c:v>
                </c:pt>
                <c:pt idx="831">
                  <c:v>0.67868104272959184</c:v>
                </c:pt>
                <c:pt idx="832">
                  <c:v>0.66995176977040816</c:v>
                </c:pt>
                <c:pt idx="833">
                  <c:v>0.69057916135204078</c:v>
                </c:pt>
                <c:pt idx="834">
                  <c:v>0.6953822544642857</c:v>
                </c:pt>
                <c:pt idx="835">
                  <c:v>0.65972775829081631</c:v>
                </c:pt>
                <c:pt idx="836">
                  <c:v>0.66454081632653061</c:v>
                </c:pt>
                <c:pt idx="837">
                  <c:v>0.67397759885204078</c:v>
                </c:pt>
                <c:pt idx="838">
                  <c:v>0.68228834502551017</c:v>
                </c:pt>
                <c:pt idx="839">
                  <c:v>0.67781409438775508</c:v>
                </c:pt>
                <c:pt idx="840">
                  <c:v>0.67713647959183676</c:v>
                </c:pt>
                <c:pt idx="841">
                  <c:v>0.67168566645408168</c:v>
                </c:pt>
                <c:pt idx="842">
                  <c:v>0.65497448979591832</c:v>
                </c:pt>
                <c:pt idx="843">
                  <c:v>0.69530253507653061</c:v>
                </c:pt>
                <c:pt idx="844">
                  <c:v>0.67253268494897955</c:v>
                </c:pt>
                <c:pt idx="845">
                  <c:v>0.65801379145408168</c:v>
                </c:pt>
                <c:pt idx="846">
                  <c:v>0.70394212372448983</c:v>
                </c:pt>
                <c:pt idx="847">
                  <c:v>0.7150530133928571</c:v>
                </c:pt>
                <c:pt idx="848">
                  <c:v>0.6661551339285714</c:v>
                </c:pt>
                <c:pt idx="849">
                  <c:v>0.70480907206632648</c:v>
                </c:pt>
                <c:pt idx="850">
                  <c:v>0.69671755420918369</c:v>
                </c:pt>
                <c:pt idx="851">
                  <c:v>0.68213887117346939</c:v>
                </c:pt>
                <c:pt idx="852">
                  <c:v>0.6828264508928571</c:v>
                </c:pt>
                <c:pt idx="853">
                  <c:v>0.72741948341836737</c:v>
                </c:pt>
                <c:pt idx="854">
                  <c:v>0.6941266741071429</c:v>
                </c:pt>
                <c:pt idx="855">
                  <c:v>0.70273636798469385</c:v>
                </c:pt>
                <c:pt idx="856">
                  <c:v>0.7227260044642857</c:v>
                </c:pt>
                <c:pt idx="857">
                  <c:v>0.75825095663265307</c:v>
                </c:pt>
                <c:pt idx="858">
                  <c:v>0.6888253348214286</c:v>
                </c:pt>
                <c:pt idx="859">
                  <c:v>0.68524792729591832</c:v>
                </c:pt>
                <c:pt idx="860">
                  <c:v>0.69322983099489799</c:v>
                </c:pt>
                <c:pt idx="861">
                  <c:v>0.65803372130102045</c:v>
                </c:pt>
                <c:pt idx="862">
                  <c:v>0.67238321109693877</c:v>
                </c:pt>
                <c:pt idx="863">
                  <c:v>0.69925860969387754</c:v>
                </c:pt>
                <c:pt idx="864">
                  <c:v>0.67191485969387754</c:v>
                </c:pt>
                <c:pt idx="865">
                  <c:v>0.70757932079081631</c:v>
                </c:pt>
                <c:pt idx="866">
                  <c:v>0.66976243622448983</c:v>
                </c:pt>
                <c:pt idx="867">
                  <c:v>0.6802455357142857</c:v>
                </c:pt>
                <c:pt idx="868">
                  <c:v>0.7223772321428571</c:v>
                </c:pt>
                <c:pt idx="869">
                  <c:v>0.66547751913265307</c:v>
                </c:pt>
                <c:pt idx="870">
                  <c:v>0.70976163903061229</c:v>
                </c:pt>
                <c:pt idx="871">
                  <c:v>0.66993183992346939</c:v>
                </c:pt>
                <c:pt idx="872">
                  <c:v>0.66618502869897955</c:v>
                </c:pt>
                <c:pt idx="873">
                  <c:v>0.66666334502551017</c:v>
                </c:pt>
                <c:pt idx="874">
                  <c:v>0.70544682716836737</c:v>
                </c:pt>
                <c:pt idx="875">
                  <c:v>0.64213966836734693</c:v>
                </c:pt>
                <c:pt idx="876">
                  <c:v>0.70504823022959184</c:v>
                </c:pt>
                <c:pt idx="877">
                  <c:v>0.68746014030612246</c:v>
                </c:pt>
                <c:pt idx="878">
                  <c:v>0.64237882653061229</c:v>
                </c:pt>
                <c:pt idx="879">
                  <c:v>0.6990792410714286</c:v>
                </c:pt>
                <c:pt idx="880">
                  <c:v>0.67353914221938771</c:v>
                </c:pt>
                <c:pt idx="881">
                  <c:v>0.63803411989795922</c:v>
                </c:pt>
                <c:pt idx="882">
                  <c:v>0.68566645408163263</c:v>
                </c:pt>
                <c:pt idx="883">
                  <c:v>0.69894969706632648</c:v>
                </c:pt>
                <c:pt idx="884">
                  <c:v>0.66423190369897955</c:v>
                </c:pt>
                <c:pt idx="885">
                  <c:v>0.68593550701530615</c:v>
                </c:pt>
                <c:pt idx="886">
                  <c:v>0.6752232142857143</c:v>
                </c:pt>
                <c:pt idx="887">
                  <c:v>0.69138632015306123</c:v>
                </c:pt>
                <c:pt idx="888">
                  <c:v>0.69236288265306123</c:v>
                </c:pt>
                <c:pt idx="889">
                  <c:v>0.66748046875</c:v>
                </c:pt>
                <c:pt idx="890">
                  <c:v>0.69383769132653061</c:v>
                </c:pt>
                <c:pt idx="891">
                  <c:v>0.71240234375</c:v>
                </c:pt>
                <c:pt idx="892">
                  <c:v>0.67176538584183676</c:v>
                </c:pt>
                <c:pt idx="893">
                  <c:v>0.71476403061224492</c:v>
                </c:pt>
                <c:pt idx="894">
                  <c:v>0.70252710459183676</c:v>
                </c:pt>
                <c:pt idx="895">
                  <c:v>0.65960817920918369</c:v>
                </c:pt>
                <c:pt idx="896">
                  <c:v>0.67609016262755106</c:v>
                </c:pt>
                <c:pt idx="897">
                  <c:v>0.70349370216836737</c:v>
                </c:pt>
                <c:pt idx="898">
                  <c:v>0.67979711415816324</c:v>
                </c:pt>
                <c:pt idx="899">
                  <c:v>0.72521723533163263</c:v>
                </c:pt>
                <c:pt idx="900">
                  <c:v>0.68382294323979587</c:v>
                </c:pt>
                <c:pt idx="901">
                  <c:v>0.71199378188775508</c:v>
                </c:pt>
                <c:pt idx="902">
                  <c:v>0.72304488201530615</c:v>
                </c:pt>
                <c:pt idx="903">
                  <c:v>0.66328523596938771</c:v>
                </c:pt>
                <c:pt idx="904">
                  <c:v>0.70084303252551017</c:v>
                </c:pt>
                <c:pt idx="905">
                  <c:v>0.69801299426020413</c:v>
                </c:pt>
                <c:pt idx="906">
                  <c:v>0.70629384566326525</c:v>
                </c:pt>
                <c:pt idx="907">
                  <c:v>0.71394690688775508</c:v>
                </c:pt>
                <c:pt idx="908">
                  <c:v>0.71150550063775508</c:v>
                </c:pt>
                <c:pt idx="909">
                  <c:v>0.71223294005102045</c:v>
                </c:pt>
                <c:pt idx="910">
                  <c:v>0.6875697544642857</c:v>
                </c:pt>
                <c:pt idx="911">
                  <c:v>0.75276028380102045</c:v>
                </c:pt>
                <c:pt idx="912">
                  <c:v>0.68998126594387754</c:v>
                </c:pt>
                <c:pt idx="913">
                  <c:v>0.70325454400510201</c:v>
                </c:pt>
                <c:pt idx="914">
                  <c:v>0.69425621811224492</c:v>
                </c:pt>
                <c:pt idx="915">
                  <c:v>0.71490353954081631</c:v>
                </c:pt>
                <c:pt idx="916">
                  <c:v>0.74373206313775508</c:v>
                </c:pt>
                <c:pt idx="917">
                  <c:v>0.71786312181122447</c:v>
                </c:pt>
                <c:pt idx="918">
                  <c:v>0.72038424744897955</c:v>
                </c:pt>
                <c:pt idx="919">
                  <c:v>0.71221301020408168</c:v>
                </c:pt>
                <c:pt idx="920">
                  <c:v>0.67133689413265307</c:v>
                </c:pt>
                <c:pt idx="921">
                  <c:v>0.70106226084183676</c:v>
                </c:pt>
                <c:pt idx="922">
                  <c:v>0.66675302933673475</c:v>
                </c:pt>
                <c:pt idx="923">
                  <c:v>0.72553611288265307</c:v>
                </c:pt>
                <c:pt idx="924">
                  <c:v>0.6935686383928571</c:v>
                </c:pt>
                <c:pt idx="925">
                  <c:v>0.74060307716836737</c:v>
                </c:pt>
                <c:pt idx="926">
                  <c:v>0.68081353635204078</c:v>
                </c:pt>
                <c:pt idx="927">
                  <c:v>0.68414182079081631</c:v>
                </c:pt>
                <c:pt idx="928">
                  <c:v>0.69652822066326525</c:v>
                </c:pt>
                <c:pt idx="929">
                  <c:v>0.67335977359693877</c:v>
                </c:pt>
                <c:pt idx="930">
                  <c:v>0.73113639987244894</c:v>
                </c:pt>
                <c:pt idx="931">
                  <c:v>0.67226363201530615</c:v>
                </c:pt>
                <c:pt idx="932">
                  <c:v>0.69345902423469385</c:v>
                </c:pt>
                <c:pt idx="933">
                  <c:v>0.67512356505102045</c:v>
                </c:pt>
                <c:pt idx="934">
                  <c:v>0.73195352359693877</c:v>
                </c:pt>
                <c:pt idx="935">
                  <c:v>0.70630381058673475</c:v>
                </c:pt>
                <c:pt idx="936">
                  <c:v>0.6893833705357143</c:v>
                </c:pt>
                <c:pt idx="937">
                  <c:v>0.67903977997448983</c:v>
                </c:pt>
                <c:pt idx="938">
                  <c:v>0.69775390625</c:v>
                </c:pt>
                <c:pt idx="939">
                  <c:v>0.6607142857142857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E0-465C-B741-C86A724E1B2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clip=0.3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Sheet1!$C$2:$C$941</c:f>
              <c:numCache>
                <c:formatCode>General</c:formatCode>
                <c:ptCount val="940"/>
                <c:pt idx="0">
                  <c:v>0.27715441645408162</c:v>
                </c:pt>
                <c:pt idx="1">
                  <c:v>0.46695631377551022</c:v>
                </c:pt>
                <c:pt idx="2">
                  <c:v>0.5295061383928571</c:v>
                </c:pt>
                <c:pt idx="3">
                  <c:v>0.5650809151785714</c:v>
                </c:pt>
                <c:pt idx="4">
                  <c:v>0.56888751594387754</c:v>
                </c:pt>
                <c:pt idx="5">
                  <c:v>0.59272361288265307</c:v>
                </c:pt>
                <c:pt idx="6">
                  <c:v>0.58194156568877553</c:v>
                </c:pt>
                <c:pt idx="7">
                  <c:v>0.61720742984693877</c:v>
                </c:pt>
                <c:pt idx="8">
                  <c:v>0.62829838966836737</c:v>
                </c:pt>
                <c:pt idx="9">
                  <c:v>0.64877630739795922</c:v>
                </c:pt>
                <c:pt idx="10">
                  <c:v>0.63475566007653061</c:v>
                </c:pt>
                <c:pt idx="11">
                  <c:v>0.64447146045918369</c:v>
                </c:pt>
                <c:pt idx="12">
                  <c:v>0.63293207908163263</c:v>
                </c:pt>
                <c:pt idx="13">
                  <c:v>0.6497628348214286</c:v>
                </c:pt>
                <c:pt idx="14">
                  <c:v>0.69206393494897955</c:v>
                </c:pt>
                <c:pt idx="15">
                  <c:v>0.63569236288265307</c:v>
                </c:pt>
                <c:pt idx="16">
                  <c:v>0.65899035395408168</c:v>
                </c:pt>
                <c:pt idx="17">
                  <c:v>0.69479432397959184</c:v>
                </c:pt>
                <c:pt idx="18">
                  <c:v>0.71455476721938771</c:v>
                </c:pt>
                <c:pt idx="19">
                  <c:v>0.7059151785714286</c:v>
                </c:pt>
                <c:pt idx="20">
                  <c:v>0.7275390625</c:v>
                </c:pt>
                <c:pt idx="21">
                  <c:v>0.71537189094387754</c:v>
                </c:pt>
                <c:pt idx="22">
                  <c:v>0.74773796237244894</c:v>
                </c:pt>
                <c:pt idx="23">
                  <c:v>0.73166454081632648</c:v>
                </c:pt>
                <c:pt idx="24">
                  <c:v>0.75403579400510201</c:v>
                </c:pt>
                <c:pt idx="25">
                  <c:v>0.70639349489795922</c:v>
                </c:pt>
                <c:pt idx="26">
                  <c:v>0.72754902742346939</c:v>
                </c:pt>
                <c:pt idx="27">
                  <c:v>0.73282047193877553</c:v>
                </c:pt>
                <c:pt idx="28">
                  <c:v>0.74929249043367352</c:v>
                </c:pt>
                <c:pt idx="29">
                  <c:v>0.71927814094387754</c:v>
                </c:pt>
                <c:pt idx="30">
                  <c:v>0.7154017857142857</c:v>
                </c:pt>
                <c:pt idx="31">
                  <c:v>0.70513791454081631</c:v>
                </c:pt>
                <c:pt idx="32">
                  <c:v>0.76352240114795922</c:v>
                </c:pt>
                <c:pt idx="33">
                  <c:v>0.71481385522959184</c:v>
                </c:pt>
                <c:pt idx="34">
                  <c:v>0.68754982461734693</c:v>
                </c:pt>
                <c:pt idx="35">
                  <c:v>0.73308952487244894</c:v>
                </c:pt>
                <c:pt idx="36">
                  <c:v>0.7340262276785714</c:v>
                </c:pt>
                <c:pt idx="37">
                  <c:v>0.75758330676020413</c:v>
                </c:pt>
                <c:pt idx="38">
                  <c:v>0.740234375</c:v>
                </c:pt>
                <c:pt idx="39">
                  <c:v>0.70751953125</c:v>
                </c:pt>
                <c:pt idx="40">
                  <c:v>0.72506776147959184</c:v>
                </c:pt>
                <c:pt idx="41">
                  <c:v>0.74165935905612246</c:v>
                </c:pt>
                <c:pt idx="42">
                  <c:v>0.71038942920918369</c:v>
                </c:pt>
                <c:pt idx="43">
                  <c:v>0.74935227997448983</c:v>
                </c:pt>
                <c:pt idx="44">
                  <c:v>0.69759446747448983</c:v>
                </c:pt>
                <c:pt idx="45">
                  <c:v>0.74063297193877553</c:v>
                </c:pt>
                <c:pt idx="46">
                  <c:v>0.73948700573979587</c:v>
                </c:pt>
                <c:pt idx="47">
                  <c:v>0.74715999681122447</c:v>
                </c:pt>
                <c:pt idx="48">
                  <c:v>0.71028977997448983</c:v>
                </c:pt>
                <c:pt idx="49">
                  <c:v>0.78202726403061229</c:v>
                </c:pt>
                <c:pt idx="50">
                  <c:v>0.71879982461734693</c:v>
                </c:pt>
                <c:pt idx="51">
                  <c:v>0.7077287946428571</c:v>
                </c:pt>
                <c:pt idx="52">
                  <c:v>0.76465840242346939</c:v>
                </c:pt>
                <c:pt idx="53">
                  <c:v>0.73271085778061229</c:v>
                </c:pt>
                <c:pt idx="54">
                  <c:v>0.70069355867346939</c:v>
                </c:pt>
                <c:pt idx="55">
                  <c:v>0.74342315051020413</c:v>
                </c:pt>
                <c:pt idx="56">
                  <c:v>0.69660794005102045</c:v>
                </c:pt>
                <c:pt idx="57">
                  <c:v>0.73536152742346939</c:v>
                </c:pt>
                <c:pt idx="58">
                  <c:v>0.73167450573979587</c:v>
                </c:pt>
                <c:pt idx="59">
                  <c:v>0.7130998883928571</c:v>
                </c:pt>
                <c:pt idx="60">
                  <c:v>0.73907844387755106</c:v>
                </c:pt>
                <c:pt idx="61">
                  <c:v>0.72689134247448983</c:v>
                </c:pt>
                <c:pt idx="62">
                  <c:v>0.71325932716836737</c:v>
                </c:pt>
                <c:pt idx="63">
                  <c:v>0.70789819834183676</c:v>
                </c:pt>
                <c:pt idx="64">
                  <c:v>0.7321428571428571</c:v>
                </c:pt>
                <c:pt idx="65">
                  <c:v>0.7471400669642857</c:v>
                </c:pt>
                <c:pt idx="66">
                  <c:v>0.73922791772959184</c:v>
                </c:pt>
                <c:pt idx="67">
                  <c:v>0.73227240114795922</c:v>
                </c:pt>
                <c:pt idx="68">
                  <c:v>0.73504264987244894</c:v>
                </c:pt>
                <c:pt idx="69">
                  <c:v>0.77682557397959184</c:v>
                </c:pt>
                <c:pt idx="70">
                  <c:v>0.73887914540816324</c:v>
                </c:pt>
                <c:pt idx="71">
                  <c:v>0.73238201530612246</c:v>
                </c:pt>
                <c:pt idx="72">
                  <c:v>0.71601961096938771</c:v>
                </c:pt>
                <c:pt idx="73">
                  <c:v>0.72227758290816324</c:v>
                </c:pt>
                <c:pt idx="74">
                  <c:v>0.71306002869897955</c:v>
                </c:pt>
                <c:pt idx="75">
                  <c:v>0.80224609375</c:v>
                </c:pt>
                <c:pt idx="76">
                  <c:v>0.71600964604591832</c:v>
                </c:pt>
                <c:pt idx="77">
                  <c:v>0.73776307397959184</c:v>
                </c:pt>
                <c:pt idx="78">
                  <c:v>0.70189931441326525</c:v>
                </c:pt>
                <c:pt idx="79">
                  <c:v>0.736328125</c:v>
                </c:pt>
                <c:pt idx="80">
                  <c:v>0.7160295758928571</c:v>
                </c:pt>
                <c:pt idx="81">
                  <c:v>0.70875518176020413</c:v>
                </c:pt>
                <c:pt idx="82">
                  <c:v>0.71649792729591832</c:v>
                </c:pt>
                <c:pt idx="83">
                  <c:v>0.7320033482142857</c:v>
                </c:pt>
                <c:pt idx="84">
                  <c:v>0.72283561862244894</c:v>
                </c:pt>
                <c:pt idx="85">
                  <c:v>0.68020567602040816</c:v>
                </c:pt>
                <c:pt idx="86">
                  <c:v>0.77481265943877553</c:v>
                </c:pt>
                <c:pt idx="87">
                  <c:v>0.7100306919642857</c:v>
                </c:pt>
                <c:pt idx="88">
                  <c:v>0.7328404017857143</c:v>
                </c:pt>
                <c:pt idx="89">
                  <c:v>0.76151945153061229</c:v>
                </c:pt>
                <c:pt idx="90">
                  <c:v>0.69436583227040816</c:v>
                </c:pt>
                <c:pt idx="91">
                  <c:v>0.68250757334183676</c:v>
                </c:pt>
                <c:pt idx="92">
                  <c:v>0.7229352678571429</c:v>
                </c:pt>
                <c:pt idx="93">
                  <c:v>0.72142059948979587</c:v>
                </c:pt>
                <c:pt idx="94">
                  <c:v>0.72447983099489799</c:v>
                </c:pt>
                <c:pt idx="95">
                  <c:v>0.71758410395408168</c:v>
                </c:pt>
                <c:pt idx="96">
                  <c:v>0.7018694196428571</c:v>
                </c:pt>
                <c:pt idx="97">
                  <c:v>0.7405133928571429</c:v>
                </c:pt>
                <c:pt idx="98">
                  <c:v>0.74271564094387754</c:v>
                </c:pt>
                <c:pt idx="99">
                  <c:v>0.77541055484693877</c:v>
                </c:pt>
                <c:pt idx="100">
                  <c:v>0.7395368303571429</c:v>
                </c:pt>
                <c:pt idx="101">
                  <c:v>0.70092275191326525</c:v>
                </c:pt>
                <c:pt idx="102">
                  <c:v>0.74231704400510201</c:v>
                </c:pt>
                <c:pt idx="103">
                  <c:v>0.78630221619897955</c:v>
                </c:pt>
                <c:pt idx="104">
                  <c:v>0.76189811862244894</c:v>
                </c:pt>
                <c:pt idx="105">
                  <c:v>0.73853037308673475</c:v>
                </c:pt>
                <c:pt idx="106">
                  <c:v>0.73305963010204078</c:v>
                </c:pt>
                <c:pt idx="107">
                  <c:v>0.7257952008928571</c:v>
                </c:pt>
                <c:pt idx="108">
                  <c:v>0.75497249681122447</c:v>
                </c:pt>
                <c:pt idx="109">
                  <c:v>0.69218351403061229</c:v>
                </c:pt>
                <c:pt idx="110">
                  <c:v>0.69312021683673475</c:v>
                </c:pt>
                <c:pt idx="111">
                  <c:v>0.72720025510204078</c:v>
                </c:pt>
                <c:pt idx="112">
                  <c:v>0.74905333227040816</c:v>
                </c:pt>
                <c:pt idx="113">
                  <c:v>0.71481385522959184</c:v>
                </c:pt>
                <c:pt idx="114">
                  <c:v>0.7015206473214286</c:v>
                </c:pt>
                <c:pt idx="115">
                  <c:v>0.7064732142857143</c:v>
                </c:pt>
                <c:pt idx="116">
                  <c:v>0.70422114158163263</c:v>
                </c:pt>
                <c:pt idx="117">
                  <c:v>0.72800741390306123</c:v>
                </c:pt>
                <c:pt idx="118">
                  <c:v>0.68452048788265307</c:v>
                </c:pt>
                <c:pt idx="119">
                  <c:v>0.75794204400510201</c:v>
                </c:pt>
                <c:pt idx="120">
                  <c:v>0.73752391581632648</c:v>
                </c:pt>
                <c:pt idx="121">
                  <c:v>0.7285853794642857</c:v>
                </c:pt>
                <c:pt idx="122">
                  <c:v>0.75095663265306123</c:v>
                </c:pt>
                <c:pt idx="123">
                  <c:v>0.70129145408163263</c:v>
                </c:pt>
                <c:pt idx="124">
                  <c:v>0.72072305484693877</c:v>
                </c:pt>
                <c:pt idx="125">
                  <c:v>0.68925382653061229</c:v>
                </c:pt>
                <c:pt idx="126">
                  <c:v>0.69050940688775508</c:v>
                </c:pt>
                <c:pt idx="127">
                  <c:v>0.7170061383928571</c:v>
                </c:pt>
                <c:pt idx="128">
                  <c:v>0.67826251594387754</c:v>
                </c:pt>
                <c:pt idx="129">
                  <c:v>0.72357302295918369</c:v>
                </c:pt>
                <c:pt idx="130">
                  <c:v>0.75072743941326525</c:v>
                </c:pt>
                <c:pt idx="131">
                  <c:v>0.73330875318877553</c:v>
                </c:pt>
                <c:pt idx="132">
                  <c:v>0.71469427614795922</c:v>
                </c:pt>
                <c:pt idx="133">
                  <c:v>0.73631816007653061</c:v>
                </c:pt>
                <c:pt idx="134">
                  <c:v>0.72125119579081631</c:v>
                </c:pt>
                <c:pt idx="135">
                  <c:v>0.76748844068877553</c:v>
                </c:pt>
                <c:pt idx="136">
                  <c:v>0.7273297991071429</c:v>
                </c:pt>
                <c:pt idx="137">
                  <c:v>0.71689652423469385</c:v>
                </c:pt>
                <c:pt idx="138">
                  <c:v>0.71687659438775508</c:v>
                </c:pt>
                <c:pt idx="139">
                  <c:v>0.71908880739795922</c:v>
                </c:pt>
                <c:pt idx="140">
                  <c:v>0.77374641262755106</c:v>
                </c:pt>
                <c:pt idx="141">
                  <c:v>0.75163424744897955</c:v>
                </c:pt>
                <c:pt idx="142">
                  <c:v>0.68194953762755106</c:v>
                </c:pt>
                <c:pt idx="143">
                  <c:v>0.70671237244897955</c:v>
                </c:pt>
                <c:pt idx="144">
                  <c:v>0.71112683354591832</c:v>
                </c:pt>
                <c:pt idx="145">
                  <c:v>0.71711575255102045</c:v>
                </c:pt>
                <c:pt idx="146">
                  <c:v>0.71111686862244894</c:v>
                </c:pt>
                <c:pt idx="147">
                  <c:v>0.71097735969387754</c:v>
                </c:pt>
                <c:pt idx="148">
                  <c:v>0.68267697704081631</c:v>
                </c:pt>
                <c:pt idx="149">
                  <c:v>0.73002032844387754</c:v>
                </c:pt>
                <c:pt idx="150">
                  <c:v>0.71179448341836737</c:v>
                </c:pt>
                <c:pt idx="151">
                  <c:v>0.71508290816326525</c:v>
                </c:pt>
                <c:pt idx="152">
                  <c:v>0.72424067283163263</c:v>
                </c:pt>
                <c:pt idx="153">
                  <c:v>0.70488879145408168</c:v>
                </c:pt>
                <c:pt idx="154">
                  <c:v>0.79465282206632648</c:v>
                </c:pt>
                <c:pt idx="155">
                  <c:v>0.7013811383928571</c:v>
                </c:pt>
                <c:pt idx="156">
                  <c:v>0.73092713647959184</c:v>
                </c:pt>
                <c:pt idx="157">
                  <c:v>0.71256178252551017</c:v>
                </c:pt>
                <c:pt idx="158">
                  <c:v>0.69797313456632648</c:v>
                </c:pt>
                <c:pt idx="159">
                  <c:v>0.6904994419642857</c:v>
                </c:pt>
                <c:pt idx="160">
                  <c:v>0.70967195471938771</c:v>
                </c:pt>
                <c:pt idx="161">
                  <c:v>0.7130301339285714</c:v>
                </c:pt>
                <c:pt idx="162">
                  <c:v>0.68873565051020413</c:v>
                </c:pt>
                <c:pt idx="163">
                  <c:v>0.71274115114795922</c:v>
                </c:pt>
                <c:pt idx="164">
                  <c:v>0.6773856026785714</c:v>
                </c:pt>
                <c:pt idx="165">
                  <c:v>0.74262595663265307</c:v>
                </c:pt>
                <c:pt idx="166">
                  <c:v>0.69539221938775508</c:v>
                </c:pt>
                <c:pt idx="167">
                  <c:v>0.66711176658163263</c:v>
                </c:pt>
                <c:pt idx="168">
                  <c:v>0.76298429528061229</c:v>
                </c:pt>
                <c:pt idx="169">
                  <c:v>0.66267737563775508</c:v>
                </c:pt>
                <c:pt idx="170">
                  <c:v>0.68107262436224492</c:v>
                </c:pt>
                <c:pt idx="171">
                  <c:v>0.66583625637755106</c:v>
                </c:pt>
                <c:pt idx="172">
                  <c:v>0.65125757334183676</c:v>
                </c:pt>
                <c:pt idx="173">
                  <c:v>0.73788265306122447</c:v>
                </c:pt>
                <c:pt idx="174">
                  <c:v>0.64618542729591832</c:v>
                </c:pt>
                <c:pt idx="175">
                  <c:v>0.67471500318877553</c:v>
                </c:pt>
                <c:pt idx="176">
                  <c:v>0.70437061543367352</c:v>
                </c:pt>
                <c:pt idx="177">
                  <c:v>0.70834661989795922</c:v>
                </c:pt>
                <c:pt idx="178">
                  <c:v>0.68614477040816324</c:v>
                </c:pt>
                <c:pt idx="179">
                  <c:v>0.69355867346938771</c:v>
                </c:pt>
                <c:pt idx="180">
                  <c:v>0.68037507971938771</c:v>
                </c:pt>
                <c:pt idx="181">
                  <c:v>0.71415617028061229</c:v>
                </c:pt>
                <c:pt idx="182">
                  <c:v>0.73255141900510201</c:v>
                </c:pt>
                <c:pt idx="183">
                  <c:v>0.69230309311224492</c:v>
                </c:pt>
                <c:pt idx="184">
                  <c:v>0.71433553890306123</c:v>
                </c:pt>
                <c:pt idx="185">
                  <c:v>0.69136639030612246</c:v>
                </c:pt>
                <c:pt idx="186">
                  <c:v>0.71237244897959184</c:v>
                </c:pt>
                <c:pt idx="187">
                  <c:v>0.72325414540816324</c:v>
                </c:pt>
                <c:pt idx="188">
                  <c:v>0.70525749362244894</c:v>
                </c:pt>
                <c:pt idx="189">
                  <c:v>0.72701092155612246</c:v>
                </c:pt>
                <c:pt idx="190">
                  <c:v>0.7086356026785714</c:v>
                </c:pt>
                <c:pt idx="191">
                  <c:v>0.72624362244897955</c:v>
                </c:pt>
                <c:pt idx="192">
                  <c:v>0.74627311862244894</c:v>
                </c:pt>
                <c:pt idx="193">
                  <c:v>0.74066286670918369</c:v>
                </c:pt>
                <c:pt idx="194">
                  <c:v>0.75218231823979587</c:v>
                </c:pt>
                <c:pt idx="195">
                  <c:v>0.74812659438775508</c:v>
                </c:pt>
                <c:pt idx="196">
                  <c:v>0.7269112723214286</c:v>
                </c:pt>
                <c:pt idx="197">
                  <c:v>0.80177774234693877</c:v>
                </c:pt>
                <c:pt idx="198">
                  <c:v>0.76524633290816324</c:v>
                </c:pt>
                <c:pt idx="199">
                  <c:v>0.71921835140306123</c:v>
                </c:pt>
                <c:pt idx="200">
                  <c:v>0.71018016581632648</c:v>
                </c:pt>
                <c:pt idx="201">
                  <c:v>0.75529137436224492</c:v>
                </c:pt>
                <c:pt idx="202">
                  <c:v>0.73097696109693877</c:v>
                </c:pt>
                <c:pt idx="203">
                  <c:v>0.7195172991071429</c:v>
                </c:pt>
                <c:pt idx="204">
                  <c:v>0.73985570790816324</c:v>
                </c:pt>
                <c:pt idx="205">
                  <c:v>0.70439054528061229</c:v>
                </c:pt>
                <c:pt idx="206">
                  <c:v>0.75382653061224492</c:v>
                </c:pt>
                <c:pt idx="207">
                  <c:v>0.73196348852040816</c:v>
                </c:pt>
                <c:pt idx="208">
                  <c:v>0.76306401466836737</c:v>
                </c:pt>
                <c:pt idx="209">
                  <c:v>0.70592514349489799</c:v>
                </c:pt>
                <c:pt idx="210">
                  <c:v>0.73759367028061229</c:v>
                </c:pt>
                <c:pt idx="211">
                  <c:v>0.68872568558673475</c:v>
                </c:pt>
                <c:pt idx="212">
                  <c:v>0.74499760841836737</c:v>
                </c:pt>
                <c:pt idx="213">
                  <c:v>0.73975605867346939</c:v>
                </c:pt>
                <c:pt idx="214">
                  <c:v>0.70783840880102045</c:v>
                </c:pt>
                <c:pt idx="215">
                  <c:v>0.71355827487244894</c:v>
                </c:pt>
                <c:pt idx="216">
                  <c:v>0.75082708864795922</c:v>
                </c:pt>
                <c:pt idx="217">
                  <c:v>0.7483258928571429</c:v>
                </c:pt>
                <c:pt idx="218">
                  <c:v>0.7121233258928571</c:v>
                </c:pt>
                <c:pt idx="219">
                  <c:v>0.72238719706632648</c:v>
                </c:pt>
                <c:pt idx="220">
                  <c:v>0.73608896683673475</c:v>
                </c:pt>
                <c:pt idx="221">
                  <c:v>0.69194435586734693</c:v>
                </c:pt>
                <c:pt idx="222">
                  <c:v>0.73076769770408168</c:v>
                </c:pt>
                <c:pt idx="223">
                  <c:v>0.73077766262755106</c:v>
                </c:pt>
                <c:pt idx="224">
                  <c:v>0.7272600446428571</c:v>
                </c:pt>
                <c:pt idx="225">
                  <c:v>0.72967155612244894</c:v>
                </c:pt>
                <c:pt idx="226">
                  <c:v>0.73293008609693877</c:v>
                </c:pt>
                <c:pt idx="227">
                  <c:v>0.72038424744897955</c:v>
                </c:pt>
                <c:pt idx="228">
                  <c:v>0.74900350765306123</c:v>
                </c:pt>
                <c:pt idx="229">
                  <c:v>0.73789261798469385</c:v>
                </c:pt>
                <c:pt idx="230">
                  <c:v>0.70784837372448983</c:v>
                </c:pt>
                <c:pt idx="231">
                  <c:v>0.76394092793367352</c:v>
                </c:pt>
                <c:pt idx="232">
                  <c:v>0.69480428890306123</c:v>
                </c:pt>
                <c:pt idx="233">
                  <c:v>0.7306082589285714</c:v>
                </c:pt>
                <c:pt idx="234">
                  <c:v>0.73157485650510201</c:v>
                </c:pt>
                <c:pt idx="235">
                  <c:v>0.77346739477040816</c:v>
                </c:pt>
                <c:pt idx="236">
                  <c:v>0.71728515625</c:v>
                </c:pt>
                <c:pt idx="237">
                  <c:v>0.70318478954081631</c:v>
                </c:pt>
                <c:pt idx="238">
                  <c:v>0.7734375</c:v>
                </c:pt>
                <c:pt idx="239">
                  <c:v>0.75945671237244894</c:v>
                </c:pt>
                <c:pt idx="240">
                  <c:v>0.70080317283163263</c:v>
                </c:pt>
                <c:pt idx="241">
                  <c:v>0.72125119579081631</c:v>
                </c:pt>
                <c:pt idx="242">
                  <c:v>0.70860570790816324</c:v>
                </c:pt>
                <c:pt idx="243">
                  <c:v>0.73826132015306123</c:v>
                </c:pt>
                <c:pt idx="244">
                  <c:v>0.7199358258928571</c:v>
                </c:pt>
                <c:pt idx="245">
                  <c:v>0.76094148596938771</c:v>
                </c:pt>
                <c:pt idx="246">
                  <c:v>0.7232840401785714</c:v>
                </c:pt>
                <c:pt idx="247">
                  <c:v>0.69218351403061229</c:v>
                </c:pt>
                <c:pt idx="248">
                  <c:v>0.71676698022959184</c:v>
                </c:pt>
                <c:pt idx="249">
                  <c:v>0.72745934311224492</c:v>
                </c:pt>
                <c:pt idx="250">
                  <c:v>0.74432995854591832</c:v>
                </c:pt>
                <c:pt idx="251">
                  <c:v>0.66165098852040816</c:v>
                </c:pt>
                <c:pt idx="252">
                  <c:v>0.78359175701530615</c:v>
                </c:pt>
                <c:pt idx="253">
                  <c:v>0.7219587053571429</c:v>
                </c:pt>
                <c:pt idx="254">
                  <c:v>0.72366270727040816</c:v>
                </c:pt>
                <c:pt idx="255">
                  <c:v>0.75378667091836737</c:v>
                </c:pt>
                <c:pt idx="256">
                  <c:v>0.72365274234693877</c:v>
                </c:pt>
                <c:pt idx="257">
                  <c:v>0.71824178890306123</c:v>
                </c:pt>
                <c:pt idx="258">
                  <c:v>0.74450932716836737</c:v>
                </c:pt>
                <c:pt idx="259">
                  <c:v>0.73071787308673475</c:v>
                </c:pt>
                <c:pt idx="260">
                  <c:v>0.72069316007653061</c:v>
                </c:pt>
                <c:pt idx="261">
                  <c:v>0.70069355867346939</c:v>
                </c:pt>
                <c:pt idx="262">
                  <c:v>0.71949736926020413</c:v>
                </c:pt>
                <c:pt idx="263">
                  <c:v>0.74529655612244894</c:v>
                </c:pt>
                <c:pt idx="264">
                  <c:v>0.67724609375</c:v>
                </c:pt>
                <c:pt idx="265">
                  <c:v>0.68850645727040816</c:v>
                </c:pt>
                <c:pt idx="266">
                  <c:v>0.70950255102040816</c:v>
                </c:pt>
                <c:pt idx="267">
                  <c:v>0.69920878507653061</c:v>
                </c:pt>
                <c:pt idx="268">
                  <c:v>0.69597018494897955</c:v>
                </c:pt>
                <c:pt idx="269">
                  <c:v>0.6984514508928571</c:v>
                </c:pt>
                <c:pt idx="270">
                  <c:v>0.70025510204081631</c:v>
                </c:pt>
                <c:pt idx="271">
                  <c:v>0.74424027423469385</c:v>
                </c:pt>
                <c:pt idx="272">
                  <c:v>0.71586017219387754</c:v>
                </c:pt>
                <c:pt idx="273">
                  <c:v>0.72512755102040816</c:v>
                </c:pt>
                <c:pt idx="274">
                  <c:v>0.71496332908163263</c:v>
                </c:pt>
                <c:pt idx="275">
                  <c:v>0.71161511479591832</c:v>
                </c:pt>
                <c:pt idx="276">
                  <c:v>0.79103555484693877</c:v>
                </c:pt>
                <c:pt idx="277">
                  <c:v>0.7101004464285714</c:v>
                </c:pt>
                <c:pt idx="278">
                  <c:v>0.6944056919642857</c:v>
                </c:pt>
                <c:pt idx="279">
                  <c:v>0.73532166772959184</c:v>
                </c:pt>
                <c:pt idx="280">
                  <c:v>0.71419602997448983</c:v>
                </c:pt>
                <c:pt idx="281">
                  <c:v>0.7293526785714286</c:v>
                </c:pt>
                <c:pt idx="282">
                  <c:v>0.69465481505102045</c:v>
                </c:pt>
                <c:pt idx="283">
                  <c:v>0.72282565369897955</c:v>
                </c:pt>
                <c:pt idx="284">
                  <c:v>0.69776387117346939</c:v>
                </c:pt>
                <c:pt idx="285">
                  <c:v>0.71860052614795922</c:v>
                </c:pt>
                <c:pt idx="286">
                  <c:v>0.71801259566326525</c:v>
                </c:pt>
                <c:pt idx="287">
                  <c:v>0.76427973533163263</c:v>
                </c:pt>
                <c:pt idx="288">
                  <c:v>0.72655253507653061</c:v>
                </c:pt>
                <c:pt idx="289">
                  <c:v>0.69982661033163263</c:v>
                </c:pt>
                <c:pt idx="290">
                  <c:v>0.77180325255102045</c:v>
                </c:pt>
                <c:pt idx="291">
                  <c:v>0.70737005739795922</c:v>
                </c:pt>
                <c:pt idx="292">
                  <c:v>0.73612882653061229</c:v>
                </c:pt>
                <c:pt idx="293">
                  <c:v>0.72400151466836737</c:v>
                </c:pt>
                <c:pt idx="294">
                  <c:v>0.76208745216836737</c:v>
                </c:pt>
                <c:pt idx="295">
                  <c:v>0.70739995216836737</c:v>
                </c:pt>
                <c:pt idx="296">
                  <c:v>0.74112125318877553</c:v>
                </c:pt>
                <c:pt idx="297">
                  <c:v>0.72231744260204078</c:v>
                </c:pt>
                <c:pt idx="298">
                  <c:v>0.77177335778061229</c:v>
                </c:pt>
                <c:pt idx="299">
                  <c:v>0.69855110012755106</c:v>
                </c:pt>
                <c:pt idx="300">
                  <c:v>0.75942681760204078</c:v>
                </c:pt>
                <c:pt idx="301">
                  <c:v>0.6995675223214286</c:v>
                </c:pt>
                <c:pt idx="302">
                  <c:v>0.78639190051020413</c:v>
                </c:pt>
                <c:pt idx="303">
                  <c:v>0.73955676020408168</c:v>
                </c:pt>
                <c:pt idx="304">
                  <c:v>0.72255660076530615</c:v>
                </c:pt>
                <c:pt idx="305">
                  <c:v>0.73274075255102045</c:v>
                </c:pt>
                <c:pt idx="306">
                  <c:v>0.72543646364795922</c:v>
                </c:pt>
                <c:pt idx="307">
                  <c:v>0.74705038265306123</c:v>
                </c:pt>
                <c:pt idx="308">
                  <c:v>0.7022879464285714</c:v>
                </c:pt>
                <c:pt idx="309">
                  <c:v>0.7151925223214286</c:v>
                </c:pt>
                <c:pt idx="310">
                  <c:v>0.74789740114795922</c:v>
                </c:pt>
                <c:pt idx="311">
                  <c:v>0.66419204400510201</c:v>
                </c:pt>
                <c:pt idx="312">
                  <c:v>0.7196568080357143</c:v>
                </c:pt>
                <c:pt idx="313">
                  <c:v>0.66630460778061229</c:v>
                </c:pt>
                <c:pt idx="314">
                  <c:v>0.72375239158163263</c:v>
                </c:pt>
                <c:pt idx="315">
                  <c:v>0.68014588647959184</c:v>
                </c:pt>
                <c:pt idx="316">
                  <c:v>0.73355787627551017</c:v>
                </c:pt>
                <c:pt idx="317">
                  <c:v>0.6734793526785714</c:v>
                </c:pt>
                <c:pt idx="318">
                  <c:v>0.73073780293367352</c:v>
                </c:pt>
                <c:pt idx="319">
                  <c:v>0.72978117028061229</c:v>
                </c:pt>
                <c:pt idx="320">
                  <c:v>0.72578523596938771</c:v>
                </c:pt>
                <c:pt idx="321">
                  <c:v>0.73698580994897955</c:v>
                </c:pt>
                <c:pt idx="322">
                  <c:v>0.69091796875</c:v>
                </c:pt>
                <c:pt idx="323">
                  <c:v>0.70398198341836737</c:v>
                </c:pt>
                <c:pt idx="324">
                  <c:v>0.67793367346938771</c:v>
                </c:pt>
                <c:pt idx="325">
                  <c:v>0.73457429846938771</c:v>
                </c:pt>
                <c:pt idx="326">
                  <c:v>0.74489795918367352</c:v>
                </c:pt>
                <c:pt idx="327">
                  <c:v>0.72358298788265307</c:v>
                </c:pt>
                <c:pt idx="328">
                  <c:v>0.7045200892857143</c:v>
                </c:pt>
                <c:pt idx="329">
                  <c:v>0.74362244897959184</c:v>
                </c:pt>
                <c:pt idx="330">
                  <c:v>0.7385602678571429</c:v>
                </c:pt>
                <c:pt idx="331">
                  <c:v>0.68878547512755106</c:v>
                </c:pt>
                <c:pt idx="332">
                  <c:v>0.73998525191326525</c:v>
                </c:pt>
                <c:pt idx="333">
                  <c:v>0.7054268973214286</c:v>
                </c:pt>
                <c:pt idx="334">
                  <c:v>0.70844626913265307</c:v>
                </c:pt>
                <c:pt idx="335">
                  <c:v>0.75085698341836737</c:v>
                </c:pt>
                <c:pt idx="336">
                  <c:v>0.74894371811224492</c:v>
                </c:pt>
                <c:pt idx="337">
                  <c:v>0.70352359693877553</c:v>
                </c:pt>
                <c:pt idx="338">
                  <c:v>0.71917849170918369</c:v>
                </c:pt>
                <c:pt idx="339">
                  <c:v>0.7166573660714286</c:v>
                </c:pt>
                <c:pt idx="340">
                  <c:v>0.72124123086734693</c:v>
                </c:pt>
                <c:pt idx="341">
                  <c:v>0.6779436383928571</c:v>
                </c:pt>
                <c:pt idx="342">
                  <c:v>0.70126155931122447</c:v>
                </c:pt>
                <c:pt idx="343">
                  <c:v>0.71288066007653061</c:v>
                </c:pt>
                <c:pt idx="344">
                  <c:v>0.71876992984693877</c:v>
                </c:pt>
                <c:pt idx="345">
                  <c:v>0.73271085778061229</c:v>
                </c:pt>
                <c:pt idx="346">
                  <c:v>0.71745455994897955</c:v>
                </c:pt>
                <c:pt idx="347">
                  <c:v>0.69504344706632648</c:v>
                </c:pt>
                <c:pt idx="348">
                  <c:v>0.71324936224489799</c:v>
                </c:pt>
                <c:pt idx="349">
                  <c:v>0.74911312181122447</c:v>
                </c:pt>
                <c:pt idx="350">
                  <c:v>0.72727997448979587</c:v>
                </c:pt>
                <c:pt idx="351">
                  <c:v>0.71576052295918369</c:v>
                </c:pt>
                <c:pt idx="352">
                  <c:v>0.71228276466836737</c:v>
                </c:pt>
                <c:pt idx="353">
                  <c:v>0.69881018813775508</c:v>
                </c:pt>
                <c:pt idx="354">
                  <c:v>0.71849091198979587</c:v>
                </c:pt>
                <c:pt idx="355">
                  <c:v>0.7353515625</c:v>
                </c:pt>
                <c:pt idx="356">
                  <c:v>0.68912428252551017</c:v>
                </c:pt>
                <c:pt idx="357">
                  <c:v>0.7264229910714286</c:v>
                </c:pt>
                <c:pt idx="358">
                  <c:v>0.7207728794642857</c:v>
                </c:pt>
                <c:pt idx="359">
                  <c:v>0.7133091517857143</c:v>
                </c:pt>
                <c:pt idx="360">
                  <c:v>0.68773915816326525</c:v>
                </c:pt>
                <c:pt idx="361">
                  <c:v>0.69766422193877553</c:v>
                </c:pt>
                <c:pt idx="362">
                  <c:v>0.70391222895408168</c:v>
                </c:pt>
                <c:pt idx="363">
                  <c:v>0.72738958864795922</c:v>
                </c:pt>
                <c:pt idx="364">
                  <c:v>0.68318518813775508</c:v>
                </c:pt>
                <c:pt idx="365">
                  <c:v>0.71542171556122447</c:v>
                </c:pt>
                <c:pt idx="366">
                  <c:v>0.66019610969387754</c:v>
                </c:pt>
                <c:pt idx="367">
                  <c:v>0.7219587053571429</c:v>
                </c:pt>
                <c:pt idx="368">
                  <c:v>0.70292570153061229</c:v>
                </c:pt>
                <c:pt idx="369">
                  <c:v>0.69910913584183676</c:v>
                </c:pt>
                <c:pt idx="370">
                  <c:v>0.68246771364795922</c:v>
                </c:pt>
                <c:pt idx="371">
                  <c:v>0.70130141900510201</c:v>
                </c:pt>
                <c:pt idx="372">
                  <c:v>0.68828722895408168</c:v>
                </c:pt>
                <c:pt idx="373">
                  <c:v>0.71933793048469385</c:v>
                </c:pt>
                <c:pt idx="374">
                  <c:v>0.71063855229591832</c:v>
                </c:pt>
                <c:pt idx="375">
                  <c:v>0.69721580038265307</c:v>
                </c:pt>
                <c:pt idx="376">
                  <c:v>0.7213309151785714</c:v>
                </c:pt>
                <c:pt idx="377">
                  <c:v>0.7316545758928571</c:v>
                </c:pt>
                <c:pt idx="378">
                  <c:v>0.73194355867346939</c:v>
                </c:pt>
                <c:pt idx="379">
                  <c:v>0.70495854591836737</c:v>
                </c:pt>
                <c:pt idx="380">
                  <c:v>0.7069614955357143</c:v>
                </c:pt>
                <c:pt idx="381">
                  <c:v>0.6735491071428571</c:v>
                </c:pt>
                <c:pt idx="382">
                  <c:v>0.69994618941326525</c:v>
                </c:pt>
                <c:pt idx="383">
                  <c:v>0.71799266581632648</c:v>
                </c:pt>
                <c:pt idx="384">
                  <c:v>0.662109375</c:v>
                </c:pt>
                <c:pt idx="385">
                  <c:v>0.71165497448979587</c:v>
                </c:pt>
                <c:pt idx="386">
                  <c:v>0.68063416772959184</c:v>
                </c:pt>
                <c:pt idx="387">
                  <c:v>0.75015943877551017</c:v>
                </c:pt>
                <c:pt idx="388">
                  <c:v>0.68461017219387754</c:v>
                </c:pt>
                <c:pt idx="389">
                  <c:v>0.68846659757653061</c:v>
                </c:pt>
                <c:pt idx="390">
                  <c:v>0.68993144132653061</c:v>
                </c:pt>
                <c:pt idx="391">
                  <c:v>0.66943359375</c:v>
                </c:pt>
                <c:pt idx="392">
                  <c:v>0.72036431760204078</c:v>
                </c:pt>
                <c:pt idx="393">
                  <c:v>0.6706194196428571</c:v>
                </c:pt>
                <c:pt idx="394">
                  <c:v>0.70921356823979587</c:v>
                </c:pt>
                <c:pt idx="395">
                  <c:v>0.69263193558673475</c:v>
                </c:pt>
                <c:pt idx="396">
                  <c:v>0.69214365433673475</c:v>
                </c:pt>
                <c:pt idx="397">
                  <c:v>0.67917928890306123</c:v>
                </c:pt>
                <c:pt idx="398">
                  <c:v>0.69509327168367352</c:v>
                </c:pt>
                <c:pt idx="399">
                  <c:v>0.69846141581632648</c:v>
                </c:pt>
                <c:pt idx="400">
                  <c:v>0.68898477359693877</c:v>
                </c:pt>
                <c:pt idx="401">
                  <c:v>0.71705596301020413</c:v>
                </c:pt>
                <c:pt idx="402">
                  <c:v>0.67042012117346939</c:v>
                </c:pt>
                <c:pt idx="403">
                  <c:v>0.67265226403061229</c:v>
                </c:pt>
                <c:pt idx="404">
                  <c:v>0.71325932716836737</c:v>
                </c:pt>
                <c:pt idx="405">
                  <c:v>0.6725027901785714</c:v>
                </c:pt>
                <c:pt idx="406">
                  <c:v>0.69548190369897955</c:v>
                </c:pt>
                <c:pt idx="407">
                  <c:v>0.69795320471938771</c:v>
                </c:pt>
                <c:pt idx="408">
                  <c:v>0.69947783801020413</c:v>
                </c:pt>
                <c:pt idx="409">
                  <c:v>0.71782326211734693</c:v>
                </c:pt>
                <c:pt idx="410">
                  <c:v>0.65995695153061229</c:v>
                </c:pt>
                <c:pt idx="411">
                  <c:v>0.73621851084183676</c:v>
                </c:pt>
                <c:pt idx="412">
                  <c:v>0.70011559311224492</c:v>
                </c:pt>
                <c:pt idx="413">
                  <c:v>0.68215880102040816</c:v>
                </c:pt>
                <c:pt idx="414">
                  <c:v>0.71321946747448983</c:v>
                </c:pt>
                <c:pt idx="415">
                  <c:v>0.72108179209183676</c:v>
                </c:pt>
                <c:pt idx="416">
                  <c:v>0.75442442602040816</c:v>
                </c:pt>
                <c:pt idx="417">
                  <c:v>0.71214325573979587</c:v>
                </c:pt>
                <c:pt idx="418">
                  <c:v>0.69634885204081631</c:v>
                </c:pt>
                <c:pt idx="419">
                  <c:v>0.75848014987244894</c:v>
                </c:pt>
                <c:pt idx="420">
                  <c:v>0.73817163584183676</c:v>
                </c:pt>
                <c:pt idx="421">
                  <c:v>0.71612922512755106</c:v>
                </c:pt>
                <c:pt idx="422">
                  <c:v>0.73609893176020413</c:v>
                </c:pt>
                <c:pt idx="423">
                  <c:v>0.70093271683673475</c:v>
                </c:pt>
                <c:pt idx="424">
                  <c:v>0.73715521364795922</c:v>
                </c:pt>
                <c:pt idx="425">
                  <c:v>0.71000079719387754</c:v>
                </c:pt>
                <c:pt idx="426">
                  <c:v>0.69539221938775508</c:v>
                </c:pt>
                <c:pt idx="427">
                  <c:v>0.77586894132653061</c:v>
                </c:pt>
                <c:pt idx="428">
                  <c:v>0.68929368622448983</c:v>
                </c:pt>
                <c:pt idx="429">
                  <c:v>0.74395129145408168</c:v>
                </c:pt>
                <c:pt idx="430">
                  <c:v>0.70073341836734693</c:v>
                </c:pt>
                <c:pt idx="431">
                  <c:v>0.73016980229591832</c:v>
                </c:pt>
                <c:pt idx="432">
                  <c:v>0.71746452487244894</c:v>
                </c:pt>
                <c:pt idx="433">
                  <c:v>0.7200055803571429</c:v>
                </c:pt>
                <c:pt idx="434">
                  <c:v>0.72943239795918369</c:v>
                </c:pt>
                <c:pt idx="435">
                  <c:v>0.69384765625</c:v>
                </c:pt>
                <c:pt idx="436">
                  <c:v>0.69047951211734693</c:v>
                </c:pt>
                <c:pt idx="437">
                  <c:v>0.72034438775510201</c:v>
                </c:pt>
                <c:pt idx="438">
                  <c:v>0.67763472576530615</c:v>
                </c:pt>
                <c:pt idx="439">
                  <c:v>0.7162388392857143</c:v>
                </c:pt>
                <c:pt idx="440">
                  <c:v>0.70223812181122447</c:v>
                </c:pt>
                <c:pt idx="441">
                  <c:v>0.73100685586734693</c:v>
                </c:pt>
                <c:pt idx="442">
                  <c:v>0.67867107780612246</c:v>
                </c:pt>
                <c:pt idx="443">
                  <c:v>0.70489875637755106</c:v>
                </c:pt>
                <c:pt idx="444">
                  <c:v>0.70034478635204078</c:v>
                </c:pt>
                <c:pt idx="445">
                  <c:v>0.71866031568877553</c:v>
                </c:pt>
                <c:pt idx="446">
                  <c:v>0.67917928890306123</c:v>
                </c:pt>
                <c:pt idx="447">
                  <c:v>0.73188376913265307</c:v>
                </c:pt>
                <c:pt idx="448">
                  <c:v>0.70173987563775508</c:v>
                </c:pt>
                <c:pt idx="449">
                  <c:v>0.73373724489795922</c:v>
                </c:pt>
                <c:pt idx="450">
                  <c:v>0.74082230548469385</c:v>
                </c:pt>
                <c:pt idx="451">
                  <c:v>0.70688177614795922</c:v>
                </c:pt>
                <c:pt idx="452">
                  <c:v>0.71567083864795922</c:v>
                </c:pt>
                <c:pt idx="453">
                  <c:v>0.69473453443877553</c:v>
                </c:pt>
                <c:pt idx="454">
                  <c:v>0.70151068239795922</c:v>
                </c:pt>
                <c:pt idx="455">
                  <c:v>0.70362324617346939</c:v>
                </c:pt>
                <c:pt idx="456">
                  <c:v>0.69777383609693877</c:v>
                </c:pt>
                <c:pt idx="457">
                  <c:v>0.6789202008928571</c:v>
                </c:pt>
                <c:pt idx="458">
                  <c:v>0.68811782525510201</c:v>
                </c:pt>
                <c:pt idx="459">
                  <c:v>0.70769889987244894</c:v>
                </c:pt>
                <c:pt idx="460">
                  <c:v>0.71127630739795922</c:v>
                </c:pt>
                <c:pt idx="461">
                  <c:v>0.6775251116071429</c:v>
                </c:pt>
                <c:pt idx="462">
                  <c:v>0.73975605867346939</c:v>
                </c:pt>
                <c:pt idx="463">
                  <c:v>0.70231784119897955</c:v>
                </c:pt>
                <c:pt idx="464">
                  <c:v>0.74180883290816324</c:v>
                </c:pt>
                <c:pt idx="465">
                  <c:v>0.70132134885204078</c:v>
                </c:pt>
                <c:pt idx="466">
                  <c:v>0.70400191326530615</c:v>
                </c:pt>
                <c:pt idx="467">
                  <c:v>0.72235730229591832</c:v>
                </c:pt>
                <c:pt idx="468">
                  <c:v>0.74774792729591832</c:v>
                </c:pt>
                <c:pt idx="469">
                  <c:v>0.73073780293367352</c:v>
                </c:pt>
                <c:pt idx="470">
                  <c:v>0.70349370216836737</c:v>
                </c:pt>
                <c:pt idx="471">
                  <c:v>0.70470942283163263</c:v>
                </c:pt>
                <c:pt idx="472">
                  <c:v>0.72413105867346939</c:v>
                </c:pt>
                <c:pt idx="473">
                  <c:v>0.69361846301020413</c:v>
                </c:pt>
                <c:pt idx="474">
                  <c:v>0.75759327168367352</c:v>
                </c:pt>
                <c:pt idx="475">
                  <c:v>0.73438496492346939</c:v>
                </c:pt>
                <c:pt idx="476">
                  <c:v>0.70360331632653061</c:v>
                </c:pt>
                <c:pt idx="477">
                  <c:v>0.70670240752551017</c:v>
                </c:pt>
                <c:pt idx="478">
                  <c:v>0.70091278698979587</c:v>
                </c:pt>
                <c:pt idx="479">
                  <c:v>0.69465481505102045</c:v>
                </c:pt>
                <c:pt idx="480">
                  <c:v>0.72697106186224492</c:v>
                </c:pt>
                <c:pt idx="481">
                  <c:v>0.68572624362244894</c:v>
                </c:pt>
                <c:pt idx="482">
                  <c:v>0.74935227997448983</c:v>
                </c:pt>
                <c:pt idx="483">
                  <c:v>0.71287069515306123</c:v>
                </c:pt>
                <c:pt idx="484">
                  <c:v>0.70091278698979587</c:v>
                </c:pt>
                <c:pt idx="485">
                  <c:v>0.7502092633928571</c:v>
                </c:pt>
                <c:pt idx="486">
                  <c:v>0.7121233258928571</c:v>
                </c:pt>
                <c:pt idx="487">
                  <c:v>0.6875</c:v>
                </c:pt>
                <c:pt idx="488">
                  <c:v>0.74095184948979587</c:v>
                </c:pt>
                <c:pt idx="489">
                  <c:v>0.68514827806122447</c:v>
                </c:pt>
                <c:pt idx="490">
                  <c:v>0.68693199936224492</c:v>
                </c:pt>
                <c:pt idx="491">
                  <c:v>0.7159598214285714</c:v>
                </c:pt>
                <c:pt idx="492">
                  <c:v>0.66487962372448983</c:v>
                </c:pt>
                <c:pt idx="493">
                  <c:v>0.75338807397959184</c:v>
                </c:pt>
                <c:pt idx="494">
                  <c:v>0.70199896364795922</c:v>
                </c:pt>
                <c:pt idx="495">
                  <c:v>0.6798270089285714</c:v>
                </c:pt>
                <c:pt idx="496">
                  <c:v>0.71052893813775508</c:v>
                </c:pt>
                <c:pt idx="497">
                  <c:v>0.69101761798469385</c:v>
                </c:pt>
                <c:pt idx="498">
                  <c:v>0.7366071428571429</c:v>
                </c:pt>
                <c:pt idx="499">
                  <c:v>0.71069834183673475</c:v>
                </c:pt>
                <c:pt idx="500">
                  <c:v>0.68704161352040816</c:v>
                </c:pt>
                <c:pt idx="501">
                  <c:v>0.77851961096938771</c:v>
                </c:pt>
                <c:pt idx="502">
                  <c:v>0.69629902742346939</c:v>
                </c:pt>
                <c:pt idx="503">
                  <c:v>0.69619937818877553</c:v>
                </c:pt>
                <c:pt idx="504">
                  <c:v>0.72541653380102045</c:v>
                </c:pt>
                <c:pt idx="505">
                  <c:v>0.71311981823979587</c:v>
                </c:pt>
                <c:pt idx="506">
                  <c:v>0.6908482142857143</c:v>
                </c:pt>
                <c:pt idx="507">
                  <c:v>0.70490872130102045</c:v>
                </c:pt>
                <c:pt idx="508">
                  <c:v>0.67832230548469385</c:v>
                </c:pt>
                <c:pt idx="509">
                  <c:v>0.72472895408163263</c:v>
                </c:pt>
                <c:pt idx="510">
                  <c:v>0.7127511160714286</c:v>
                </c:pt>
                <c:pt idx="511">
                  <c:v>0.70948262117346939</c:v>
                </c:pt>
                <c:pt idx="512">
                  <c:v>0.69295081313775508</c:v>
                </c:pt>
                <c:pt idx="513">
                  <c:v>0.69720583545918369</c:v>
                </c:pt>
                <c:pt idx="514">
                  <c:v>0.7593470982142857</c:v>
                </c:pt>
                <c:pt idx="515">
                  <c:v>0.70541693239795922</c:v>
                </c:pt>
                <c:pt idx="516">
                  <c:v>0.68922393176020413</c:v>
                </c:pt>
                <c:pt idx="517">
                  <c:v>0.71278101084183676</c:v>
                </c:pt>
                <c:pt idx="518">
                  <c:v>0.69878029336734693</c:v>
                </c:pt>
                <c:pt idx="519">
                  <c:v>0.70411152742346939</c:v>
                </c:pt>
                <c:pt idx="520">
                  <c:v>0.71084781568877553</c:v>
                </c:pt>
                <c:pt idx="521">
                  <c:v>0.71711575255102045</c:v>
                </c:pt>
                <c:pt idx="522">
                  <c:v>0.69322983099489799</c:v>
                </c:pt>
                <c:pt idx="523">
                  <c:v>0.68105269451530615</c:v>
                </c:pt>
                <c:pt idx="524">
                  <c:v>0.7361188616071429</c:v>
                </c:pt>
                <c:pt idx="525">
                  <c:v>0.71503308354591832</c:v>
                </c:pt>
                <c:pt idx="526">
                  <c:v>0.71389708227040816</c:v>
                </c:pt>
                <c:pt idx="527">
                  <c:v>0.70699139030612246</c:v>
                </c:pt>
                <c:pt idx="528">
                  <c:v>0.75436463647959184</c:v>
                </c:pt>
                <c:pt idx="529">
                  <c:v>0.71097735969387754</c:v>
                </c:pt>
                <c:pt idx="530">
                  <c:v>0.72289540816326525</c:v>
                </c:pt>
                <c:pt idx="531">
                  <c:v>0.69993622448979587</c:v>
                </c:pt>
                <c:pt idx="532">
                  <c:v>0.71052893813775508</c:v>
                </c:pt>
                <c:pt idx="533">
                  <c:v>0.73390664859693877</c:v>
                </c:pt>
                <c:pt idx="534">
                  <c:v>0.70865553252551017</c:v>
                </c:pt>
                <c:pt idx="535">
                  <c:v>0.73015983737244894</c:v>
                </c:pt>
                <c:pt idx="536">
                  <c:v>0.71556122448979587</c:v>
                </c:pt>
                <c:pt idx="537">
                  <c:v>0.76889349489795922</c:v>
                </c:pt>
                <c:pt idx="538">
                  <c:v>0.73362763073979587</c:v>
                </c:pt>
                <c:pt idx="539">
                  <c:v>0.73377710459183676</c:v>
                </c:pt>
                <c:pt idx="540">
                  <c:v>0.75980548469387754</c:v>
                </c:pt>
                <c:pt idx="541">
                  <c:v>0.72445990114795922</c:v>
                </c:pt>
                <c:pt idx="542">
                  <c:v>0.70121173469387754</c:v>
                </c:pt>
                <c:pt idx="543">
                  <c:v>0.71967673788265307</c:v>
                </c:pt>
                <c:pt idx="544">
                  <c:v>0.69295081313775508</c:v>
                </c:pt>
                <c:pt idx="545">
                  <c:v>0.72082270408163263</c:v>
                </c:pt>
                <c:pt idx="546">
                  <c:v>0.6808733258928571</c:v>
                </c:pt>
                <c:pt idx="547">
                  <c:v>0.71489357461734693</c:v>
                </c:pt>
                <c:pt idx="548">
                  <c:v>0.71278101084183676</c:v>
                </c:pt>
                <c:pt idx="549">
                  <c:v>0.70137117346938771</c:v>
                </c:pt>
                <c:pt idx="550">
                  <c:v>0.68348413584183676</c:v>
                </c:pt>
                <c:pt idx="551">
                  <c:v>0.67007134885204078</c:v>
                </c:pt>
                <c:pt idx="552">
                  <c:v>0.68297592474489799</c:v>
                </c:pt>
                <c:pt idx="553">
                  <c:v>0.69047951211734693</c:v>
                </c:pt>
                <c:pt idx="554">
                  <c:v>0.6842215401785714</c:v>
                </c:pt>
                <c:pt idx="555">
                  <c:v>0.69901945153061229</c:v>
                </c:pt>
                <c:pt idx="556">
                  <c:v>0.70659279336734693</c:v>
                </c:pt>
                <c:pt idx="557">
                  <c:v>0.72406130420918369</c:v>
                </c:pt>
                <c:pt idx="558">
                  <c:v>0.6941266741071429</c:v>
                </c:pt>
                <c:pt idx="559">
                  <c:v>0.70939293686224492</c:v>
                </c:pt>
                <c:pt idx="560">
                  <c:v>0.72625358737244894</c:v>
                </c:pt>
                <c:pt idx="561">
                  <c:v>0.69474449936224492</c:v>
                </c:pt>
                <c:pt idx="562">
                  <c:v>0.7289341517857143</c:v>
                </c:pt>
                <c:pt idx="563">
                  <c:v>0.75423509247448983</c:v>
                </c:pt>
                <c:pt idx="564">
                  <c:v>0.74385164221938771</c:v>
                </c:pt>
                <c:pt idx="565">
                  <c:v>0.68921396683673475</c:v>
                </c:pt>
                <c:pt idx="566">
                  <c:v>0.71361806441326525</c:v>
                </c:pt>
                <c:pt idx="567">
                  <c:v>0.73045878507653061</c:v>
                </c:pt>
                <c:pt idx="568">
                  <c:v>0.77642697704081631</c:v>
                </c:pt>
                <c:pt idx="569">
                  <c:v>0.71535196109693877</c:v>
                </c:pt>
                <c:pt idx="570">
                  <c:v>0.75389628507653061</c:v>
                </c:pt>
                <c:pt idx="571">
                  <c:v>0.71502311862244894</c:v>
                </c:pt>
                <c:pt idx="572">
                  <c:v>0.72723014987244894</c:v>
                </c:pt>
                <c:pt idx="573">
                  <c:v>0.70712093431122447</c:v>
                </c:pt>
                <c:pt idx="574">
                  <c:v>0.6711774553571429</c:v>
                </c:pt>
                <c:pt idx="575">
                  <c:v>0.70501833545918369</c:v>
                </c:pt>
                <c:pt idx="576">
                  <c:v>0.70767897002551017</c:v>
                </c:pt>
                <c:pt idx="577">
                  <c:v>0.75421516262755106</c:v>
                </c:pt>
                <c:pt idx="578">
                  <c:v>0.71250199298469385</c:v>
                </c:pt>
                <c:pt idx="579">
                  <c:v>0.70886479591836737</c:v>
                </c:pt>
                <c:pt idx="580">
                  <c:v>0.78239596619897955</c:v>
                </c:pt>
                <c:pt idx="581">
                  <c:v>0.71887954400510201</c:v>
                </c:pt>
                <c:pt idx="582">
                  <c:v>0.79466278698979587</c:v>
                </c:pt>
                <c:pt idx="583">
                  <c:v>0.69178491709183676</c:v>
                </c:pt>
                <c:pt idx="584">
                  <c:v>0.77857940051020413</c:v>
                </c:pt>
                <c:pt idx="585">
                  <c:v>0.70704121492346939</c:v>
                </c:pt>
                <c:pt idx="586">
                  <c:v>0.76718949298469385</c:v>
                </c:pt>
                <c:pt idx="587">
                  <c:v>0.71983617665816324</c:v>
                </c:pt>
                <c:pt idx="588">
                  <c:v>0.75201291454081631</c:v>
                </c:pt>
                <c:pt idx="589">
                  <c:v>0.72671197385204078</c:v>
                </c:pt>
                <c:pt idx="590">
                  <c:v>0.74655213647959184</c:v>
                </c:pt>
                <c:pt idx="591">
                  <c:v>0.70865553252551017</c:v>
                </c:pt>
                <c:pt idx="592">
                  <c:v>0.68466996173469385</c:v>
                </c:pt>
                <c:pt idx="593">
                  <c:v>0.71469427614795922</c:v>
                </c:pt>
                <c:pt idx="594">
                  <c:v>0.71142578125</c:v>
                </c:pt>
                <c:pt idx="595">
                  <c:v>0.69844148596938771</c:v>
                </c:pt>
                <c:pt idx="596">
                  <c:v>0.75865951849489799</c:v>
                </c:pt>
                <c:pt idx="597">
                  <c:v>0.6858258928571429</c:v>
                </c:pt>
                <c:pt idx="598">
                  <c:v>0.7242606026785714</c:v>
                </c:pt>
                <c:pt idx="599">
                  <c:v>0.7234933035714286</c:v>
                </c:pt>
                <c:pt idx="600">
                  <c:v>0.70956234056122447</c:v>
                </c:pt>
                <c:pt idx="601">
                  <c:v>0.69449537627551017</c:v>
                </c:pt>
                <c:pt idx="602">
                  <c:v>0.69920878507653061</c:v>
                </c:pt>
                <c:pt idx="603">
                  <c:v>0.71867028061224492</c:v>
                </c:pt>
                <c:pt idx="604">
                  <c:v>0.73213289221938771</c:v>
                </c:pt>
                <c:pt idx="605">
                  <c:v>0.70121173469387754</c:v>
                </c:pt>
                <c:pt idx="606">
                  <c:v>0.71604950573979587</c:v>
                </c:pt>
                <c:pt idx="607">
                  <c:v>0.68888512436224492</c:v>
                </c:pt>
                <c:pt idx="608">
                  <c:v>0.69257214604591832</c:v>
                </c:pt>
                <c:pt idx="609">
                  <c:v>0.71085778061224492</c:v>
                </c:pt>
                <c:pt idx="610">
                  <c:v>0.70964205994897955</c:v>
                </c:pt>
                <c:pt idx="611">
                  <c:v>0.70072345344387754</c:v>
                </c:pt>
                <c:pt idx="612">
                  <c:v>0.68594547193877553</c:v>
                </c:pt>
                <c:pt idx="613">
                  <c:v>0.69522281568877553</c:v>
                </c:pt>
                <c:pt idx="614">
                  <c:v>0.70467952806122447</c:v>
                </c:pt>
                <c:pt idx="615">
                  <c:v>0.70631377551020413</c:v>
                </c:pt>
                <c:pt idx="616">
                  <c:v>0.68740035076530615</c:v>
                </c:pt>
                <c:pt idx="617">
                  <c:v>0.68970224808673475</c:v>
                </c:pt>
                <c:pt idx="618">
                  <c:v>0.72549625318877553</c:v>
                </c:pt>
                <c:pt idx="619">
                  <c:v>0.70021524234693877</c:v>
                </c:pt>
                <c:pt idx="620">
                  <c:v>0.69010084502551017</c:v>
                </c:pt>
                <c:pt idx="621">
                  <c:v>0.70084303252551017</c:v>
                </c:pt>
                <c:pt idx="622">
                  <c:v>0.71928810586734693</c:v>
                </c:pt>
                <c:pt idx="623">
                  <c:v>0.70257692920918369</c:v>
                </c:pt>
                <c:pt idx="624">
                  <c:v>0.71073820153061229</c:v>
                </c:pt>
                <c:pt idx="625">
                  <c:v>0.67899992028061229</c:v>
                </c:pt>
                <c:pt idx="626">
                  <c:v>0.69764429209183676</c:v>
                </c:pt>
                <c:pt idx="627">
                  <c:v>0.68690210459183676</c:v>
                </c:pt>
                <c:pt idx="628">
                  <c:v>0.73276068239795922</c:v>
                </c:pt>
                <c:pt idx="629">
                  <c:v>0.69744499362244894</c:v>
                </c:pt>
                <c:pt idx="630">
                  <c:v>0.68318518813775508</c:v>
                </c:pt>
                <c:pt idx="631">
                  <c:v>0.72287547831632648</c:v>
                </c:pt>
                <c:pt idx="632">
                  <c:v>0.68600526147959184</c:v>
                </c:pt>
                <c:pt idx="633">
                  <c:v>0.68037507971938771</c:v>
                </c:pt>
                <c:pt idx="634">
                  <c:v>0.69777383609693877</c:v>
                </c:pt>
                <c:pt idx="635">
                  <c:v>0.70120176977040816</c:v>
                </c:pt>
                <c:pt idx="636">
                  <c:v>0.69392737563775508</c:v>
                </c:pt>
                <c:pt idx="637">
                  <c:v>0.70928332270408168</c:v>
                </c:pt>
                <c:pt idx="638">
                  <c:v>0.68835698341836737</c:v>
                </c:pt>
                <c:pt idx="639">
                  <c:v>0.72898397640306123</c:v>
                </c:pt>
                <c:pt idx="640">
                  <c:v>0.71594985650510201</c:v>
                </c:pt>
                <c:pt idx="641">
                  <c:v>0.71138592155612246</c:v>
                </c:pt>
                <c:pt idx="642">
                  <c:v>0.70316485969387754</c:v>
                </c:pt>
                <c:pt idx="643">
                  <c:v>0.7027762276785714</c:v>
                </c:pt>
                <c:pt idx="644">
                  <c:v>0.69575095663265307</c:v>
                </c:pt>
                <c:pt idx="645">
                  <c:v>0.75883888711734693</c:v>
                </c:pt>
                <c:pt idx="646">
                  <c:v>0.71591996173469385</c:v>
                </c:pt>
                <c:pt idx="647">
                  <c:v>0.70262675382653061</c:v>
                </c:pt>
                <c:pt idx="648">
                  <c:v>0.72346340880102045</c:v>
                </c:pt>
                <c:pt idx="649">
                  <c:v>0.69616948341836737</c:v>
                </c:pt>
                <c:pt idx="650">
                  <c:v>0.71285076530612246</c:v>
                </c:pt>
                <c:pt idx="651">
                  <c:v>0.72878467793367352</c:v>
                </c:pt>
                <c:pt idx="652">
                  <c:v>0.74223732461734693</c:v>
                </c:pt>
                <c:pt idx="653">
                  <c:v>0.73935746173469385</c:v>
                </c:pt>
                <c:pt idx="654">
                  <c:v>0.72499800701530615</c:v>
                </c:pt>
                <c:pt idx="655">
                  <c:v>0.73456433354591832</c:v>
                </c:pt>
                <c:pt idx="656">
                  <c:v>0.74845543686224492</c:v>
                </c:pt>
                <c:pt idx="657">
                  <c:v>0.74045360331632648</c:v>
                </c:pt>
                <c:pt idx="658">
                  <c:v>0.72396165497448983</c:v>
                </c:pt>
                <c:pt idx="659">
                  <c:v>0.70613440688775508</c:v>
                </c:pt>
                <c:pt idx="660">
                  <c:v>0.75958625637755106</c:v>
                </c:pt>
                <c:pt idx="661">
                  <c:v>0.74012476084183676</c:v>
                </c:pt>
                <c:pt idx="662">
                  <c:v>0.72155014349489799</c:v>
                </c:pt>
                <c:pt idx="663">
                  <c:v>0.74395129145408168</c:v>
                </c:pt>
                <c:pt idx="664">
                  <c:v>0.66977240114795922</c:v>
                </c:pt>
                <c:pt idx="665">
                  <c:v>0.73470384247448983</c:v>
                </c:pt>
                <c:pt idx="666">
                  <c:v>0.68818757971938771</c:v>
                </c:pt>
                <c:pt idx="667">
                  <c:v>0.71370774872448983</c:v>
                </c:pt>
                <c:pt idx="668">
                  <c:v>0.68802814094387754</c:v>
                </c:pt>
                <c:pt idx="669">
                  <c:v>0.69036989795918369</c:v>
                </c:pt>
                <c:pt idx="670">
                  <c:v>0.69721580038265307</c:v>
                </c:pt>
                <c:pt idx="671">
                  <c:v>0.67729591836734693</c:v>
                </c:pt>
                <c:pt idx="672">
                  <c:v>0.71667729591836737</c:v>
                </c:pt>
                <c:pt idx="673">
                  <c:v>0.73696588010204078</c:v>
                </c:pt>
                <c:pt idx="674">
                  <c:v>0.72257653061224492</c:v>
                </c:pt>
                <c:pt idx="675">
                  <c:v>0.72902383609693877</c:v>
                </c:pt>
                <c:pt idx="676">
                  <c:v>0.71705596301020413</c:v>
                </c:pt>
                <c:pt idx="677">
                  <c:v>0.70690170599489799</c:v>
                </c:pt>
                <c:pt idx="678">
                  <c:v>0.70364317602040816</c:v>
                </c:pt>
                <c:pt idx="679">
                  <c:v>0.74078244579081631</c:v>
                </c:pt>
                <c:pt idx="680">
                  <c:v>0.6995675223214286</c:v>
                </c:pt>
                <c:pt idx="681">
                  <c:v>0.69801299426020413</c:v>
                </c:pt>
                <c:pt idx="682">
                  <c:v>0.69562141262755106</c:v>
                </c:pt>
                <c:pt idx="683">
                  <c:v>0.68123206313775508</c:v>
                </c:pt>
                <c:pt idx="684">
                  <c:v>0.69681720344387754</c:v>
                </c:pt>
                <c:pt idx="685">
                  <c:v>0.7232840401785714</c:v>
                </c:pt>
                <c:pt idx="686">
                  <c:v>0.67503388073979587</c:v>
                </c:pt>
                <c:pt idx="687">
                  <c:v>0.66111288265306123</c:v>
                </c:pt>
                <c:pt idx="688">
                  <c:v>0.67914939413265307</c:v>
                </c:pt>
                <c:pt idx="689">
                  <c:v>0.72536670918367352</c:v>
                </c:pt>
                <c:pt idx="690">
                  <c:v>0.70209861288265307</c:v>
                </c:pt>
                <c:pt idx="691">
                  <c:v>0.7267020089285714</c:v>
                </c:pt>
                <c:pt idx="692">
                  <c:v>0.67373844068877553</c:v>
                </c:pt>
                <c:pt idx="693">
                  <c:v>0.75001992984693877</c:v>
                </c:pt>
                <c:pt idx="694">
                  <c:v>0.70725047831632648</c:v>
                </c:pt>
                <c:pt idx="695">
                  <c:v>0.71387715242346939</c:v>
                </c:pt>
                <c:pt idx="696">
                  <c:v>0.71481385522959184</c:v>
                </c:pt>
                <c:pt idx="697">
                  <c:v>0.74014469068877553</c:v>
                </c:pt>
                <c:pt idx="698">
                  <c:v>0.74998007015306123</c:v>
                </c:pt>
                <c:pt idx="699">
                  <c:v>0.71728515625</c:v>
                </c:pt>
                <c:pt idx="700">
                  <c:v>0.7111467633928571</c:v>
                </c:pt>
                <c:pt idx="701">
                  <c:v>0.69303053252551017</c:v>
                </c:pt>
                <c:pt idx="702">
                  <c:v>0.75659677933673475</c:v>
                </c:pt>
                <c:pt idx="703">
                  <c:v>0.72065330038265307</c:v>
                </c:pt>
                <c:pt idx="704">
                  <c:v>0.75933713329081631</c:v>
                </c:pt>
                <c:pt idx="705">
                  <c:v>0.71271125637755106</c:v>
                </c:pt>
                <c:pt idx="706">
                  <c:v>0.7253766741071429</c:v>
                </c:pt>
                <c:pt idx="707">
                  <c:v>0.73541135204081631</c:v>
                </c:pt>
                <c:pt idx="708">
                  <c:v>0.7084263392857143</c:v>
                </c:pt>
                <c:pt idx="709">
                  <c:v>0.71022999043367352</c:v>
                </c:pt>
                <c:pt idx="710">
                  <c:v>0.72332389987244894</c:v>
                </c:pt>
                <c:pt idx="711">
                  <c:v>0.70189931441326525</c:v>
                </c:pt>
                <c:pt idx="712">
                  <c:v>0.72676179846938771</c:v>
                </c:pt>
                <c:pt idx="713">
                  <c:v>0.73934749681122447</c:v>
                </c:pt>
                <c:pt idx="714">
                  <c:v>0.70700135522959184</c:v>
                </c:pt>
                <c:pt idx="715">
                  <c:v>0.69012077487244894</c:v>
                </c:pt>
                <c:pt idx="716">
                  <c:v>0.72730986926020413</c:v>
                </c:pt>
                <c:pt idx="717">
                  <c:v>0.68664301658163263</c:v>
                </c:pt>
                <c:pt idx="718">
                  <c:v>0.70684191645408168</c:v>
                </c:pt>
                <c:pt idx="719">
                  <c:v>0.6948939732142857</c:v>
                </c:pt>
                <c:pt idx="720">
                  <c:v>0.70886479591836737</c:v>
                </c:pt>
                <c:pt idx="721">
                  <c:v>0.7376534598214286</c:v>
                </c:pt>
                <c:pt idx="722">
                  <c:v>0.7373046875</c:v>
                </c:pt>
                <c:pt idx="723">
                  <c:v>0.70735012755102045</c:v>
                </c:pt>
                <c:pt idx="724">
                  <c:v>0.70473931760204078</c:v>
                </c:pt>
                <c:pt idx="725">
                  <c:v>0.72067323022959184</c:v>
                </c:pt>
                <c:pt idx="726">
                  <c:v>0.69590043048469385</c:v>
                </c:pt>
                <c:pt idx="727">
                  <c:v>0.68986168686224492</c:v>
                </c:pt>
                <c:pt idx="728">
                  <c:v>0.69069874043367352</c:v>
                </c:pt>
                <c:pt idx="729">
                  <c:v>0.73050860969387754</c:v>
                </c:pt>
                <c:pt idx="730">
                  <c:v>0.6727120535714286</c:v>
                </c:pt>
                <c:pt idx="731">
                  <c:v>0.69111726721938771</c:v>
                </c:pt>
                <c:pt idx="732">
                  <c:v>0.73509247448979587</c:v>
                </c:pt>
                <c:pt idx="733">
                  <c:v>0.67491430165816324</c:v>
                </c:pt>
                <c:pt idx="734">
                  <c:v>0.67342952806122447</c:v>
                </c:pt>
                <c:pt idx="735">
                  <c:v>0.69872050382653061</c:v>
                </c:pt>
                <c:pt idx="736">
                  <c:v>0.67405731823979587</c:v>
                </c:pt>
                <c:pt idx="737">
                  <c:v>0.68818757971938771</c:v>
                </c:pt>
                <c:pt idx="738">
                  <c:v>0.66633450255102045</c:v>
                </c:pt>
                <c:pt idx="739">
                  <c:v>0.68474968112244894</c:v>
                </c:pt>
                <c:pt idx="740">
                  <c:v>0.70060387436224492</c:v>
                </c:pt>
                <c:pt idx="741">
                  <c:v>0.67093829719387754</c:v>
                </c:pt>
                <c:pt idx="742">
                  <c:v>0.69908920599489799</c:v>
                </c:pt>
                <c:pt idx="743">
                  <c:v>0.6773856026785714</c:v>
                </c:pt>
                <c:pt idx="744">
                  <c:v>0.70155054209183676</c:v>
                </c:pt>
                <c:pt idx="745">
                  <c:v>0.69927853954081631</c:v>
                </c:pt>
                <c:pt idx="746">
                  <c:v>0.68135164221938771</c:v>
                </c:pt>
                <c:pt idx="747">
                  <c:v>0.69258211096938771</c:v>
                </c:pt>
                <c:pt idx="748">
                  <c:v>0.70999083227040816</c:v>
                </c:pt>
                <c:pt idx="749">
                  <c:v>0.71523238201530615</c:v>
                </c:pt>
                <c:pt idx="750">
                  <c:v>0.70311503507653061</c:v>
                </c:pt>
                <c:pt idx="751">
                  <c:v>0.70182955994897955</c:v>
                </c:pt>
                <c:pt idx="752">
                  <c:v>0.70454001913265307</c:v>
                </c:pt>
                <c:pt idx="753">
                  <c:v>0.70712093431122447</c:v>
                </c:pt>
                <c:pt idx="754">
                  <c:v>0.70644331951530615</c:v>
                </c:pt>
                <c:pt idx="755">
                  <c:v>0.68887515943877553</c:v>
                </c:pt>
                <c:pt idx="756">
                  <c:v>0.71832150829081631</c:v>
                </c:pt>
                <c:pt idx="757">
                  <c:v>0.74010483099489799</c:v>
                </c:pt>
                <c:pt idx="758">
                  <c:v>0.69946787308673475</c:v>
                </c:pt>
                <c:pt idx="759">
                  <c:v>0.69886001275510201</c:v>
                </c:pt>
                <c:pt idx="760">
                  <c:v>0.72361288265306123</c:v>
                </c:pt>
                <c:pt idx="761">
                  <c:v>0.70206871811224492</c:v>
                </c:pt>
                <c:pt idx="762">
                  <c:v>0.72022480867346939</c:v>
                </c:pt>
                <c:pt idx="763">
                  <c:v>0.72292530293367352</c:v>
                </c:pt>
                <c:pt idx="764">
                  <c:v>0.68850645727040816</c:v>
                </c:pt>
                <c:pt idx="765">
                  <c:v>0.71863042091836737</c:v>
                </c:pt>
                <c:pt idx="766">
                  <c:v>0.74929249043367352</c:v>
                </c:pt>
                <c:pt idx="767">
                  <c:v>0.73529177295918369</c:v>
                </c:pt>
                <c:pt idx="768">
                  <c:v>0.7289341517857143</c:v>
                </c:pt>
                <c:pt idx="769">
                  <c:v>0.74519690688775508</c:v>
                </c:pt>
                <c:pt idx="770">
                  <c:v>0.77182318239795922</c:v>
                </c:pt>
                <c:pt idx="771">
                  <c:v>0.71103714923469385</c:v>
                </c:pt>
                <c:pt idx="772">
                  <c:v>0.71095742984693877</c:v>
                </c:pt>
                <c:pt idx="773">
                  <c:v>0.72432039221938771</c:v>
                </c:pt>
                <c:pt idx="774">
                  <c:v>0.72750916772959184</c:v>
                </c:pt>
                <c:pt idx="775">
                  <c:v>0.7061244419642857</c:v>
                </c:pt>
                <c:pt idx="776">
                  <c:v>0.69678730867346939</c:v>
                </c:pt>
                <c:pt idx="777">
                  <c:v>0.7257254464285714</c:v>
                </c:pt>
                <c:pt idx="778">
                  <c:v>0.74704041772959184</c:v>
                </c:pt>
                <c:pt idx="779">
                  <c:v>0.68696189413265307</c:v>
                </c:pt>
                <c:pt idx="780">
                  <c:v>0.74255620216836737</c:v>
                </c:pt>
                <c:pt idx="781">
                  <c:v>0.6922433035714286</c:v>
                </c:pt>
                <c:pt idx="782">
                  <c:v>0.69784359056122447</c:v>
                </c:pt>
                <c:pt idx="783">
                  <c:v>0.73888911033163263</c:v>
                </c:pt>
                <c:pt idx="784">
                  <c:v>0.71991589604591832</c:v>
                </c:pt>
                <c:pt idx="785">
                  <c:v>0.70523756377551017</c:v>
                </c:pt>
                <c:pt idx="786">
                  <c:v>0.70407166772959184</c:v>
                </c:pt>
                <c:pt idx="787">
                  <c:v>0.73348812181122447</c:v>
                </c:pt>
                <c:pt idx="788">
                  <c:v>0.7194475446428571</c:v>
                </c:pt>
                <c:pt idx="789">
                  <c:v>0.69805285395408168</c:v>
                </c:pt>
                <c:pt idx="790">
                  <c:v>0.70512794961734693</c:v>
                </c:pt>
                <c:pt idx="791">
                  <c:v>0.71625876913265307</c:v>
                </c:pt>
                <c:pt idx="792">
                  <c:v>0.71917849170918369</c:v>
                </c:pt>
                <c:pt idx="793">
                  <c:v>0.73771324936224492</c:v>
                </c:pt>
                <c:pt idx="794">
                  <c:v>0.7158203125</c:v>
                </c:pt>
                <c:pt idx="795">
                  <c:v>0.70630381058673475</c:v>
                </c:pt>
                <c:pt idx="796">
                  <c:v>0.74146006058673475</c:v>
                </c:pt>
                <c:pt idx="797">
                  <c:v>0.73490314094387754</c:v>
                </c:pt>
                <c:pt idx="798">
                  <c:v>0.7190987723214286</c:v>
                </c:pt>
                <c:pt idx="799">
                  <c:v>0.72951211734693877</c:v>
                </c:pt>
                <c:pt idx="800">
                  <c:v>0.77087651466836737</c:v>
                </c:pt>
                <c:pt idx="801">
                  <c:v>0.73666693239795922</c:v>
                </c:pt>
                <c:pt idx="802">
                  <c:v>0.72018494897959184</c:v>
                </c:pt>
                <c:pt idx="803">
                  <c:v>0.72717036033163263</c:v>
                </c:pt>
                <c:pt idx="804">
                  <c:v>0.7536272321428571</c:v>
                </c:pt>
                <c:pt idx="805">
                  <c:v>0.71022999043367352</c:v>
                </c:pt>
                <c:pt idx="806">
                  <c:v>0.73117625956632648</c:v>
                </c:pt>
                <c:pt idx="807">
                  <c:v>0.73687619579081631</c:v>
                </c:pt>
                <c:pt idx="808">
                  <c:v>0.7214006696428571</c:v>
                </c:pt>
                <c:pt idx="809">
                  <c:v>0.73390664859693877</c:v>
                </c:pt>
                <c:pt idx="810">
                  <c:v>0.75624800701530615</c:v>
                </c:pt>
                <c:pt idx="811">
                  <c:v>0.72512755102040816</c:v>
                </c:pt>
                <c:pt idx="812">
                  <c:v>0.7908063616071429</c:v>
                </c:pt>
                <c:pt idx="813">
                  <c:v>0.7379324776785714</c:v>
                </c:pt>
                <c:pt idx="814">
                  <c:v>0.72965162627551017</c:v>
                </c:pt>
                <c:pt idx="815">
                  <c:v>0.75136519451530615</c:v>
                </c:pt>
                <c:pt idx="816">
                  <c:v>0.75241151147959184</c:v>
                </c:pt>
                <c:pt idx="817">
                  <c:v>0.75918765943877553</c:v>
                </c:pt>
                <c:pt idx="818">
                  <c:v>0.74617346938775508</c:v>
                </c:pt>
                <c:pt idx="819">
                  <c:v>0.70768893494897955</c:v>
                </c:pt>
                <c:pt idx="820">
                  <c:v>0.71494339923469385</c:v>
                </c:pt>
                <c:pt idx="821">
                  <c:v>0.69406688456632648</c:v>
                </c:pt>
                <c:pt idx="822">
                  <c:v>0.6935686383928571</c:v>
                </c:pt>
                <c:pt idx="823">
                  <c:v>0.72599449936224492</c:v>
                </c:pt>
                <c:pt idx="824">
                  <c:v>0.6983119419642857</c:v>
                </c:pt>
                <c:pt idx="825">
                  <c:v>0.71483378507653061</c:v>
                </c:pt>
                <c:pt idx="826">
                  <c:v>0.69152582908163263</c:v>
                </c:pt>
                <c:pt idx="827">
                  <c:v>0.6995675223214286</c:v>
                </c:pt>
                <c:pt idx="828">
                  <c:v>0.71188416772959184</c:v>
                </c:pt>
                <c:pt idx="829">
                  <c:v>0.6941964285714286</c:v>
                </c:pt>
                <c:pt idx="830">
                  <c:v>0.68552694515306123</c:v>
                </c:pt>
                <c:pt idx="831">
                  <c:v>0.71889947385204078</c:v>
                </c:pt>
                <c:pt idx="832">
                  <c:v>0.67597058354591832</c:v>
                </c:pt>
                <c:pt idx="833">
                  <c:v>0.7202845982142857</c:v>
                </c:pt>
                <c:pt idx="834">
                  <c:v>0.72885443239795922</c:v>
                </c:pt>
                <c:pt idx="835">
                  <c:v>0.6921037946428571</c:v>
                </c:pt>
                <c:pt idx="836">
                  <c:v>0.70545679209183676</c:v>
                </c:pt>
                <c:pt idx="837">
                  <c:v>0.67227359693877553</c:v>
                </c:pt>
                <c:pt idx="838">
                  <c:v>0.70557637117346939</c:v>
                </c:pt>
                <c:pt idx="839">
                  <c:v>0.75477319834183676</c:v>
                </c:pt>
                <c:pt idx="840">
                  <c:v>0.7223772321428571</c:v>
                </c:pt>
                <c:pt idx="841">
                  <c:v>0.71988600127551017</c:v>
                </c:pt>
                <c:pt idx="842">
                  <c:v>0.71005062181122447</c:v>
                </c:pt>
                <c:pt idx="843">
                  <c:v>0.71496332908163263</c:v>
                </c:pt>
                <c:pt idx="844">
                  <c:v>0.76446906887755106</c:v>
                </c:pt>
                <c:pt idx="845">
                  <c:v>0.73540138711734693</c:v>
                </c:pt>
                <c:pt idx="846">
                  <c:v>0.68985172193877553</c:v>
                </c:pt>
                <c:pt idx="847">
                  <c:v>0.73679647640306123</c:v>
                </c:pt>
                <c:pt idx="848">
                  <c:v>0.73265106823979587</c:v>
                </c:pt>
                <c:pt idx="849">
                  <c:v>0.74605389030612246</c:v>
                </c:pt>
                <c:pt idx="850">
                  <c:v>0.73303970025510201</c:v>
                </c:pt>
                <c:pt idx="851">
                  <c:v>0.73853037308673475</c:v>
                </c:pt>
                <c:pt idx="852">
                  <c:v>0.71560108418367352</c:v>
                </c:pt>
                <c:pt idx="853">
                  <c:v>0.70095264668367352</c:v>
                </c:pt>
                <c:pt idx="854">
                  <c:v>0.7269112723214286</c:v>
                </c:pt>
                <c:pt idx="855">
                  <c:v>0.705078125</c:v>
                </c:pt>
                <c:pt idx="856">
                  <c:v>0.74534638073979587</c:v>
                </c:pt>
                <c:pt idx="857">
                  <c:v>0.76873405612244894</c:v>
                </c:pt>
                <c:pt idx="858">
                  <c:v>0.69189453125</c:v>
                </c:pt>
                <c:pt idx="859">
                  <c:v>0.70677216198979587</c:v>
                </c:pt>
                <c:pt idx="860">
                  <c:v>0.72182916135204078</c:v>
                </c:pt>
                <c:pt idx="861">
                  <c:v>0.69421635841836737</c:v>
                </c:pt>
                <c:pt idx="862">
                  <c:v>0.72486846301020413</c:v>
                </c:pt>
                <c:pt idx="863">
                  <c:v>0.74698062818877553</c:v>
                </c:pt>
                <c:pt idx="864">
                  <c:v>0.73080755739795922</c:v>
                </c:pt>
                <c:pt idx="865">
                  <c:v>0.74855508609693877</c:v>
                </c:pt>
                <c:pt idx="866">
                  <c:v>0.74102160395408168</c:v>
                </c:pt>
                <c:pt idx="867">
                  <c:v>0.73090720663265307</c:v>
                </c:pt>
                <c:pt idx="868">
                  <c:v>0.7418387276785714</c:v>
                </c:pt>
                <c:pt idx="869">
                  <c:v>0.69912906568877553</c:v>
                </c:pt>
                <c:pt idx="870">
                  <c:v>0.72429049744897955</c:v>
                </c:pt>
                <c:pt idx="871">
                  <c:v>0.7218191964285714</c:v>
                </c:pt>
                <c:pt idx="872">
                  <c:v>0.68603515625</c:v>
                </c:pt>
                <c:pt idx="873">
                  <c:v>0.75021922831632648</c:v>
                </c:pt>
                <c:pt idx="874">
                  <c:v>0.74117107780612246</c:v>
                </c:pt>
                <c:pt idx="875">
                  <c:v>0.66814811862244894</c:v>
                </c:pt>
                <c:pt idx="876">
                  <c:v>0.72979113520408168</c:v>
                </c:pt>
                <c:pt idx="877">
                  <c:v>0.69834183673469385</c:v>
                </c:pt>
                <c:pt idx="878">
                  <c:v>0.70422114158163263</c:v>
                </c:pt>
                <c:pt idx="879">
                  <c:v>0.7138671875</c:v>
                </c:pt>
                <c:pt idx="880">
                  <c:v>0.7318638392857143</c:v>
                </c:pt>
                <c:pt idx="881">
                  <c:v>0.75805165816326525</c:v>
                </c:pt>
                <c:pt idx="882">
                  <c:v>0.69821229272959184</c:v>
                </c:pt>
                <c:pt idx="883">
                  <c:v>0.70851602359693877</c:v>
                </c:pt>
                <c:pt idx="884">
                  <c:v>0.72088249362244894</c:v>
                </c:pt>
                <c:pt idx="885">
                  <c:v>0.68926379145408168</c:v>
                </c:pt>
                <c:pt idx="886">
                  <c:v>0.72417091836734693</c:v>
                </c:pt>
                <c:pt idx="887">
                  <c:v>0.71350845025510201</c:v>
                </c:pt>
                <c:pt idx="888">
                  <c:v>0.69725566007653061</c:v>
                </c:pt>
                <c:pt idx="889">
                  <c:v>0.70625398596938771</c:v>
                </c:pt>
                <c:pt idx="890">
                  <c:v>0.7195172991071429</c:v>
                </c:pt>
                <c:pt idx="891">
                  <c:v>0.69947783801020413</c:v>
                </c:pt>
                <c:pt idx="892">
                  <c:v>0.69501355229591832</c:v>
                </c:pt>
                <c:pt idx="893">
                  <c:v>0.69523278061224492</c:v>
                </c:pt>
                <c:pt idx="894">
                  <c:v>0.71969666772959184</c:v>
                </c:pt>
                <c:pt idx="895">
                  <c:v>0.7052873883928571</c:v>
                </c:pt>
                <c:pt idx="896">
                  <c:v>0.70464963329081631</c:v>
                </c:pt>
                <c:pt idx="897">
                  <c:v>0.73927774234693877</c:v>
                </c:pt>
                <c:pt idx="898">
                  <c:v>0.73898875956632648</c:v>
                </c:pt>
                <c:pt idx="899">
                  <c:v>0.76280492665816324</c:v>
                </c:pt>
                <c:pt idx="900">
                  <c:v>0.70373286033163263</c:v>
                </c:pt>
                <c:pt idx="901">
                  <c:v>0.72768853635204078</c:v>
                </c:pt>
                <c:pt idx="902">
                  <c:v>0.74691087372448983</c:v>
                </c:pt>
                <c:pt idx="903">
                  <c:v>0.69522281568877553</c:v>
                </c:pt>
                <c:pt idx="904">
                  <c:v>0.73211296237244894</c:v>
                </c:pt>
                <c:pt idx="905">
                  <c:v>0.72399154974489799</c:v>
                </c:pt>
                <c:pt idx="906">
                  <c:v>0.73582987882653061</c:v>
                </c:pt>
                <c:pt idx="907">
                  <c:v>0.76980030293367352</c:v>
                </c:pt>
                <c:pt idx="908">
                  <c:v>0.72967155612244894</c:v>
                </c:pt>
                <c:pt idx="909">
                  <c:v>0.72476881377551017</c:v>
                </c:pt>
                <c:pt idx="910">
                  <c:v>0.75110610650510201</c:v>
                </c:pt>
                <c:pt idx="911">
                  <c:v>0.72095224808673475</c:v>
                </c:pt>
                <c:pt idx="912">
                  <c:v>0.71701610331632648</c:v>
                </c:pt>
                <c:pt idx="913">
                  <c:v>0.75240154655612246</c:v>
                </c:pt>
                <c:pt idx="914">
                  <c:v>0.68815768494897955</c:v>
                </c:pt>
                <c:pt idx="915">
                  <c:v>0.75640744579081631</c:v>
                </c:pt>
                <c:pt idx="916">
                  <c:v>0.70990114795918369</c:v>
                </c:pt>
                <c:pt idx="917">
                  <c:v>0.71594985650510201</c:v>
                </c:pt>
                <c:pt idx="918">
                  <c:v>0.70203882334183676</c:v>
                </c:pt>
                <c:pt idx="919">
                  <c:v>0.69889987244897955</c:v>
                </c:pt>
                <c:pt idx="920">
                  <c:v>0.7072405133928571</c:v>
                </c:pt>
                <c:pt idx="921">
                  <c:v>0.70538703762755106</c:v>
                </c:pt>
                <c:pt idx="922">
                  <c:v>0.67055963010204078</c:v>
                </c:pt>
                <c:pt idx="923">
                  <c:v>0.68072385204081631</c:v>
                </c:pt>
                <c:pt idx="924">
                  <c:v>0.70949258609693877</c:v>
                </c:pt>
                <c:pt idx="925">
                  <c:v>0.72025470344387754</c:v>
                </c:pt>
                <c:pt idx="926">
                  <c:v>0.69344905931122447</c:v>
                </c:pt>
                <c:pt idx="927">
                  <c:v>0.69548190369897955</c:v>
                </c:pt>
                <c:pt idx="928">
                  <c:v>0.70457987882653061</c:v>
                </c:pt>
                <c:pt idx="929">
                  <c:v>0.70457987882653061</c:v>
                </c:pt>
                <c:pt idx="930">
                  <c:v>0.69897959183673475</c:v>
                </c:pt>
                <c:pt idx="931">
                  <c:v>0.72640306122448983</c:v>
                </c:pt>
                <c:pt idx="932">
                  <c:v>0.7230050223214286</c:v>
                </c:pt>
                <c:pt idx="933">
                  <c:v>0.7345145089285714</c:v>
                </c:pt>
                <c:pt idx="934">
                  <c:v>0.71980628188775508</c:v>
                </c:pt>
                <c:pt idx="935">
                  <c:v>0.72824657206632648</c:v>
                </c:pt>
                <c:pt idx="936">
                  <c:v>0.73427535076530615</c:v>
                </c:pt>
                <c:pt idx="937">
                  <c:v>0.78081154336734693</c:v>
                </c:pt>
                <c:pt idx="938">
                  <c:v>0.73078762755102045</c:v>
                </c:pt>
                <c:pt idx="939">
                  <c:v>0.74120097257653061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E0-465C-B741-C86A724E1B2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clip=0.5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Sheet1!$D$2:$D$941</c:f>
              <c:numCache>
                <c:formatCode>General</c:formatCode>
                <c:ptCount val="940"/>
                <c:pt idx="0">
                  <c:v>0.30836455676020408</c:v>
                </c:pt>
                <c:pt idx="1">
                  <c:v>0.42336973852040816</c:v>
                </c:pt>
                <c:pt idx="2">
                  <c:v>0.48789261798469385</c:v>
                </c:pt>
                <c:pt idx="3">
                  <c:v>0.49717992665816324</c:v>
                </c:pt>
                <c:pt idx="4">
                  <c:v>0.49099170918367346</c:v>
                </c:pt>
                <c:pt idx="5">
                  <c:v>0.5200892857142857</c:v>
                </c:pt>
                <c:pt idx="6">
                  <c:v>0.54276945153061229</c:v>
                </c:pt>
                <c:pt idx="7">
                  <c:v>0.55174784757653061</c:v>
                </c:pt>
                <c:pt idx="8">
                  <c:v>0.54205197704081631</c:v>
                </c:pt>
                <c:pt idx="9">
                  <c:v>0.54456313775510201</c:v>
                </c:pt>
                <c:pt idx="10">
                  <c:v>0.5744280133928571</c:v>
                </c:pt>
                <c:pt idx="11">
                  <c:v>0.58452248086734693</c:v>
                </c:pt>
                <c:pt idx="12">
                  <c:v>0.57542450573979587</c:v>
                </c:pt>
                <c:pt idx="13">
                  <c:v>0.59145806760204078</c:v>
                </c:pt>
                <c:pt idx="14">
                  <c:v>0.58382493622448983</c:v>
                </c:pt>
                <c:pt idx="15">
                  <c:v>0.56253985969387754</c:v>
                </c:pt>
                <c:pt idx="16">
                  <c:v>0.56791095344387754</c:v>
                </c:pt>
                <c:pt idx="17">
                  <c:v>0.6666434151785714</c:v>
                </c:pt>
                <c:pt idx="18">
                  <c:v>0.6381138392857143</c:v>
                </c:pt>
                <c:pt idx="19">
                  <c:v>0.58866788903061229</c:v>
                </c:pt>
                <c:pt idx="20">
                  <c:v>0.62808912627551017</c:v>
                </c:pt>
                <c:pt idx="21">
                  <c:v>0.63156688456632648</c:v>
                </c:pt>
                <c:pt idx="22">
                  <c:v>0.63852240114795922</c:v>
                </c:pt>
                <c:pt idx="23">
                  <c:v>0.64695272640306123</c:v>
                </c:pt>
                <c:pt idx="24">
                  <c:v>0.64024633290816324</c:v>
                </c:pt>
                <c:pt idx="25">
                  <c:v>0.61810427295918369</c:v>
                </c:pt>
                <c:pt idx="26">
                  <c:v>0.68298588966836737</c:v>
                </c:pt>
                <c:pt idx="27">
                  <c:v>0.67795360331632648</c:v>
                </c:pt>
                <c:pt idx="28">
                  <c:v>0.62617586096938771</c:v>
                </c:pt>
                <c:pt idx="29">
                  <c:v>0.74429009885204078</c:v>
                </c:pt>
                <c:pt idx="30">
                  <c:v>0.66091358418367352</c:v>
                </c:pt>
                <c:pt idx="31">
                  <c:v>0.70979153380102045</c:v>
                </c:pt>
                <c:pt idx="32">
                  <c:v>0.70695153061224492</c:v>
                </c:pt>
                <c:pt idx="33">
                  <c:v>0.69812260841836737</c:v>
                </c:pt>
                <c:pt idx="34">
                  <c:v>0.68034518494897955</c:v>
                </c:pt>
                <c:pt idx="35">
                  <c:v>0.71097735969387754</c:v>
                </c:pt>
                <c:pt idx="36">
                  <c:v>0.69872050382653061</c:v>
                </c:pt>
                <c:pt idx="37">
                  <c:v>0.68007613201530615</c:v>
                </c:pt>
                <c:pt idx="38">
                  <c:v>0.66820790816326525</c:v>
                </c:pt>
                <c:pt idx="39">
                  <c:v>0.69170519770408168</c:v>
                </c:pt>
                <c:pt idx="40">
                  <c:v>0.67727598852040816</c:v>
                </c:pt>
                <c:pt idx="41">
                  <c:v>0.67658840880102045</c:v>
                </c:pt>
                <c:pt idx="42">
                  <c:v>0.65109813456632648</c:v>
                </c:pt>
                <c:pt idx="43">
                  <c:v>0.6955915178571429</c:v>
                </c:pt>
                <c:pt idx="44">
                  <c:v>0.64091398278061229</c:v>
                </c:pt>
                <c:pt idx="45">
                  <c:v>0.7448381696428571</c:v>
                </c:pt>
                <c:pt idx="46">
                  <c:v>0.71497329400510201</c:v>
                </c:pt>
                <c:pt idx="47">
                  <c:v>0.68488919005102045</c:v>
                </c:pt>
                <c:pt idx="48">
                  <c:v>0.68368343431122447</c:v>
                </c:pt>
                <c:pt idx="49">
                  <c:v>0.67960778061224492</c:v>
                </c:pt>
                <c:pt idx="50">
                  <c:v>0.66346460459183676</c:v>
                </c:pt>
                <c:pt idx="51">
                  <c:v>0.68113241390306123</c:v>
                </c:pt>
                <c:pt idx="52">
                  <c:v>0.69352877869897955</c:v>
                </c:pt>
                <c:pt idx="53">
                  <c:v>0.6999162946428571</c:v>
                </c:pt>
                <c:pt idx="54">
                  <c:v>0.68222855548469385</c:v>
                </c:pt>
                <c:pt idx="55">
                  <c:v>0.67866111288265307</c:v>
                </c:pt>
                <c:pt idx="56">
                  <c:v>0.70637356505102045</c:v>
                </c:pt>
                <c:pt idx="57">
                  <c:v>0.65396803252551017</c:v>
                </c:pt>
                <c:pt idx="58">
                  <c:v>0.7059849330357143</c:v>
                </c:pt>
                <c:pt idx="59">
                  <c:v>0.70790816326530615</c:v>
                </c:pt>
                <c:pt idx="60">
                  <c:v>0.72119140625</c:v>
                </c:pt>
                <c:pt idx="61">
                  <c:v>0.6770368303571429</c:v>
                </c:pt>
                <c:pt idx="62">
                  <c:v>0.70304528061224492</c:v>
                </c:pt>
                <c:pt idx="63">
                  <c:v>0.65540298150510201</c:v>
                </c:pt>
                <c:pt idx="64">
                  <c:v>0.6713169642857143</c:v>
                </c:pt>
                <c:pt idx="65">
                  <c:v>0.66395288584183676</c:v>
                </c:pt>
                <c:pt idx="66">
                  <c:v>0.67153619260204078</c:v>
                </c:pt>
                <c:pt idx="67">
                  <c:v>0.70015545280612246</c:v>
                </c:pt>
                <c:pt idx="68">
                  <c:v>0.67901985012755106</c:v>
                </c:pt>
                <c:pt idx="69">
                  <c:v>0.70966198979591832</c:v>
                </c:pt>
                <c:pt idx="70">
                  <c:v>0.73052853954081631</c:v>
                </c:pt>
                <c:pt idx="71">
                  <c:v>0.65626992984693877</c:v>
                </c:pt>
                <c:pt idx="72">
                  <c:v>0.67291135204081631</c:v>
                </c:pt>
                <c:pt idx="73">
                  <c:v>0.62977319834183676</c:v>
                </c:pt>
                <c:pt idx="74">
                  <c:v>0.7167271205357143</c:v>
                </c:pt>
                <c:pt idx="75">
                  <c:v>0.67897002551020413</c:v>
                </c:pt>
                <c:pt idx="76">
                  <c:v>0.6330915178571429</c:v>
                </c:pt>
                <c:pt idx="77">
                  <c:v>0.69300063775510201</c:v>
                </c:pt>
                <c:pt idx="78">
                  <c:v>0.66818797831632648</c:v>
                </c:pt>
                <c:pt idx="79">
                  <c:v>0.68253746811224492</c:v>
                </c:pt>
                <c:pt idx="80">
                  <c:v>0.73583984375</c:v>
                </c:pt>
                <c:pt idx="81">
                  <c:v>0.64726163903061229</c:v>
                </c:pt>
                <c:pt idx="82">
                  <c:v>0.70474928252551017</c:v>
                </c:pt>
                <c:pt idx="83">
                  <c:v>0.70688177614795922</c:v>
                </c:pt>
                <c:pt idx="84">
                  <c:v>0.70652303890306123</c:v>
                </c:pt>
                <c:pt idx="85">
                  <c:v>0.68083346619897955</c:v>
                </c:pt>
                <c:pt idx="86">
                  <c:v>0.72294523278061229</c:v>
                </c:pt>
                <c:pt idx="87">
                  <c:v>0.68747010522959184</c:v>
                </c:pt>
                <c:pt idx="88">
                  <c:v>0.71363799426020413</c:v>
                </c:pt>
                <c:pt idx="89">
                  <c:v>0.70060387436224492</c:v>
                </c:pt>
                <c:pt idx="90">
                  <c:v>0.69222337372448983</c:v>
                </c:pt>
                <c:pt idx="91">
                  <c:v>0.66668327487244894</c:v>
                </c:pt>
                <c:pt idx="92">
                  <c:v>0.70369300063775508</c:v>
                </c:pt>
                <c:pt idx="93">
                  <c:v>0.74185865752551017</c:v>
                </c:pt>
                <c:pt idx="94">
                  <c:v>0.64015664859693877</c:v>
                </c:pt>
                <c:pt idx="95">
                  <c:v>0.6994280133928571</c:v>
                </c:pt>
                <c:pt idx="96">
                  <c:v>0.66638432716836737</c:v>
                </c:pt>
                <c:pt idx="97">
                  <c:v>0.68502869897959184</c:v>
                </c:pt>
                <c:pt idx="98">
                  <c:v>0.73598931760204078</c:v>
                </c:pt>
                <c:pt idx="99">
                  <c:v>0.69026028380102045</c:v>
                </c:pt>
                <c:pt idx="100">
                  <c:v>0.76611328125</c:v>
                </c:pt>
                <c:pt idx="101">
                  <c:v>0.65006178252551017</c:v>
                </c:pt>
                <c:pt idx="102">
                  <c:v>0.64465082908163263</c:v>
                </c:pt>
                <c:pt idx="103">
                  <c:v>0.73659717793367352</c:v>
                </c:pt>
                <c:pt idx="104">
                  <c:v>0.64307637117346939</c:v>
                </c:pt>
                <c:pt idx="105">
                  <c:v>0.68344427614795922</c:v>
                </c:pt>
                <c:pt idx="106">
                  <c:v>0.6798967633928571</c:v>
                </c:pt>
                <c:pt idx="107">
                  <c:v>0.65078922193877553</c:v>
                </c:pt>
                <c:pt idx="108">
                  <c:v>0.77407525510204078</c:v>
                </c:pt>
                <c:pt idx="109">
                  <c:v>0.59867267219387754</c:v>
                </c:pt>
                <c:pt idx="110">
                  <c:v>0.66578643176020413</c:v>
                </c:pt>
                <c:pt idx="111">
                  <c:v>0.63629025829081631</c:v>
                </c:pt>
                <c:pt idx="112">
                  <c:v>0.67298110650510201</c:v>
                </c:pt>
                <c:pt idx="113">
                  <c:v>0.67849170918367352</c:v>
                </c:pt>
                <c:pt idx="114">
                  <c:v>0.63079958545918369</c:v>
                </c:pt>
                <c:pt idx="115">
                  <c:v>0.67225366709183676</c:v>
                </c:pt>
                <c:pt idx="116">
                  <c:v>0.64130261479591832</c:v>
                </c:pt>
                <c:pt idx="117">
                  <c:v>0.64560746173469385</c:v>
                </c:pt>
                <c:pt idx="118">
                  <c:v>0.6496930803571429</c:v>
                </c:pt>
                <c:pt idx="119">
                  <c:v>0.66181042729591832</c:v>
                </c:pt>
                <c:pt idx="120">
                  <c:v>0.66610530931122447</c:v>
                </c:pt>
                <c:pt idx="121">
                  <c:v>0.68796835140306123</c:v>
                </c:pt>
                <c:pt idx="122">
                  <c:v>0.70771882971938771</c:v>
                </c:pt>
                <c:pt idx="123">
                  <c:v>0.65340999681122447</c:v>
                </c:pt>
                <c:pt idx="124">
                  <c:v>0.68148118622448983</c:v>
                </c:pt>
                <c:pt idx="125">
                  <c:v>0.62992267219387754</c:v>
                </c:pt>
                <c:pt idx="126">
                  <c:v>0.72580516581632648</c:v>
                </c:pt>
                <c:pt idx="127">
                  <c:v>0.64113321109693877</c:v>
                </c:pt>
                <c:pt idx="128">
                  <c:v>0.6692940848214286</c:v>
                </c:pt>
                <c:pt idx="129">
                  <c:v>0.66710180165816324</c:v>
                </c:pt>
                <c:pt idx="130">
                  <c:v>0.67460538903061229</c:v>
                </c:pt>
                <c:pt idx="131">
                  <c:v>0.72182916135204078</c:v>
                </c:pt>
                <c:pt idx="132">
                  <c:v>0.64019650829081631</c:v>
                </c:pt>
                <c:pt idx="133">
                  <c:v>0.70611447704081631</c:v>
                </c:pt>
                <c:pt idx="134">
                  <c:v>0.67971739477040816</c:v>
                </c:pt>
                <c:pt idx="135">
                  <c:v>0.69758450255102045</c:v>
                </c:pt>
                <c:pt idx="136">
                  <c:v>0.67644889987244894</c:v>
                </c:pt>
                <c:pt idx="137">
                  <c:v>0.64473054846938771</c:v>
                </c:pt>
                <c:pt idx="138">
                  <c:v>0.70377272002551017</c:v>
                </c:pt>
                <c:pt idx="139">
                  <c:v>0.6579938616071429</c:v>
                </c:pt>
                <c:pt idx="140">
                  <c:v>0.69708625637755106</c:v>
                </c:pt>
                <c:pt idx="141">
                  <c:v>0.68780891262755106</c:v>
                </c:pt>
                <c:pt idx="142">
                  <c:v>0.6637834821428571</c:v>
                </c:pt>
                <c:pt idx="143">
                  <c:v>0.67188496492346939</c:v>
                </c:pt>
                <c:pt idx="144">
                  <c:v>0.69088807397959184</c:v>
                </c:pt>
                <c:pt idx="145">
                  <c:v>0.7889927455357143</c:v>
                </c:pt>
                <c:pt idx="146">
                  <c:v>0.67413703762755106</c:v>
                </c:pt>
                <c:pt idx="147">
                  <c:v>0.71936782525510201</c:v>
                </c:pt>
                <c:pt idx="148">
                  <c:v>0.6982421875</c:v>
                </c:pt>
                <c:pt idx="149">
                  <c:v>0.71662747130102045</c:v>
                </c:pt>
                <c:pt idx="150">
                  <c:v>0.73274075255102045</c:v>
                </c:pt>
                <c:pt idx="151">
                  <c:v>0.6337193080357143</c:v>
                </c:pt>
                <c:pt idx="152">
                  <c:v>0.72952208227040816</c:v>
                </c:pt>
                <c:pt idx="153">
                  <c:v>0.67080875318877553</c:v>
                </c:pt>
                <c:pt idx="154">
                  <c:v>0.69669762436224492</c:v>
                </c:pt>
                <c:pt idx="155">
                  <c:v>0.69286112882653061</c:v>
                </c:pt>
                <c:pt idx="156">
                  <c:v>0.64795918367346939</c:v>
                </c:pt>
                <c:pt idx="157">
                  <c:v>0.71628866390306123</c:v>
                </c:pt>
                <c:pt idx="158">
                  <c:v>0.69204400510204078</c:v>
                </c:pt>
                <c:pt idx="159">
                  <c:v>0.67635921556122447</c:v>
                </c:pt>
                <c:pt idx="160">
                  <c:v>0.64516900510204078</c:v>
                </c:pt>
                <c:pt idx="161">
                  <c:v>0.72871492346938771</c:v>
                </c:pt>
                <c:pt idx="162">
                  <c:v>0.63437699298469385</c:v>
                </c:pt>
                <c:pt idx="163">
                  <c:v>0.68246771364795922</c:v>
                </c:pt>
                <c:pt idx="164">
                  <c:v>0.65144690688775508</c:v>
                </c:pt>
                <c:pt idx="165">
                  <c:v>0.68593550701530615</c:v>
                </c:pt>
                <c:pt idx="166">
                  <c:v>0.67192482461734693</c:v>
                </c:pt>
                <c:pt idx="167">
                  <c:v>0.63658920599489799</c:v>
                </c:pt>
                <c:pt idx="168">
                  <c:v>0.68760961415816324</c:v>
                </c:pt>
                <c:pt idx="169">
                  <c:v>0.61568279655612246</c:v>
                </c:pt>
                <c:pt idx="170">
                  <c:v>0.63879145408163263</c:v>
                </c:pt>
                <c:pt idx="171">
                  <c:v>0.60400390625</c:v>
                </c:pt>
                <c:pt idx="172">
                  <c:v>0.60294762436224492</c:v>
                </c:pt>
                <c:pt idx="173">
                  <c:v>0.61656967474489799</c:v>
                </c:pt>
                <c:pt idx="174">
                  <c:v>0.57836415816326525</c:v>
                </c:pt>
                <c:pt idx="175">
                  <c:v>0.66258769132653061</c:v>
                </c:pt>
                <c:pt idx="176">
                  <c:v>0.61466637436224492</c:v>
                </c:pt>
                <c:pt idx="177">
                  <c:v>0.63363958864795922</c:v>
                </c:pt>
                <c:pt idx="178">
                  <c:v>0.66100326849489799</c:v>
                </c:pt>
                <c:pt idx="179">
                  <c:v>0.60405373086734693</c:v>
                </c:pt>
                <c:pt idx="180">
                  <c:v>0.67211415816326525</c:v>
                </c:pt>
                <c:pt idx="181">
                  <c:v>0.66940369897959184</c:v>
                </c:pt>
                <c:pt idx="182">
                  <c:v>0.63261320153061229</c:v>
                </c:pt>
                <c:pt idx="183">
                  <c:v>0.6690848214285714</c:v>
                </c:pt>
                <c:pt idx="184">
                  <c:v>0.6090959821428571</c:v>
                </c:pt>
                <c:pt idx="185">
                  <c:v>0.66240832270408168</c:v>
                </c:pt>
                <c:pt idx="186">
                  <c:v>0.69738520408163263</c:v>
                </c:pt>
                <c:pt idx="187">
                  <c:v>0.62036631058673475</c:v>
                </c:pt>
                <c:pt idx="188">
                  <c:v>0.66655373086734693</c:v>
                </c:pt>
                <c:pt idx="189">
                  <c:v>0.64644451530612246</c:v>
                </c:pt>
                <c:pt idx="190">
                  <c:v>0.64769013073979587</c:v>
                </c:pt>
                <c:pt idx="191">
                  <c:v>0.63128786670918369</c:v>
                </c:pt>
                <c:pt idx="192">
                  <c:v>0.66366390306122447</c:v>
                </c:pt>
                <c:pt idx="193">
                  <c:v>0.68951291454081631</c:v>
                </c:pt>
                <c:pt idx="194">
                  <c:v>0.6761997767857143</c:v>
                </c:pt>
                <c:pt idx="195">
                  <c:v>0.6443917410714286</c:v>
                </c:pt>
                <c:pt idx="196">
                  <c:v>0.72287547831632648</c:v>
                </c:pt>
                <c:pt idx="197">
                  <c:v>0.66200972576530615</c:v>
                </c:pt>
                <c:pt idx="198">
                  <c:v>0.69696667729591832</c:v>
                </c:pt>
                <c:pt idx="199">
                  <c:v>0.66153140943877553</c:v>
                </c:pt>
                <c:pt idx="200">
                  <c:v>0.6576450892857143</c:v>
                </c:pt>
                <c:pt idx="201">
                  <c:v>0.70857581313775508</c:v>
                </c:pt>
                <c:pt idx="202">
                  <c:v>0.66100326849489799</c:v>
                </c:pt>
                <c:pt idx="203">
                  <c:v>0.62766063456632648</c:v>
                </c:pt>
                <c:pt idx="204">
                  <c:v>0.69933832908163263</c:v>
                </c:pt>
                <c:pt idx="205">
                  <c:v>0.62543845663265307</c:v>
                </c:pt>
                <c:pt idx="206">
                  <c:v>0.6891043526785714</c:v>
                </c:pt>
                <c:pt idx="207">
                  <c:v>0.6263253348214286</c:v>
                </c:pt>
                <c:pt idx="208">
                  <c:v>0.69114716198979587</c:v>
                </c:pt>
                <c:pt idx="209">
                  <c:v>0.6468331473214286</c:v>
                </c:pt>
                <c:pt idx="210">
                  <c:v>0.65551259566326525</c:v>
                </c:pt>
                <c:pt idx="211">
                  <c:v>0.65957828443877553</c:v>
                </c:pt>
                <c:pt idx="212">
                  <c:v>0.65621014030612246</c:v>
                </c:pt>
                <c:pt idx="213">
                  <c:v>0.69016063456632648</c:v>
                </c:pt>
                <c:pt idx="214">
                  <c:v>0.67269212372448983</c:v>
                </c:pt>
                <c:pt idx="215">
                  <c:v>0.63200534119897955</c:v>
                </c:pt>
                <c:pt idx="216">
                  <c:v>0.69159558354591832</c:v>
                </c:pt>
                <c:pt idx="217">
                  <c:v>0.66400271045918369</c:v>
                </c:pt>
                <c:pt idx="218">
                  <c:v>0.65566206951530615</c:v>
                </c:pt>
                <c:pt idx="219">
                  <c:v>0.69436583227040816</c:v>
                </c:pt>
                <c:pt idx="220">
                  <c:v>0.68651347257653061</c:v>
                </c:pt>
                <c:pt idx="221">
                  <c:v>0.63110849808673475</c:v>
                </c:pt>
                <c:pt idx="222">
                  <c:v>0.65397799744897955</c:v>
                </c:pt>
                <c:pt idx="223">
                  <c:v>0.68459024234693877</c:v>
                </c:pt>
                <c:pt idx="224">
                  <c:v>0.70253706951530615</c:v>
                </c:pt>
                <c:pt idx="225">
                  <c:v>0.6542271205357143</c:v>
                </c:pt>
                <c:pt idx="226">
                  <c:v>0.70436065051020413</c:v>
                </c:pt>
                <c:pt idx="227">
                  <c:v>0.66868622448979587</c:v>
                </c:pt>
                <c:pt idx="228">
                  <c:v>0.70276626275510201</c:v>
                </c:pt>
                <c:pt idx="229">
                  <c:v>0.70129145408163263</c:v>
                </c:pt>
                <c:pt idx="230">
                  <c:v>0.66261758609693877</c:v>
                </c:pt>
                <c:pt idx="231">
                  <c:v>0.67486447704081631</c:v>
                </c:pt>
                <c:pt idx="232">
                  <c:v>0.6745256696428571</c:v>
                </c:pt>
                <c:pt idx="233">
                  <c:v>0.71315967793367352</c:v>
                </c:pt>
                <c:pt idx="234">
                  <c:v>0.67235331632653061</c:v>
                </c:pt>
                <c:pt idx="235">
                  <c:v>0.69297074298469385</c:v>
                </c:pt>
                <c:pt idx="236">
                  <c:v>0.69766422193877553</c:v>
                </c:pt>
                <c:pt idx="237">
                  <c:v>0.69569116709183676</c:v>
                </c:pt>
                <c:pt idx="238">
                  <c:v>0.73436503507653061</c:v>
                </c:pt>
                <c:pt idx="239">
                  <c:v>0.70116191007653061</c:v>
                </c:pt>
                <c:pt idx="240">
                  <c:v>0.68256736288265307</c:v>
                </c:pt>
                <c:pt idx="241">
                  <c:v>0.73184390943877553</c:v>
                </c:pt>
                <c:pt idx="242">
                  <c:v>0.71160514987244894</c:v>
                </c:pt>
                <c:pt idx="243">
                  <c:v>0.7186802455357143</c:v>
                </c:pt>
                <c:pt idx="244">
                  <c:v>0.68224848533163263</c:v>
                </c:pt>
                <c:pt idx="245">
                  <c:v>0.65923947704081631</c:v>
                </c:pt>
                <c:pt idx="246">
                  <c:v>0.71059869260204078</c:v>
                </c:pt>
                <c:pt idx="247">
                  <c:v>0.67175542091836737</c:v>
                </c:pt>
                <c:pt idx="248">
                  <c:v>0.66151147959183676</c:v>
                </c:pt>
                <c:pt idx="249">
                  <c:v>0.74752869897959184</c:v>
                </c:pt>
                <c:pt idx="250">
                  <c:v>0.64643455038265307</c:v>
                </c:pt>
                <c:pt idx="251">
                  <c:v>0.6296735491071429</c:v>
                </c:pt>
                <c:pt idx="252">
                  <c:v>0.66980229591836737</c:v>
                </c:pt>
                <c:pt idx="253">
                  <c:v>0.67623963647959184</c:v>
                </c:pt>
                <c:pt idx="254">
                  <c:v>0.65215441645408168</c:v>
                </c:pt>
                <c:pt idx="255">
                  <c:v>0.68730070153061229</c:v>
                </c:pt>
                <c:pt idx="256">
                  <c:v>0.67283163265306123</c:v>
                </c:pt>
                <c:pt idx="257">
                  <c:v>0.66906489158163263</c:v>
                </c:pt>
                <c:pt idx="258">
                  <c:v>0.7413504464285714</c:v>
                </c:pt>
                <c:pt idx="259">
                  <c:v>0.7197963169642857</c:v>
                </c:pt>
                <c:pt idx="260">
                  <c:v>0.67203443877551017</c:v>
                </c:pt>
                <c:pt idx="261">
                  <c:v>0.69184470663265307</c:v>
                </c:pt>
                <c:pt idx="262">
                  <c:v>0.67497409119897955</c:v>
                </c:pt>
                <c:pt idx="263">
                  <c:v>0.68426139987244894</c:v>
                </c:pt>
                <c:pt idx="264">
                  <c:v>0.66065449617346939</c:v>
                </c:pt>
                <c:pt idx="265">
                  <c:v>0.65901028380102045</c:v>
                </c:pt>
                <c:pt idx="266">
                  <c:v>0.71292051977040816</c:v>
                </c:pt>
                <c:pt idx="267">
                  <c:v>0.65648915816326525</c:v>
                </c:pt>
                <c:pt idx="268">
                  <c:v>0.61965880102040816</c:v>
                </c:pt>
                <c:pt idx="269">
                  <c:v>0.69411670918367352</c:v>
                </c:pt>
                <c:pt idx="270">
                  <c:v>0.6316266741071429</c:v>
                </c:pt>
                <c:pt idx="271">
                  <c:v>0.69073860012755106</c:v>
                </c:pt>
                <c:pt idx="272">
                  <c:v>0.66432158801020413</c:v>
                </c:pt>
                <c:pt idx="273">
                  <c:v>0.69127670599489799</c:v>
                </c:pt>
                <c:pt idx="274">
                  <c:v>0.71284080038265307</c:v>
                </c:pt>
                <c:pt idx="275">
                  <c:v>0.6554129464285714</c:v>
                </c:pt>
                <c:pt idx="276">
                  <c:v>0.71384725765306123</c:v>
                </c:pt>
                <c:pt idx="277">
                  <c:v>0.67359893176020413</c:v>
                </c:pt>
                <c:pt idx="278">
                  <c:v>0.65323062818877553</c:v>
                </c:pt>
                <c:pt idx="279">
                  <c:v>0.67690728635204078</c:v>
                </c:pt>
                <c:pt idx="280">
                  <c:v>0.67916932397959184</c:v>
                </c:pt>
                <c:pt idx="281">
                  <c:v>0.69800302933673475</c:v>
                </c:pt>
                <c:pt idx="282">
                  <c:v>0.62958386479591832</c:v>
                </c:pt>
                <c:pt idx="283">
                  <c:v>0.70118183992346939</c:v>
                </c:pt>
                <c:pt idx="284">
                  <c:v>0.70725047831632648</c:v>
                </c:pt>
                <c:pt idx="285">
                  <c:v>0.64629504145408168</c:v>
                </c:pt>
                <c:pt idx="286">
                  <c:v>0.69406688456632648</c:v>
                </c:pt>
                <c:pt idx="287">
                  <c:v>0.7053571428571429</c:v>
                </c:pt>
                <c:pt idx="288">
                  <c:v>0.68525789221938771</c:v>
                </c:pt>
                <c:pt idx="289">
                  <c:v>0.677734375</c:v>
                </c:pt>
                <c:pt idx="290">
                  <c:v>0.72464923469387754</c:v>
                </c:pt>
                <c:pt idx="291">
                  <c:v>0.66191007653061229</c:v>
                </c:pt>
                <c:pt idx="292">
                  <c:v>0.68734056122448983</c:v>
                </c:pt>
                <c:pt idx="293">
                  <c:v>0.65319076849489799</c:v>
                </c:pt>
                <c:pt idx="294">
                  <c:v>0.71041932397959184</c:v>
                </c:pt>
                <c:pt idx="295">
                  <c:v>0.64999202806122447</c:v>
                </c:pt>
                <c:pt idx="296">
                  <c:v>0.70281608737244894</c:v>
                </c:pt>
                <c:pt idx="297">
                  <c:v>0.66101323341836737</c:v>
                </c:pt>
                <c:pt idx="298">
                  <c:v>0.6661551339285714</c:v>
                </c:pt>
                <c:pt idx="299">
                  <c:v>0.67590082908163263</c:v>
                </c:pt>
                <c:pt idx="300">
                  <c:v>0.71841119260204078</c:v>
                </c:pt>
                <c:pt idx="301">
                  <c:v>0.68827726403061229</c:v>
                </c:pt>
                <c:pt idx="302">
                  <c:v>0.68216876594387754</c:v>
                </c:pt>
                <c:pt idx="303">
                  <c:v>0.68545719068877553</c:v>
                </c:pt>
                <c:pt idx="304">
                  <c:v>0.67128706951530615</c:v>
                </c:pt>
                <c:pt idx="305">
                  <c:v>0.69901945153061229</c:v>
                </c:pt>
                <c:pt idx="306">
                  <c:v>0.7034737723214286</c:v>
                </c:pt>
                <c:pt idx="307">
                  <c:v>0.64525868941326525</c:v>
                </c:pt>
                <c:pt idx="308">
                  <c:v>0.7102399553571429</c:v>
                </c:pt>
                <c:pt idx="309">
                  <c:v>0.67352917729591832</c:v>
                </c:pt>
                <c:pt idx="310">
                  <c:v>0.72424067283163263</c:v>
                </c:pt>
                <c:pt idx="311">
                  <c:v>0.60105428890306123</c:v>
                </c:pt>
                <c:pt idx="312">
                  <c:v>0.72146045918367352</c:v>
                </c:pt>
                <c:pt idx="313">
                  <c:v>0.6398577008928571</c:v>
                </c:pt>
                <c:pt idx="314">
                  <c:v>0.64484016262755106</c:v>
                </c:pt>
                <c:pt idx="315">
                  <c:v>0.70432079081632648</c:v>
                </c:pt>
                <c:pt idx="316">
                  <c:v>0.65486487563775508</c:v>
                </c:pt>
                <c:pt idx="317">
                  <c:v>0.71460459183673475</c:v>
                </c:pt>
                <c:pt idx="318">
                  <c:v>0.69456513073979587</c:v>
                </c:pt>
                <c:pt idx="319">
                  <c:v>0.67767458545918369</c:v>
                </c:pt>
                <c:pt idx="320">
                  <c:v>0.7204241071428571</c:v>
                </c:pt>
                <c:pt idx="321">
                  <c:v>0.68803810586734693</c:v>
                </c:pt>
                <c:pt idx="322">
                  <c:v>0.66478993941326525</c:v>
                </c:pt>
                <c:pt idx="323">
                  <c:v>0.65933912627551017</c:v>
                </c:pt>
                <c:pt idx="324">
                  <c:v>0.6446707589285714</c:v>
                </c:pt>
                <c:pt idx="325">
                  <c:v>0.66497927295918369</c:v>
                </c:pt>
                <c:pt idx="326">
                  <c:v>0.6544363839285714</c:v>
                </c:pt>
                <c:pt idx="327">
                  <c:v>0.64111328125</c:v>
                </c:pt>
                <c:pt idx="328">
                  <c:v>0.64994220344387754</c:v>
                </c:pt>
                <c:pt idx="329">
                  <c:v>0.67303093112244894</c:v>
                </c:pt>
                <c:pt idx="330">
                  <c:v>0.6838727678571429</c:v>
                </c:pt>
                <c:pt idx="331">
                  <c:v>0.63956871811224492</c:v>
                </c:pt>
                <c:pt idx="332">
                  <c:v>0.66186025191326525</c:v>
                </c:pt>
                <c:pt idx="333">
                  <c:v>0.67849170918367352</c:v>
                </c:pt>
                <c:pt idx="334">
                  <c:v>0.64783960459183676</c:v>
                </c:pt>
                <c:pt idx="335">
                  <c:v>0.70867546237244894</c:v>
                </c:pt>
                <c:pt idx="336">
                  <c:v>0.6404157366071429</c:v>
                </c:pt>
                <c:pt idx="337">
                  <c:v>0.6973353794642857</c:v>
                </c:pt>
                <c:pt idx="338">
                  <c:v>0.65575175382653061</c:v>
                </c:pt>
                <c:pt idx="339">
                  <c:v>0.63823341836734693</c:v>
                </c:pt>
                <c:pt idx="340">
                  <c:v>0.66760004783163263</c:v>
                </c:pt>
                <c:pt idx="341">
                  <c:v>0.62278778698979587</c:v>
                </c:pt>
                <c:pt idx="342">
                  <c:v>0.65186543367346939</c:v>
                </c:pt>
                <c:pt idx="343">
                  <c:v>0.65607063137755106</c:v>
                </c:pt>
                <c:pt idx="344">
                  <c:v>0.6828962053571429</c:v>
                </c:pt>
                <c:pt idx="345">
                  <c:v>0.67985690369897955</c:v>
                </c:pt>
                <c:pt idx="346">
                  <c:v>0.69086814413265307</c:v>
                </c:pt>
                <c:pt idx="347">
                  <c:v>0.69770408163265307</c:v>
                </c:pt>
                <c:pt idx="348">
                  <c:v>0.65787428252551017</c:v>
                </c:pt>
                <c:pt idx="349">
                  <c:v>0.70168008609693877</c:v>
                </c:pt>
                <c:pt idx="350">
                  <c:v>0.6561104910714286</c:v>
                </c:pt>
                <c:pt idx="351">
                  <c:v>0.7216796875</c:v>
                </c:pt>
                <c:pt idx="352">
                  <c:v>0.6620396205357143</c:v>
                </c:pt>
                <c:pt idx="353">
                  <c:v>0.67226363201530615</c:v>
                </c:pt>
                <c:pt idx="354">
                  <c:v>0.62326610331632648</c:v>
                </c:pt>
                <c:pt idx="355">
                  <c:v>0.69541214923469385</c:v>
                </c:pt>
                <c:pt idx="356">
                  <c:v>0.63481544961734693</c:v>
                </c:pt>
                <c:pt idx="357">
                  <c:v>0.67355907206632648</c:v>
                </c:pt>
                <c:pt idx="358">
                  <c:v>0.68549705038265307</c:v>
                </c:pt>
                <c:pt idx="359">
                  <c:v>0.66976243622448983</c:v>
                </c:pt>
                <c:pt idx="360">
                  <c:v>0.67795360331632648</c:v>
                </c:pt>
                <c:pt idx="361">
                  <c:v>0.65357940051020413</c:v>
                </c:pt>
                <c:pt idx="362">
                  <c:v>0.61819395727040816</c:v>
                </c:pt>
                <c:pt idx="363">
                  <c:v>0.72747927295918369</c:v>
                </c:pt>
                <c:pt idx="364">
                  <c:v>0.61668925382653061</c:v>
                </c:pt>
                <c:pt idx="365">
                  <c:v>0.63956871811224492</c:v>
                </c:pt>
                <c:pt idx="366">
                  <c:v>0.58439293686224492</c:v>
                </c:pt>
                <c:pt idx="367">
                  <c:v>0.67413703762755106</c:v>
                </c:pt>
                <c:pt idx="368">
                  <c:v>0.66543765943877553</c:v>
                </c:pt>
                <c:pt idx="369">
                  <c:v>0.65281210140306123</c:v>
                </c:pt>
                <c:pt idx="370">
                  <c:v>0.64790935905612246</c:v>
                </c:pt>
                <c:pt idx="371">
                  <c:v>0.7103794642857143</c:v>
                </c:pt>
                <c:pt idx="372">
                  <c:v>0.60778061224489799</c:v>
                </c:pt>
                <c:pt idx="373">
                  <c:v>0.69051937181122447</c:v>
                </c:pt>
                <c:pt idx="374">
                  <c:v>0.64405293367346939</c:v>
                </c:pt>
                <c:pt idx="375">
                  <c:v>0.65582150829081631</c:v>
                </c:pt>
                <c:pt idx="376">
                  <c:v>0.64129264987244894</c:v>
                </c:pt>
                <c:pt idx="377">
                  <c:v>0.65872130102040816</c:v>
                </c:pt>
                <c:pt idx="378">
                  <c:v>0.6377650669642857</c:v>
                </c:pt>
                <c:pt idx="379">
                  <c:v>0.63730668048469385</c:v>
                </c:pt>
                <c:pt idx="380">
                  <c:v>0.6726422991071429</c:v>
                </c:pt>
                <c:pt idx="381">
                  <c:v>0.70907405931122447</c:v>
                </c:pt>
                <c:pt idx="382">
                  <c:v>0.62584701849489799</c:v>
                </c:pt>
                <c:pt idx="383">
                  <c:v>0.66637436224489799</c:v>
                </c:pt>
                <c:pt idx="384">
                  <c:v>0.6355329241071429</c:v>
                </c:pt>
                <c:pt idx="385">
                  <c:v>0.62712252869897955</c:v>
                </c:pt>
                <c:pt idx="386">
                  <c:v>0.70971181441326525</c:v>
                </c:pt>
                <c:pt idx="387">
                  <c:v>0.67456552933673475</c:v>
                </c:pt>
                <c:pt idx="388">
                  <c:v>0.65369897959183676</c:v>
                </c:pt>
                <c:pt idx="389">
                  <c:v>0.68990154655612246</c:v>
                </c:pt>
                <c:pt idx="390">
                  <c:v>0.69470463966836737</c:v>
                </c:pt>
                <c:pt idx="391">
                  <c:v>0.69365832270408168</c:v>
                </c:pt>
                <c:pt idx="392">
                  <c:v>0.66666334502551017</c:v>
                </c:pt>
                <c:pt idx="393">
                  <c:v>0.66515864158163263</c:v>
                </c:pt>
                <c:pt idx="394">
                  <c:v>0.69072863520408168</c:v>
                </c:pt>
                <c:pt idx="395">
                  <c:v>0.64059510522959184</c:v>
                </c:pt>
                <c:pt idx="396">
                  <c:v>0.69332948022959184</c:v>
                </c:pt>
                <c:pt idx="397">
                  <c:v>0.64297672193877553</c:v>
                </c:pt>
                <c:pt idx="398">
                  <c:v>0.67390784438775508</c:v>
                </c:pt>
                <c:pt idx="399">
                  <c:v>0.69241270727040816</c:v>
                </c:pt>
                <c:pt idx="400">
                  <c:v>0.67854153380102045</c:v>
                </c:pt>
                <c:pt idx="401">
                  <c:v>0.66918447066326525</c:v>
                </c:pt>
                <c:pt idx="402">
                  <c:v>0.65958824936224492</c:v>
                </c:pt>
                <c:pt idx="403">
                  <c:v>0.66751036352040816</c:v>
                </c:pt>
                <c:pt idx="404">
                  <c:v>0.69106744260204078</c:v>
                </c:pt>
                <c:pt idx="405">
                  <c:v>0.6450892857142857</c:v>
                </c:pt>
                <c:pt idx="406">
                  <c:v>0.63282246492346939</c:v>
                </c:pt>
                <c:pt idx="407">
                  <c:v>0.67502391581632648</c:v>
                </c:pt>
                <c:pt idx="408">
                  <c:v>0.63573222257653061</c:v>
                </c:pt>
                <c:pt idx="409">
                  <c:v>0.6698521205357143</c:v>
                </c:pt>
                <c:pt idx="410">
                  <c:v>0.65472536670918369</c:v>
                </c:pt>
                <c:pt idx="411">
                  <c:v>0.67641900510204078</c:v>
                </c:pt>
                <c:pt idx="412">
                  <c:v>0.71633848852040816</c:v>
                </c:pt>
                <c:pt idx="413">
                  <c:v>0.63587173150510201</c:v>
                </c:pt>
                <c:pt idx="414">
                  <c:v>0.63807397959183676</c:v>
                </c:pt>
                <c:pt idx="415">
                  <c:v>0.69002112563775508</c:v>
                </c:pt>
                <c:pt idx="416">
                  <c:v>0.70423110650510201</c:v>
                </c:pt>
                <c:pt idx="417">
                  <c:v>0.71054886798469385</c:v>
                </c:pt>
                <c:pt idx="418">
                  <c:v>0.62872688137755106</c:v>
                </c:pt>
                <c:pt idx="419">
                  <c:v>0.70448022959183676</c:v>
                </c:pt>
                <c:pt idx="420">
                  <c:v>0.67800342793367352</c:v>
                </c:pt>
                <c:pt idx="421">
                  <c:v>0.67242307079081631</c:v>
                </c:pt>
                <c:pt idx="422">
                  <c:v>0.68739038584183676</c:v>
                </c:pt>
                <c:pt idx="423">
                  <c:v>0.66617506377551017</c:v>
                </c:pt>
                <c:pt idx="424">
                  <c:v>0.66312579719387754</c:v>
                </c:pt>
                <c:pt idx="425">
                  <c:v>0.65283203125</c:v>
                </c:pt>
                <c:pt idx="426">
                  <c:v>0.66263751594387754</c:v>
                </c:pt>
                <c:pt idx="427">
                  <c:v>0.74464883609693877</c:v>
                </c:pt>
                <c:pt idx="428">
                  <c:v>0.70544682716836737</c:v>
                </c:pt>
                <c:pt idx="429">
                  <c:v>0.67730588329081631</c:v>
                </c:pt>
                <c:pt idx="430">
                  <c:v>0.65947863520408168</c:v>
                </c:pt>
                <c:pt idx="431">
                  <c:v>0.68126195790816324</c:v>
                </c:pt>
                <c:pt idx="432">
                  <c:v>0.70808753188775508</c:v>
                </c:pt>
                <c:pt idx="433">
                  <c:v>0.61869220344387754</c:v>
                </c:pt>
                <c:pt idx="434">
                  <c:v>0.64741111288265307</c:v>
                </c:pt>
                <c:pt idx="435">
                  <c:v>0.6654575892857143</c:v>
                </c:pt>
                <c:pt idx="436">
                  <c:v>0.6249302455357143</c:v>
                </c:pt>
                <c:pt idx="437">
                  <c:v>0.66766980229591832</c:v>
                </c:pt>
                <c:pt idx="438">
                  <c:v>0.62167171556122447</c:v>
                </c:pt>
                <c:pt idx="439">
                  <c:v>0.65271245216836737</c:v>
                </c:pt>
                <c:pt idx="440">
                  <c:v>0.65990712691326525</c:v>
                </c:pt>
                <c:pt idx="441">
                  <c:v>0.65410754145408168</c:v>
                </c:pt>
                <c:pt idx="442">
                  <c:v>0.62832828443877553</c:v>
                </c:pt>
                <c:pt idx="443">
                  <c:v>0.67318040497448983</c:v>
                </c:pt>
                <c:pt idx="444">
                  <c:v>0.63193558673469385</c:v>
                </c:pt>
                <c:pt idx="445">
                  <c:v>0.65865154655612246</c:v>
                </c:pt>
                <c:pt idx="446">
                  <c:v>0.6398577008928571</c:v>
                </c:pt>
                <c:pt idx="447">
                  <c:v>0.64735132334183676</c:v>
                </c:pt>
                <c:pt idx="448">
                  <c:v>0.62005739795918369</c:v>
                </c:pt>
                <c:pt idx="449">
                  <c:v>0.68149115114795922</c:v>
                </c:pt>
                <c:pt idx="450">
                  <c:v>0.66264748086734693</c:v>
                </c:pt>
                <c:pt idx="451">
                  <c:v>0.6614815848214286</c:v>
                </c:pt>
                <c:pt idx="452">
                  <c:v>0.62699298469387754</c:v>
                </c:pt>
                <c:pt idx="453">
                  <c:v>0.72211814413265307</c:v>
                </c:pt>
                <c:pt idx="454">
                  <c:v>0.65605070153061229</c:v>
                </c:pt>
                <c:pt idx="455">
                  <c:v>0.71576052295918369</c:v>
                </c:pt>
                <c:pt idx="456">
                  <c:v>0.6796875</c:v>
                </c:pt>
                <c:pt idx="457">
                  <c:v>0.63131776147959184</c:v>
                </c:pt>
                <c:pt idx="458">
                  <c:v>0.70938297193877553</c:v>
                </c:pt>
                <c:pt idx="459">
                  <c:v>0.66669323979591832</c:v>
                </c:pt>
                <c:pt idx="460">
                  <c:v>0.66017617984693877</c:v>
                </c:pt>
                <c:pt idx="461">
                  <c:v>0.65657884247448983</c:v>
                </c:pt>
                <c:pt idx="462">
                  <c:v>0.70537707270408168</c:v>
                </c:pt>
                <c:pt idx="463">
                  <c:v>0.67994658801020413</c:v>
                </c:pt>
                <c:pt idx="464">
                  <c:v>0.69165537308673475</c:v>
                </c:pt>
                <c:pt idx="465">
                  <c:v>0.64867665816326525</c:v>
                </c:pt>
                <c:pt idx="466">
                  <c:v>0.67561184630102045</c:v>
                </c:pt>
                <c:pt idx="467">
                  <c:v>0.64963329081632648</c:v>
                </c:pt>
                <c:pt idx="468">
                  <c:v>0.68451052295918369</c:v>
                </c:pt>
                <c:pt idx="469">
                  <c:v>0.7414899553571429</c:v>
                </c:pt>
                <c:pt idx="470">
                  <c:v>0.66749043367346939</c:v>
                </c:pt>
                <c:pt idx="471">
                  <c:v>0.6764090401785714</c:v>
                </c:pt>
                <c:pt idx="472">
                  <c:v>0.66393295599489799</c:v>
                </c:pt>
                <c:pt idx="473">
                  <c:v>0.67366868622448983</c:v>
                </c:pt>
                <c:pt idx="474">
                  <c:v>0.7024274553571429</c:v>
                </c:pt>
                <c:pt idx="475">
                  <c:v>0.71675701530612246</c:v>
                </c:pt>
                <c:pt idx="476">
                  <c:v>0.67861128826530615</c:v>
                </c:pt>
                <c:pt idx="477">
                  <c:v>0.6727818080357143</c:v>
                </c:pt>
                <c:pt idx="478">
                  <c:v>0.66728117028061229</c:v>
                </c:pt>
                <c:pt idx="479">
                  <c:v>0.72407126913265307</c:v>
                </c:pt>
                <c:pt idx="480">
                  <c:v>0.66626474808673475</c:v>
                </c:pt>
                <c:pt idx="481">
                  <c:v>0.67267219387755106</c:v>
                </c:pt>
                <c:pt idx="482">
                  <c:v>0.75318877551020413</c:v>
                </c:pt>
                <c:pt idx="483">
                  <c:v>0.66179049744897955</c:v>
                </c:pt>
                <c:pt idx="484">
                  <c:v>0.7043108258928571</c:v>
                </c:pt>
                <c:pt idx="485">
                  <c:v>0.6749441964285714</c:v>
                </c:pt>
                <c:pt idx="486">
                  <c:v>0.68156090561224492</c:v>
                </c:pt>
                <c:pt idx="487">
                  <c:v>0.71081792091836737</c:v>
                </c:pt>
                <c:pt idx="488">
                  <c:v>0.74512715242346939</c:v>
                </c:pt>
                <c:pt idx="489">
                  <c:v>0.65184550382653061</c:v>
                </c:pt>
                <c:pt idx="490">
                  <c:v>0.69886001275510201</c:v>
                </c:pt>
                <c:pt idx="491">
                  <c:v>0.69466477997448983</c:v>
                </c:pt>
                <c:pt idx="492">
                  <c:v>0.6673409598214286</c:v>
                </c:pt>
                <c:pt idx="493">
                  <c:v>0.72270607461734693</c:v>
                </c:pt>
                <c:pt idx="494">
                  <c:v>0.70587531887755106</c:v>
                </c:pt>
                <c:pt idx="495">
                  <c:v>0.65616031568877553</c:v>
                </c:pt>
                <c:pt idx="496">
                  <c:v>0.66202965561224492</c:v>
                </c:pt>
                <c:pt idx="497">
                  <c:v>0.66154137436224492</c:v>
                </c:pt>
                <c:pt idx="498">
                  <c:v>0.70087292729591832</c:v>
                </c:pt>
                <c:pt idx="499">
                  <c:v>0.66878587372448983</c:v>
                </c:pt>
                <c:pt idx="500">
                  <c:v>0.6773856026785714</c:v>
                </c:pt>
                <c:pt idx="501">
                  <c:v>0.70966198979591832</c:v>
                </c:pt>
                <c:pt idx="502">
                  <c:v>0.66386320153061229</c:v>
                </c:pt>
                <c:pt idx="503">
                  <c:v>0.65526347257653061</c:v>
                </c:pt>
                <c:pt idx="504">
                  <c:v>0.6618303571428571</c:v>
                </c:pt>
                <c:pt idx="505">
                  <c:v>0.66839724170918369</c:v>
                </c:pt>
                <c:pt idx="506">
                  <c:v>0.7100306919642857</c:v>
                </c:pt>
                <c:pt idx="507">
                  <c:v>0.66181042729591832</c:v>
                </c:pt>
                <c:pt idx="508">
                  <c:v>0.65456592793367352</c:v>
                </c:pt>
                <c:pt idx="509">
                  <c:v>0.7030552455357143</c:v>
                </c:pt>
                <c:pt idx="510">
                  <c:v>0.69230309311224492</c:v>
                </c:pt>
                <c:pt idx="511">
                  <c:v>0.68823740433673475</c:v>
                </c:pt>
                <c:pt idx="512">
                  <c:v>0.65815330038265307</c:v>
                </c:pt>
                <c:pt idx="513">
                  <c:v>0.68602519132653061</c:v>
                </c:pt>
                <c:pt idx="514">
                  <c:v>0.74217753507653061</c:v>
                </c:pt>
                <c:pt idx="515">
                  <c:v>0.65021125637755106</c:v>
                </c:pt>
                <c:pt idx="516">
                  <c:v>0.68304567920918369</c:v>
                </c:pt>
                <c:pt idx="517">
                  <c:v>0.67918925382653061</c:v>
                </c:pt>
                <c:pt idx="518">
                  <c:v>0.67616988201530615</c:v>
                </c:pt>
                <c:pt idx="519">
                  <c:v>0.65355947066326525</c:v>
                </c:pt>
                <c:pt idx="520">
                  <c:v>0.66063456632653061</c:v>
                </c:pt>
                <c:pt idx="521">
                  <c:v>0.67839205994897955</c:v>
                </c:pt>
                <c:pt idx="522">
                  <c:v>0.66634446747448983</c:v>
                </c:pt>
                <c:pt idx="523">
                  <c:v>0.65964803890306123</c:v>
                </c:pt>
                <c:pt idx="524">
                  <c:v>0.65869140625</c:v>
                </c:pt>
                <c:pt idx="525">
                  <c:v>0.72849569515306123</c:v>
                </c:pt>
                <c:pt idx="526">
                  <c:v>0.70309510522959184</c:v>
                </c:pt>
                <c:pt idx="527">
                  <c:v>0.64442163584183676</c:v>
                </c:pt>
                <c:pt idx="528">
                  <c:v>0.70658282844387754</c:v>
                </c:pt>
                <c:pt idx="529">
                  <c:v>0.7098214285714286</c:v>
                </c:pt>
                <c:pt idx="530">
                  <c:v>0.68465003188775508</c:v>
                </c:pt>
                <c:pt idx="531">
                  <c:v>0.68800821109693877</c:v>
                </c:pt>
                <c:pt idx="532">
                  <c:v>0.6436244419642857</c:v>
                </c:pt>
                <c:pt idx="533">
                  <c:v>0.65752551020408168</c:v>
                </c:pt>
                <c:pt idx="534">
                  <c:v>0.67186503507653061</c:v>
                </c:pt>
                <c:pt idx="535">
                  <c:v>0.68620455994897955</c:v>
                </c:pt>
                <c:pt idx="536">
                  <c:v>0.67419682716836737</c:v>
                </c:pt>
                <c:pt idx="537">
                  <c:v>0.75619818239795922</c:v>
                </c:pt>
                <c:pt idx="538">
                  <c:v>0.74398118622448983</c:v>
                </c:pt>
                <c:pt idx="539">
                  <c:v>0.7236328125</c:v>
                </c:pt>
                <c:pt idx="540">
                  <c:v>0.69674744897959184</c:v>
                </c:pt>
                <c:pt idx="541">
                  <c:v>0.72447983099489799</c:v>
                </c:pt>
                <c:pt idx="542">
                  <c:v>0.6728515625</c:v>
                </c:pt>
                <c:pt idx="543">
                  <c:v>0.71133609693877553</c:v>
                </c:pt>
                <c:pt idx="544">
                  <c:v>0.64966318558673475</c:v>
                </c:pt>
                <c:pt idx="545">
                  <c:v>0.72937260841836737</c:v>
                </c:pt>
                <c:pt idx="546">
                  <c:v>0.65825294961734693</c:v>
                </c:pt>
                <c:pt idx="547">
                  <c:v>0.70094268176020413</c:v>
                </c:pt>
                <c:pt idx="548">
                  <c:v>0.68134167729591832</c:v>
                </c:pt>
                <c:pt idx="549">
                  <c:v>0.68048469387755106</c:v>
                </c:pt>
                <c:pt idx="550">
                  <c:v>0.6482282366071429</c:v>
                </c:pt>
                <c:pt idx="551">
                  <c:v>0.6422991071428571</c:v>
                </c:pt>
                <c:pt idx="552">
                  <c:v>0.65147680165816324</c:v>
                </c:pt>
                <c:pt idx="553">
                  <c:v>0.67429647640306123</c:v>
                </c:pt>
                <c:pt idx="554">
                  <c:v>0.65857182716836737</c:v>
                </c:pt>
                <c:pt idx="555">
                  <c:v>0.66537786989795922</c:v>
                </c:pt>
                <c:pt idx="556">
                  <c:v>0.71914859693877553</c:v>
                </c:pt>
                <c:pt idx="557">
                  <c:v>0.74293486926020413</c:v>
                </c:pt>
                <c:pt idx="558">
                  <c:v>0.68079360650510201</c:v>
                </c:pt>
                <c:pt idx="559">
                  <c:v>0.67993662308673475</c:v>
                </c:pt>
                <c:pt idx="560">
                  <c:v>0.67262236926020413</c:v>
                </c:pt>
                <c:pt idx="561">
                  <c:v>0.68852638711734693</c:v>
                </c:pt>
                <c:pt idx="562">
                  <c:v>0.66179049744897955</c:v>
                </c:pt>
                <c:pt idx="563">
                  <c:v>0.71696627869897955</c:v>
                </c:pt>
                <c:pt idx="564">
                  <c:v>0.76313376913265307</c:v>
                </c:pt>
                <c:pt idx="565">
                  <c:v>0.64793925382653061</c:v>
                </c:pt>
                <c:pt idx="566">
                  <c:v>0.72193877551020413</c:v>
                </c:pt>
                <c:pt idx="567">
                  <c:v>0.69884008290816324</c:v>
                </c:pt>
                <c:pt idx="568">
                  <c:v>0.71359813456632648</c:v>
                </c:pt>
                <c:pt idx="569">
                  <c:v>0.72706074617346939</c:v>
                </c:pt>
                <c:pt idx="570">
                  <c:v>0.73989556760204078</c:v>
                </c:pt>
                <c:pt idx="571">
                  <c:v>0.70797791772959184</c:v>
                </c:pt>
                <c:pt idx="572">
                  <c:v>0.71119658801020413</c:v>
                </c:pt>
                <c:pt idx="573">
                  <c:v>0.68571627869897955</c:v>
                </c:pt>
                <c:pt idx="574">
                  <c:v>0.63158681441326525</c:v>
                </c:pt>
                <c:pt idx="575">
                  <c:v>0.69499362244897955</c:v>
                </c:pt>
                <c:pt idx="576">
                  <c:v>0.68884526466836737</c:v>
                </c:pt>
                <c:pt idx="577">
                  <c:v>0.69220344387755106</c:v>
                </c:pt>
                <c:pt idx="578">
                  <c:v>0.7195870535714286</c:v>
                </c:pt>
                <c:pt idx="579">
                  <c:v>0.67542251275510201</c:v>
                </c:pt>
                <c:pt idx="580">
                  <c:v>0.68885522959183676</c:v>
                </c:pt>
                <c:pt idx="581">
                  <c:v>0.69526267538265307</c:v>
                </c:pt>
                <c:pt idx="582">
                  <c:v>0.72660235969387754</c:v>
                </c:pt>
                <c:pt idx="583">
                  <c:v>0.63726682079081631</c:v>
                </c:pt>
                <c:pt idx="584">
                  <c:v>0.76505699936224492</c:v>
                </c:pt>
                <c:pt idx="585">
                  <c:v>0.66963289221938771</c:v>
                </c:pt>
                <c:pt idx="586">
                  <c:v>0.7125418526785714</c:v>
                </c:pt>
                <c:pt idx="587">
                  <c:v>0.65982740752551017</c:v>
                </c:pt>
                <c:pt idx="588">
                  <c:v>0.69229312818877553</c:v>
                </c:pt>
                <c:pt idx="589">
                  <c:v>0.67867107780612246</c:v>
                </c:pt>
                <c:pt idx="590">
                  <c:v>0.67795360331632648</c:v>
                </c:pt>
                <c:pt idx="591">
                  <c:v>0.6886160714285714</c:v>
                </c:pt>
                <c:pt idx="592">
                  <c:v>0.68353396045918369</c:v>
                </c:pt>
                <c:pt idx="593">
                  <c:v>0.6690848214285714</c:v>
                </c:pt>
                <c:pt idx="594">
                  <c:v>0.65977758290816324</c:v>
                </c:pt>
                <c:pt idx="595">
                  <c:v>0.64235889668367352</c:v>
                </c:pt>
                <c:pt idx="596">
                  <c:v>0.74039381377551017</c:v>
                </c:pt>
                <c:pt idx="597">
                  <c:v>0.62986288265306123</c:v>
                </c:pt>
                <c:pt idx="598">
                  <c:v>0.70430086096938771</c:v>
                </c:pt>
                <c:pt idx="599">
                  <c:v>0.68274673150510201</c:v>
                </c:pt>
                <c:pt idx="600">
                  <c:v>0.67603037308673475</c:v>
                </c:pt>
                <c:pt idx="601">
                  <c:v>0.70839644451530615</c:v>
                </c:pt>
                <c:pt idx="602">
                  <c:v>0.67746532206632648</c:v>
                </c:pt>
                <c:pt idx="603">
                  <c:v>0.69932836415816324</c:v>
                </c:pt>
                <c:pt idx="604">
                  <c:v>0.70559630102040816</c:v>
                </c:pt>
                <c:pt idx="605">
                  <c:v>0.69600007971938771</c:v>
                </c:pt>
                <c:pt idx="606">
                  <c:v>0.6828264508928571</c:v>
                </c:pt>
                <c:pt idx="607">
                  <c:v>0.65068957270408168</c:v>
                </c:pt>
                <c:pt idx="608">
                  <c:v>0.69853117028061229</c:v>
                </c:pt>
                <c:pt idx="609">
                  <c:v>0.6450892857142857</c:v>
                </c:pt>
                <c:pt idx="610">
                  <c:v>0.71621890943877553</c:v>
                </c:pt>
                <c:pt idx="611">
                  <c:v>0.6893136160714286</c:v>
                </c:pt>
                <c:pt idx="612">
                  <c:v>0.65038066007653061</c:v>
                </c:pt>
                <c:pt idx="613">
                  <c:v>0.65744579081632648</c:v>
                </c:pt>
                <c:pt idx="614">
                  <c:v>0.68064413265306123</c:v>
                </c:pt>
                <c:pt idx="615">
                  <c:v>0.7095424107142857</c:v>
                </c:pt>
                <c:pt idx="616">
                  <c:v>0.64399314413265307</c:v>
                </c:pt>
                <c:pt idx="617">
                  <c:v>0.68292610012755106</c:v>
                </c:pt>
                <c:pt idx="618">
                  <c:v>0.65494459502551017</c:v>
                </c:pt>
                <c:pt idx="619">
                  <c:v>0.66398278061224492</c:v>
                </c:pt>
                <c:pt idx="620">
                  <c:v>0.6770368303571429</c:v>
                </c:pt>
                <c:pt idx="621">
                  <c:v>0.63814373405612246</c:v>
                </c:pt>
                <c:pt idx="622">
                  <c:v>0.6667829241071429</c:v>
                </c:pt>
                <c:pt idx="623">
                  <c:v>0.73720503826530615</c:v>
                </c:pt>
                <c:pt idx="624">
                  <c:v>0.64549784757653061</c:v>
                </c:pt>
                <c:pt idx="625">
                  <c:v>0.66045519770408168</c:v>
                </c:pt>
                <c:pt idx="626">
                  <c:v>0.66248804209183676</c:v>
                </c:pt>
                <c:pt idx="627">
                  <c:v>0.65884088010204078</c:v>
                </c:pt>
                <c:pt idx="628">
                  <c:v>0.69330955038265307</c:v>
                </c:pt>
                <c:pt idx="629">
                  <c:v>0.66829759247448983</c:v>
                </c:pt>
                <c:pt idx="630">
                  <c:v>0.68091318558673475</c:v>
                </c:pt>
                <c:pt idx="631">
                  <c:v>0.73189373405612246</c:v>
                </c:pt>
                <c:pt idx="632">
                  <c:v>0.68793845663265307</c:v>
                </c:pt>
                <c:pt idx="633">
                  <c:v>0.70132134885204078</c:v>
                </c:pt>
                <c:pt idx="634">
                  <c:v>0.66862643494897955</c:v>
                </c:pt>
                <c:pt idx="635">
                  <c:v>0.70523756377551017</c:v>
                </c:pt>
                <c:pt idx="636">
                  <c:v>0.68739038584183676</c:v>
                </c:pt>
                <c:pt idx="637">
                  <c:v>0.68272680165816324</c:v>
                </c:pt>
                <c:pt idx="638">
                  <c:v>0.65491470025510201</c:v>
                </c:pt>
                <c:pt idx="639">
                  <c:v>0.70883490114795922</c:v>
                </c:pt>
                <c:pt idx="640">
                  <c:v>0.69522281568877553</c:v>
                </c:pt>
                <c:pt idx="641">
                  <c:v>0.6934988839285714</c:v>
                </c:pt>
                <c:pt idx="642">
                  <c:v>0.66562699298469385</c:v>
                </c:pt>
                <c:pt idx="643">
                  <c:v>0.69343909438775508</c:v>
                </c:pt>
                <c:pt idx="644">
                  <c:v>0.68997130102040816</c:v>
                </c:pt>
                <c:pt idx="645">
                  <c:v>0.71234255420918369</c:v>
                </c:pt>
                <c:pt idx="646">
                  <c:v>0.69793327487244894</c:v>
                </c:pt>
                <c:pt idx="647">
                  <c:v>0.67353914221938771</c:v>
                </c:pt>
                <c:pt idx="648">
                  <c:v>0.6658063616071429</c:v>
                </c:pt>
                <c:pt idx="649">
                  <c:v>0.68092315051020413</c:v>
                </c:pt>
                <c:pt idx="650">
                  <c:v>0.68027543048469385</c:v>
                </c:pt>
                <c:pt idx="651">
                  <c:v>0.72689134247448983</c:v>
                </c:pt>
                <c:pt idx="652">
                  <c:v>0.74952168367346939</c:v>
                </c:pt>
                <c:pt idx="653">
                  <c:v>0.71069834183673475</c:v>
                </c:pt>
                <c:pt idx="654">
                  <c:v>0.6953822544642857</c:v>
                </c:pt>
                <c:pt idx="655">
                  <c:v>0.68683235012755106</c:v>
                </c:pt>
                <c:pt idx="656">
                  <c:v>0.72658242984693877</c:v>
                </c:pt>
                <c:pt idx="657">
                  <c:v>0.75395607461734693</c:v>
                </c:pt>
                <c:pt idx="658">
                  <c:v>0.68524792729591832</c:v>
                </c:pt>
                <c:pt idx="659">
                  <c:v>0.65581154336734693</c:v>
                </c:pt>
                <c:pt idx="660">
                  <c:v>0.69798309948979587</c:v>
                </c:pt>
                <c:pt idx="661">
                  <c:v>0.71476403061224492</c:v>
                </c:pt>
                <c:pt idx="662">
                  <c:v>0.67807318239795922</c:v>
                </c:pt>
                <c:pt idx="663">
                  <c:v>0.74018455038265307</c:v>
                </c:pt>
                <c:pt idx="664">
                  <c:v>0.64003706951530615</c:v>
                </c:pt>
                <c:pt idx="665">
                  <c:v>0.69861088966836737</c:v>
                </c:pt>
                <c:pt idx="666">
                  <c:v>0.67755500637755106</c:v>
                </c:pt>
                <c:pt idx="667">
                  <c:v>0.68747010522959184</c:v>
                </c:pt>
                <c:pt idx="668">
                  <c:v>0.6757114955357143</c:v>
                </c:pt>
                <c:pt idx="669">
                  <c:v>0.66938376913265307</c:v>
                </c:pt>
                <c:pt idx="670">
                  <c:v>0.69445551658163263</c:v>
                </c:pt>
                <c:pt idx="671">
                  <c:v>0.66438137755102045</c:v>
                </c:pt>
                <c:pt idx="672">
                  <c:v>0.68611487563775508</c:v>
                </c:pt>
                <c:pt idx="673">
                  <c:v>0.70218829719387754</c:v>
                </c:pt>
                <c:pt idx="674">
                  <c:v>0.74304448341836737</c:v>
                </c:pt>
                <c:pt idx="675">
                  <c:v>0.68676259566326525</c:v>
                </c:pt>
                <c:pt idx="676">
                  <c:v>0.70645328443877553</c:v>
                </c:pt>
                <c:pt idx="677">
                  <c:v>0.70194913903061229</c:v>
                </c:pt>
                <c:pt idx="678">
                  <c:v>0.68400231186224492</c:v>
                </c:pt>
                <c:pt idx="679">
                  <c:v>0.77017897002551017</c:v>
                </c:pt>
                <c:pt idx="680">
                  <c:v>0.65579161352040816</c:v>
                </c:pt>
                <c:pt idx="681">
                  <c:v>0.68513831313775508</c:v>
                </c:pt>
                <c:pt idx="682">
                  <c:v>0.66052495216836737</c:v>
                </c:pt>
                <c:pt idx="683">
                  <c:v>0.65363919005102045</c:v>
                </c:pt>
                <c:pt idx="684">
                  <c:v>0.66568678252551017</c:v>
                </c:pt>
                <c:pt idx="685">
                  <c:v>0.69260204081632648</c:v>
                </c:pt>
                <c:pt idx="686">
                  <c:v>0.67711654974489799</c:v>
                </c:pt>
                <c:pt idx="687">
                  <c:v>0.64909518494897955</c:v>
                </c:pt>
                <c:pt idx="688">
                  <c:v>0.67039022640306123</c:v>
                </c:pt>
                <c:pt idx="689">
                  <c:v>0.67003148915816324</c:v>
                </c:pt>
                <c:pt idx="690">
                  <c:v>0.68106265943877553</c:v>
                </c:pt>
                <c:pt idx="691">
                  <c:v>0.68544722576530615</c:v>
                </c:pt>
                <c:pt idx="692">
                  <c:v>0.65442641900510201</c:v>
                </c:pt>
                <c:pt idx="693">
                  <c:v>0.69955755739795922</c:v>
                </c:pt>
                <c:pt idx="694">
                  <c:v>0.69152582908163263</c:v>
                </c:pt>
                <c:pt idx="695">
                  <c:v>0.68424147002551017</c:v>
                </c:pt>
                <c:pt idx="696">
                  <c:v>0.6984514508928571</c:v>
                </c:pt>
                <c:pt idx="697">
                  <c:v>0.67768455038265307</c:v>
                </c:pt>
                <c:pt idx="698">
                  <c:v>0.76427973533163263</c:v>
                </c:pt>
                <c:pt idx="699">
                  <c:v>0.6978934151785714</c:v>
                </c:pt>
                <c:pt idx="700">
                  <c:v>0.67021085778061229</c:v>
                </c:pt>
                <c:pt idx="701">
                  <c:v>0.6612025669642857</c:v>
                </c:pt>
                <c:pt idx="702">
                  <c:v>0.72951211734693877</c:v>
                </c:pt>
                <c:pt idx="703">
                  <c:v>0.80676020408163263</c:v>
                </c:pt>
                <c:pt idx="704">
                  <c:v>0.69295081313775508</c:v>
                </c:pt>
                <c:pt idx="705">
                  <c:v>0.67906967474489799</c:v>
                </c:pt>
                <c:pt idx="706">
                  <c:v>0.69795320471938771</c:v>
                </c:pt>
                <c:pt idx="707">
                  <c:v>0.69170519770408168</c:v>
                </c:pt>
                <c:pt idx="708">
                  <c:v>0.69798309948979587</c:v>
                </c:pt>
                <c:pt idx="709">
                  <c:v>0.69696667729591832</c:v>
                </c:pt>
                <c:pt idx="710">
                  <c:v>0.70244738520408168</c:v>
                </c:pt>
                <c:pt idx="711">
                  <c:v>0.68145129145408168</c:v>
                </c:pt>
                <c:pt idx="712">
                  <c:v>0.68515824298469385</c:v>
                </c:pt>
                <c:pt idx="713">
                  <c:v>0.69713608099489799</c:v>
                </c:pt>
                <c:pt idx="714">
                  <c:v>0.68790856186224492</c:v>
                </c:pt>
                <c:pt idx="715">
                  <c:v>0.6383231026785714</c:v>
                </c:pt>
                <c:pt idx="716">
                  <c:v>0.66333506058673475</c:v>
                </c:pt>
                <c:pt idx="717">
                  <c:v>0.67584103954081631</c:v>
                </c:pt>
                <c:pt idx="718">
                  <c:v>0.68058434311224492</c:v>
                </c:pt>
                <c:pt idx="719">
                  <c:v>0.65695750956632648</c:v>
                </c:pt>
                <c:pt idx="720">
                  <c:v>0.6787806919642857</c:v>
                </c:pt>
                <c:pt idx="721">
                  <c:v>0.72379225127551017</c:v>
                </c:pt>
                <c:pt idx="722">
                  <c:v>0.70783840880102045</c:v>
                </c:pt>
                <c:pt idx="723">
                  <c:v>0.69878029336734693</c:v>
                </c:pt>
                <c:pt idx="724">
                  <c:v>0.71231265943877553</c:v>
                </c:pt>
                <c:pt idx="725">
                  <c:v>0.69312021683673475</c:v>
                </c:pt>
                <c:pt idx="726">
                  <c:v>0.70463966836734693</c:v>
                </c:pt>
                <c:pt idx="727">
                  <c:v>0.68074378188775508</c:v>
                </c:pt>
                <c:pt idx="728">
                  <c:v>0.66935387436224492</c:v>
                </c:pt>
                <c:pt idx="729">
                  <c:v>0.72281568877551017</c:v>
                </c:pt>
                <c:pt idx="730">
                  <c:v>0.65822305484693877</c:v>
                </c:pt>
                <c:pt idx="731">
                  <c:v>0.67289142219387754</c:v>
                </c:pt>
                <c:pt idx="732">
                  <c:v>0.7091936383928571</c:v>
                </c:pt>
                <c:pt idx="733">
                  <c:v>0.69773397640306123</c:v>
                </c:pt>
                <c:pt idx="734">
                  <c:v>0.64120296556122447</c:v>
                </c:pt>
                <c:pt idx="735">
                  <c:v>0.65535315688775508</c:v>
                </c:pt>
                <c:pt idx="736">
                  <c:v>0.65486487563775508</c:v>
                </c:pt>
                <c:pt idx="737">
                  <c:v>0.6846400669642857</c:v>
                </c:pt>
                <c:pt idx="738">
                  <c:v>0.63605110012755106</c:v>
                </c:pt>
                <c:pt idx="739">
                  <c:v>0.67119738520408168</c:v>
                </c:pt>
                <c:pt idx="740">
                  <c:v>0.64067482461734693</c:v>
                </c:pt>
                <c:pt idx="741">
                  <c:v>0.6429268973214286</c:v>
                </c:pt>
                <c:pt idx="742">
                  <c:v>0.68918407206632648</c:v>
                </c:pt>
                <c:pt idx="743">
                  <c:v>0.64201012436224492</c:v>
                </c:pt>
                <c:pt idx="744">
                  <c:v>0.67998644770408168</c:v>
                </c:pt>
                <c:pt idx="745">
                  <c:v>0.67367865114795922</c:v>
                </c:pt>
                <c:pt idx="746">
                  <c:v>0.65510403380102045</c:v>
                </c:pt>
                <c:pt idx="747">
                  <c:v>0.63675860969387754</c:v>
                </c:pt>
                <c:pt idx="748">
                  <c:v>0.66267737563775508</c:v>
                </c:pt>
                <c:pt idx="749">
                  <c:v>0.69114716198979587</c:v>
                </c:pt>
                <c:pt idx="750">
                  <c:v>0.64963329081632648</c:v>
                </c:pt>
                <c:pt idx="751">
                  <c:v>0.66796875</c:v>
                </c:pt>
                <c:pt idx="752">
                  <c:v>0.66869618941326525</c:v>
                </c:pt>
                <c:pt idx="753">
                  <c:v>0.65833266900510201</c:v>
                </c:pt>
                <c:pt idx="754">
                  <c:v>0.64814851721938771</c:v>
                </c:pt>
                <c:pt idx="755">
                  <c:v>0.63576211734693877</c:v>
                </c:pt>
                <c:pt idx="756">
                  <c:v>0.7421875</c:v>
                </c:pt>
                <c:pt idx="757">
                  <c:v>0.67137675382653061</c:v>
                </c:pt>
                <c:pt idx="758">
                  <c:v>0.63613081951530615</c:v>
                </c:pt>
                <c:pt idx="759">
                  <c:v>0.68403220663265307</c:v>
                </c:pt>
                <c:pt idx="760">
                  <c:v>0.67270208864795922</c:v>
                </c:pt>
                <c:pt idx="761">
                  <c:v>0.65324059311224492</c:v>
                </c:pt>
                <c:pt idx="762">
                  <c:v>0.72624362244897955</c:v>
                </c:pt>
                <c:pt idx="763">
                  <c:v>0.65676817602040816</c:v>
                </c:pt>
                <c:pt idx="764">
                  <c:v>0.70335419323979587</c:v>
                </c:pt>
                <c:pt idx="765">
                  <c:v>0.69174505739795922</c:v>
                </c:pt>
                <c:pt idx="766">
                  <c:v>0.73055843431122447</c:v>
                </c:pt>
                <c:pt idx="767">
                  <c:v>0.66598573022959184</c:v>
                </c:pt>
                <c:pt idx="768">
                  <c:v>0.69651825573979587</c:v>
                </c:pt>
                <c:pt idx="769">
                  <c:v>0.71523238201530615</c:v>
                </c:pt>
                <c:pt idx="770">
                  <c:v>0.70980149872448983</c:v>
                </c:pt>
                <c:pt idx="771">
                  <c:v>0.68900470344387754</c:v>
                </c:pt>
                <c:pt idx="772">
                  <c:v>0.6764787946428571</c:v>
                </c:pt>
                <c:pt idx="773">
                  <c:v>0.68525789221938771</c:v>
                </c:pt>
                <c:pt idx="774">
                  <c:v>0.7573939732142857</c:v>
                </c:pt>
                <c:pt idx="775">
                  <c:v>0.67627949617346939</c:v>
                </c:pt>
                <c:pt idx="776">
                  <c:v>0.69739516900510201</c:v>
                </c:pt>
                <c:pt idx="777">
                  <c:v>0.70020527742346939</c:v>
                </c:pt>
                <c:pt idx="778">
                  <c:v>0.70791812818877553</c:v>
                </c:pt>
                <c:pt idx="779">
                  <c:v>0.64570711096938771</c:v>
                </c:pt>
                <c:pt idx="780">
                  <c:v>0.75371691645408168</c:v>
                </c:pt>
                <c:pt idx="781">
                  <c:v>0.64740114795918369</c:v>
                </c:pt>
                <c:pt idx="782">
                  <c:v>0.69844148596938771</c:v>
                </c:pt>
                <c:pt idx="783">
                  <c:v>0.68151108099489799</c:v>
                </c:pt>
                <c:pt idx="784">
                  <c:v>0.67673788265306123</c:v>
                </c:pt>
                <c:pt idx="785">
                  <c:v>0.62901586415816324</c:v>
                </c:pt>
                <c:pt idx="786">
                  <c:v>0.68723094706632648</c:v>
                </c:pt>
                <c:pt idx="787">
                  <c:v>0.7342354910714286</c:v>
                </c:pt>
                <c:pt idx="788">
                  <c:v>0.66174067283163263</c:v>
                </c:pt>
                <c:pt idx="789">
                  <c:v>0.66215919961734693</c:v>
                </c:pt>
                <c:pt idx="790">
                  <c:v>0.69784359056122447</c:v>
                </c:pt>
                <c:pt idx="791">
                  <c:v>0.68111248405612246</c:v>
                </c:pt>
                <c:pt idx="792">
                  <c:v>0.70642338966836737</c:v>
                </c:pt>
                <c:pt idx="793">
                  <c:v>0.72519730548469385</c:v>
                </c:pt>
                <c:pt idx="794">
                  <c:v>0.68748007015306123</c:v>
                </c:pt>
                <c:pt idx="795">
                  <c:v>0.65433673469387754</c:v>
                </c:pt>
                <c:pt idx="796">
                  <c:v>0.68992147640306123</c:v>
                </c:pt>
                <c:pt idx="797">
                  <c:v>0.68778898278061229</c:v>
                </c:pt>
                <c:pt idx="798">
                  <c:v>0.67813297193877553</c:v>
                </c:pt>
                <c:pt idx="799">
                  <c:v>0.66525829081632648</c:v>
                </c:pt>
                <c:pt idx="800">
                  <c:v>0.75780253507653061</c:v>
                </c:pt>
                <c:pt idx="801">
                  <c:v>0.66833745216836737</c:v>
                </c:pt>
                <c:pt idx="802">
                  <c:v>0.67629942602040816</c:v>
                </c:pt>
                <c:pt idx="803">
                  <c:v>0.70496851084183676</c:v>
                </c:pt>
                <c:pt idx="804">
                  <c:v>0.74973094706632648</c:v>
                </c:pt>
                <c:pt idx="805">
                  <c:v>0.66969268176020413</c:v>
                </c:pt>
                <c:pt idx="806">
                  <c:v>0.68896484375</c:v>
                </c:pt>
                <c:pt idx="807">
                  <c:v>0.69371811224489799</c:v>
                </c:pt>
                <c:pt idx="808">
                  <c:v>0.6872209821428571</c:v>
                </c:pt>
                <c:pt idx="809">
                  <c:v>0.67330994897959184</c:v>
                </c:pt>
                <c:pt idx="810">
                  <c:v>0.7076590401785714</c:v>
                </c:pt>
                <c:pt idx="811">
                  <c:v>0.66778938137755106</c:v>
                </c:pt>
                <c:pt idx="812">
                  <c:v>0.74392139668367352</c:v>
                </c:pt>
                <c:pt idx="813">
                  <c:v>0.71828164859693877</c:v>
                </c:pt>
                <c:pt idx="814">
                  <c:v>0.68600526147959184</c:v>
                </c:pt>
                <c:pt idx="815">
                  <c:v>0.71509287308673475</c:v>
                </c:pt>
                <c:pt idx="816">
                  <c:v>0.74639269770408168</c:v>
                </c:pt>
                <c:pt idx="817">
                  <c:v>0.71533203125</c:v>
                </c:pt>
                <c:pt idx="818">
                  <c:v>0.66128228635204078</c:v>
                </c:pt>
                <c:pt idx="819">
                  <c:v>0.67028061224489799</c:v>
                </c:pt>
                <c:pt idx="820">
                  <c:v>0.6982421875</c:v>
                </c:pt>
                <c:pt idx="821">
                  <c:v>0.68154097576530615</c:v>
                </c:pt>
                <c:pt idx="822">
                  <c:v>0.69195432079081631</c:v>
                </c:pt>
                <c:pt idx="823">
                  <c:v>0.69507334183673475</c:v>
                </c:pt>
                <c:pt idx="824">
                  <c:v>0.6921037946428571</c:v>
                </c:pt>
                <c:pt idx="825">
                  <c:v>0.67673788265306123</c:v>
                </c:pt>
                <c:pt idx="826">
                  <c:v>0.64695272640306123</c:v>
                </c:pt>
                <c:pt idx="827">
                  <c:v>0.69797313456632648</c:v>
                </c:pt>
                <c:pt idx="828">
                  <c:v>0.72432039221938771</c:v>
                </c:pt>
                <c:pt idx="829">
                  <c:v>0.66391302614795922</c:v>
                </c:pt>
                <c:pt idx="830">
                  <c:v>0.6546456473214286</c:v>
                </c:pt>
                <c:pt idx="831">
                  <c:v>0.68231823979591832</c:v>
                </c:pt>
                <c:pt idx="832">
                  <c:v>0.65123764349489799</c:v>
                </c:pt>
                <c:pt idx="833">
                  <c:v>0.71318957270408168</c:v>
                </c:pt>
                <c:pt idx="834">
                  <c:v>0.7154715401785714</c:v>
                </c:pt>
                <c:pt idx="835">
                  <c:v>0.66715162627551017</c:v>
                </c:pt>
                <c:pt idx="836">
                  <c:v>0.70095264668367352</c:v>
                </c:pt>
                <c:pt idx="837">
                  <c:v>0.65797393176020413</c:v>
                </c:pt>
                <c:pt idx="838">
                  <c:v>0.67270208864795922</c:v>
                </c:pt>
                <c:pt idx="839">
                  <c:v>0.697265625</c:v>
                </c:pt>
                <c:pt idx="840">
                  <c:v>0.73236208545918369</c:v>
                </c:pt>
                <c:pt idx="841">
                  <c:v>0.69906927614795922</c:v>
                </c:pt>
                <c:pt idx="842">
                  <c:v>0.65404775191326525</c:v>
                </c:pt>
                <c:pt idx="843">
                  <c:v>0.67203443877551017</c:v>
                </c:pt>
                <c:pt idx="844">
                  <c:v>0.6759207589285714</c:v>
                </c:pt>
                <c:pt idx="845">
                  <c:v>0.69005102040816324</c:v>
                </c:pt>
                <c:pt idx="846">
                  <c:v>0.63410794005102045</c:v>
                </c:pt>
                <c:pt idx="847">
                  <c:v>0.67602040816326525</c:v>
                </c:pt>
                <c:pt idx="848">
                  <c:v>0.65864158163265307</c:v>
                </c:pt>
                <c:pt idx="849">
                  <c:v>0.71240234375</c:v>
                </c:pt>
                <c:pt idx="850">
                  <c:v>0.67444595025510201</c:v>
                </c:pt>
                <c:pt idx="851">
                  <c:v>0.71241230867346939</c:v>
                </c:pt>
                <c:pt idx="852">
                  <c:v>0.69764429209183676</c:v>
                </c:pt>
                <c:pt idx="853">
                  <c:v>0.68162069515306123</c:v>
                </c:pt>
                <c:pt idx="854">
                  <c:v>0.70264668367346939</c:v>
                </c:pt>
                <c:pt idx="855">
                  <c:v>0.70716079400510201</c:v>
                </c:pt>
                <c:pt idx="856">
                  <c:v>0.69487404336734693</c:v>
                </c:pt>
                <c:pt idx="857">
                  <c:v>0.71443518813775508</c:v>
                </c:pt>
                <c:pt idx="858">
                  <c:v>0.69201411033163263</c:v>
                </c:pt>
                <c:pt idx="859">
                  <c:v>0.65794403698979587</c:v>
                </c:pt>
                <c:pt idx="860">
                  <c:v>0.72165975765306123</c:v>
                </c:pt>
                <c:pt idx="861">
                  <c:v>0.65810347576530615</c:v>
                </c:pt>
                <c:pt idx="862">
                  <c:v>0.67502391581632648</c:v>
                </c:pt>
                <c:pt idx="863">
                  <c:v>0.69079838966836737</c:v>
                </c:pt>
                <c:pt idx="864">
                  <c:v>0.69884008290816324</c:v>
                </c:pt>
                <c:pt idx="865">
                  <c:v>0.71476403061224492</c:v>
                </c:pt>
                <c:pt idx="866">
                  <c:v>0.65656887755102045</c:v>
                </c:pt>
                <c:pt idx="867">
                  <c:v>0.67126713966836737</c:v>
                </c:pt>
                <c:pt idx="868">
                  <c:v>0.68393255739795922</c:v>
                </c:pt>
                <c:pt idx="869">
                  <c:v>0.65065967793367352</c:v>
                </c:pt>
                <c:pt idx="870">
                  <c:v>0.68559669961734693</c:v>
                </c:pt>
                <c:pt idx="871">
                  <c:v>0.68964245854591832</c:v>
                </c:pt>
                <c:pt idx="872">
                  <c:v>0.65950852997448983</c:v>
                </c:pt>
                <c:pt idx="873">
                  <c:v>0.70857581313775508</c:v>
                </c:pt>
                <c:pt idx="874">
                  <c:v>0.67824258609693877</c:v>
                </c:pt>
                <c:pt idx="875">
                  <c:v>0.6169084821428571</c:v>
                </c:pt>
                <c:pt idx="876">
                  <c:v>0.67245296556122447</c:v>
                </c:pt>
                <c:pt idx="877">
                  <c:v>0.65807358099489799</c:v>
                </c:pt>
                <c:pt idx="878">
                  <c:v>0.66938376913265307</c:v>
                </c:pt>
                <c:pt idx="879">
                  <c:v>0.64663384885204078</c:v>
                </c:pt>
                <c:pt idx="880">
                  <c:v>0.66268734056122447</c:v>
                </c:pt>
                <c:pt idx="881">
                  <c:v>0.7301199776785714</c:v>
                </c:pt>
                <c:pt idx="882">
                  <c:v>0.65064971301020413</c:v>
                </c:pt>
                <c:pt idx="883">
                  <c:v>0.71513273278061229</c:v>
                </c:pt>
                <c:pt idx="884">
                  <c:v>0.6572265625</c:v>
                </c:pt>
                <c:pt idx="885">
                  <c:v>0.66516860650510201</c:v>
                </c:pt>
                <c:pt idx="886">
                  <c:v>0.69017059948979587</c:v>
                </c:pt>
                <c:pt idx="887">
                  <c:v>0.66303611288265307</c:v>
                </c:pt>
                <c:pt idx="888">
                  <c:v>0.69572106186224492</c:v>
                </c:pt>
                <c:pt idx="889">
                  <c:v>0.6350446428571429</c:v>
                </c:pt>
                <c:pt idx="890">
                  <c:v>0.67616988201530615</c:v>
                </c:pt>
                <c:pt idx="891">
                  <c:v>0.66642418686224492</c:v>
                </c:pt>
                <c:pt idx="892">
                  <c:v>0.67825255102040816</c:v>
                </c:pt>
                <c:pt idx="893">
                  <c:v>0.7044503348214286</c:v>
                </c:pt>
                <c:pt idx="894">
                  <c:v>0.65462571747448983</c:v>
                </c:pt>
                <c:pt idx="895">
                  <c:v>0.7045200892857143</c:v>
                </c:pt>
                <c:pt idx="896">
                  <c:v>0.65982740752551017</c:v>
                </c:pt>
                <c:pt idx="897">
                  <c:v>0.74408083545918369</c:v>
                </c:pt>
                <c:pt idx="898">
                  <c:v>0.68984175701530615</c:v>
                </c:pt>
                <c:pt idx="899">
                  <c:v>0.68699178890306123</c:v>
                </c:pt>
                <c:pt idx="900">
                  <c:v>0.70794802295918369</c:v>
                </c:pt>
                <c:pt idx="901">
                  <c:v>0.7052873883928571</c:v>
                </c:pt>
                <c:pt idx="902">
                  <c:v>0.73654735331632648</c:v>
                </c:pt>
                <c:pt idx="903">
                  <c:v>0.66521843112244894</c:v>
                </c:pt>
                <c:pt idx="904">
                  <c:v>0.71584024234693877</c:v>
                </c:pt>
                <c:pt idx="905">
                  <c:v>0.72679169323979587</c:v>
                </c:pt>
                <c:pt idx="906">
                  <c:v>0.71949736926020413</c:v>
                </c:pt>
                <c:pt idx="907">
                  <c:v>0.75540098852040816</c:v>
                </c:pt>
                <c:pt idx="908">
                  <c:v>0.70458984375</c:v>
                </c:pt>
                <c:pt idx="909">
                  <c:v>0.69885004783163263</c:v>
                </c:pt>
                <c:pt idx="910">
                  <c:v>0.69678730867346939</c:v>
                </c:pt>
                <c:pt idx="911">
                  <c:v>0.69183474170918369</c:v>
                </c:pt>
                <c:pt idx="912">
                  <c:v>0.7141462053571429</c:v>
                </c:pt>
                <c:pt idx="913">
                  <c:v>0.77576929209183676</c:v>
                </c:pt>
                <c:pt idx="914">
                  <c:v>0.66765983737244894</c:v>
                </c:pt>
                <c:pt idx="915">
                  <c:v>0.70764907525510201</c:v>
                </c:pt>
                <c:pt idx="916">
                  <c:v>0.72399154974489799</c:v>
                </c:pt>
                <c:pt idx="917">
                  <c:v>0.7141462053571429</c:v>
                </c:pt>
                <c:pt idx="918">
                  <c:v>0.70433075573979587</c:v>
                </c:pt>
                <c:pt idx="919">
                  <c:v>0.70369300063775508</c:v>
                </c:pt>
                <c:pt idx="920">
                  <c:v>0.67169563137755106</c:v>
                </c:pt>
                <c:pt idx="921">
                  <c:v>0.69934829400510201</c:v>
                </c:pt>
                <c:pt idx="922">
                  <c:v>0.65009167729591832</c:v>
                </c:pt>
                <c:pt idx="923">
                  <c:v>0.68371332908163263</c:v>
                </c:pt>
                <c:pt idx="924">
                  <c:v>0.65307118941326525</c:v>
                </c:pt>
                <c:pt idx="925">
                  <c:v>0.6956612723214286</c:v>
                </c:pt>
                <c:pt idx="926">
                  <c:v>0.63665896045918369</c:v>
                </c:pt>
                <c:pt idx="927">
                  <c:v>0.69346898915816324</c:v>
                </c:pt>
                <c:pt idx="928">
                  <c:v>0.68000637755102045</c:v>
                </c:pt>
                <c:pt idx="929">
                  <c:v>0.6916155133928571</c:v>
                </c:pt>
                <c:pt idx="930">
                  <c:v>0.66380341198979587</c:v>
                </c:pt>
                <c:pt idx="931">
                  <c:v>0.66025589923469385</c:v>
                </c:pt>
                <c:pt idx="932">
                  <c:v>0.67444595025510201</c:v>
                </c:pt>
                <c:pt idx="933">
                  <c:v>0.71669722576530615</c:v>
                </c:pt>
                <c:pt idx="934">
                  <c:v>0.76175860969387754</c:v>
                </c:pt>
                <c:pt idx="935">
                  <c:v>0.64444156568877553</c:v>
                </c:pt>
                <c:pt idx="936">
                  <c:v>0.73990553252551017</c:v>
                </c:pt>
                <c:pt idx="937">
                  <c:v>0.71031967474489799</c:v>
                </c:pt>
                <c:pt idx="938">
                  <c:v>0.73635801977040816</c:v>
                </c:pt>
                <c:pt idx="939">
                  <c:v>0.71492346938775508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2E0-465C-B741-C86A724E1B2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clip=0.7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Sheet1!$E$2:$E$941</c:f>
              <c:numCache>
                <c:formatCode>General</c:formatCode>
                <c:ptCount val="940"/>
                <c:pt idx="0">
                  <c:v>0.28980986926020408</c:v>
                </c:pt>
                <c:pt idx="1">
                  <c:v>0.439453125</c:v>
                </c:pt>
                <c:pt idx="2">
                  <c:v>0.48901865433673469</c:v>
                </c:pt>
                <c:pt idx="3">
                  <c:v>0.51747847576530615</c:v>
                </c:pt>
                <c:pt idx="4">
                  <c:v>0.53343231823979587</c:v>
                </c:pt>
                <c:pt idx="5">
                  <c:v>0.51853475765306123</c:v>
                </c:pt>
                <c:pt idx="6">
                  <c:v>0.55812539859693877</c:v>
                </c:pt>
                <c:pt idx="7">
                  <c:v>0.58904655612244894</c:v>
                </c:pt>
                <c:pt idx="8">
                  <c:v>0.60382453762755106</c:v>
                </c:pt>
                <c:pt idx="9">
                  <c:v>0.60251913265306123</c:v>
                </c:pt>
                <c:pt idx="10">
                  <c:v>0.57621173469387754</c:v>
                </c:pt>
                <c:pt idx="11">
                  <c:v>0.61164700255102045</c:v>
                </c:pt>
                <c:pt idx="12">
                  <c:v>0.63968829719387754</c:v>
                </c:pt>
                <c:pt idx="13">
                  <c:v>0.66319555165816324</c:v>
                </c:pt>
                <c:pt idx="14">
                  <c:v>0.65313097895408168</c:v>
                </c:pt>
                <c:pt idx="15">
                  <c:v>0.61376953125</c:v>
                </c:pt>
                <c:pt idx="16">
                  <c:v>0.64845742984693877</c:v>
                </c:pt>
                <c:pt idx="17">
                  <c:v>0.64052535076530615</c:v>
                </c:pt>
                <c:pt idx="18">
                  <c:v>0.65519371811224492</c:v>
                </c:pt>
                <c:pt idx="19">
                  <c:v>0.71201371173469385</c:v>
                </c:pt>
                <c:pt idx="20">
                  <c:v>0.70576570471938771</c:v>
                </c:pt>
                <c:pt idx="21">
                  <c:v>0.66416214923469385</c:v>
                </c:pt>
                <c:pt idx="22">
                  <c:v>0.68920400191326525</c:v>
                </c:pt>
                <c:pt idx="23">
                  <c:v>0.67977718431122447</c:v>
                </c:pt>
                <c:pt idx="24">
                  <c:v>0.6932896205357143</c:v>
                </c:pt>
                <c:pt idx="25">
                  <c:v>0.68016581632653061</c:v>
                </c:pt>
                <c:pt idx="26">
                  <c:v>0.72254663584183676</c:v>
                </c:pt>
                <c:pt idx="27">
                  <c:v>0.73569036989795922</c:v>
                </c:pt>
                <c:pt idx="28">
                  <c:v>0.6797572544642857</c:v>
                </c:pt>
                <c:pt idx="29">
                  <c:v>0.70815728635204078</c:v>
                </c:pt>
                <c:pt idx="30">
                  <c:v>0.74112125318877553</c:v>
                </c:pt>
                <c:pt idx="31">
                  <c:v>0.71183434311224492</c:v>
                </c:pt>
                <c:pt idx="32">
                  <c:v>0.6670619419642857</c:v>
                </c:pt>
                <c:pt idx="33">
                  <c:v>0.70704121492346939</c:v>
                </c:pt>
                <c:pt idx="34">
                  <c:v>0.70128148915816324</c:v>
                </c:pt>
                <c:pt idx="35">
                  <c:v>0.7359095982142857</c:v>
                </c:pt>
                <c:pt idx="36">
                  <c:v>0.70337412308673475</c:v>
                </c:pt>
                <c:pt idx="37">
                  <c:v>0.74041374362244894</c:v>
                </c:pt>
                <c:pt idx="38">
                  <c:v>0.73237205038265307</c:v>
                </c:pt>
                <c:pt idx="39">
                  <c:v>0.71971659757653061</c:v>
                </c:pt>
                <c:pt idx="40">
                  <c:v>0.71997568558673475</c:v>
                </c:pt>
                <c:pt idx="41">
                  <c:v>0.70429089604591832</c:v>
                </c:pt>
                <c:pt idx="42">
                  <c:v>0.68460020727040816</c:v>
                </c:pt>
                <c:pt idx="43">
                  <c:v>0.72925302933673475</c:v>
                </c:pt>
                <c:pt idx="44">
                  <c:v>0.70345384247448983</c:v>
                </c:pt>
                <c:pt idx="45">
                  <c:v>0.70719068877551017</c:v>
                </c:pt>
                <c:pt idx="46">
                  <c:v>0.70586535395408168</c:v>
                </c:pt>
                <c:pt idx="47">
                  <c:v>0.71342873086734693</c:v>
                </c:pt>
                <c:pt idx="48">
                  <c:v>0.67037029655612246</c:v>
                </c:pt>
                <c:pt idx="49">
                  <c:v>0.71754424426020413</c:v>
                </c:pt>
                <c:pt idx="50">
                  <c:v>0.70972177933673475</c:v>
                </c:pt>
                <c:pt idx="51">
                  <c:v>0.66404257015306123</c:v>
                </c:pt>
                <c:pt idx="52">
                  <c:v>0.77899792729591832</c:v>
                </c:pt>
                <c:pt idx="53">
                  <c:v>0.66989198022959184</c:v>
                </c:pt>
                <c:pt idx="54">
                  <c:v>0.6865931919642857</c:v>
                </c:pt>
                <c:pt idx="55">
                  <c:v>0.72086256377551017</c:v>
                </c:pt>
                <c:pt idx="56">
                  <c:v>0.64807876275510201</c:v>
                </c:pt>
                <c:pt idx="57">
                  <c:v>0.79490194515306123</c:v>
                </c:pt>
                <c:pt idx="58">
                  <c:v>0.70630381058673475</c:v>
                </c:pt>
                <c:pt idx="59">
                  <c:v>0.68327487244897955</c:v>
                </c:pt>
                <c:pt idx="60">
                  <c:v>0.70130141900510201</c:v>
                </c:pt>
                <c:pt idx="61">
                  <c:v>0.68789859693877553</c:v>
                </c:pt>
                <c:pt idx="62">
                  <c:v>0.6905691964285714</c:v>
                </c:pt>
                <c:pt idx="63">
                  <c:v>0.72499800701530615</c:v>
                </c:pt>
                <c:pt idx="64">
                  <c:v>0.65250318877551017</c:v>
                </c:pt>
                <c:pt idx="65">
                  <c:v>0.73812181122448983</c:v>
                </c:pt>
                <c:pt idx="66">
                  <c:v>0.80492665816326525</c:v>
                </c:pt>
                <c:pt idx="67">
                  <c:v>0.67537268813775508</c:v>
                </c:pt>
                <c:pt idx="68">
                  <c:v>0.79736328125</c:v>
                </c:pt>
                <c:pt idx="69">
                  <c:v>0.69993622448979587</c:v>
                </c:pt>
                <c:pt idx="70">
                  <c:v>0.73126594387755106</c:v>
                </c:pt>
                <c:pt idx="71">
                  <c:v>0.75036870216836737</c:v>
                </c:pt>
                <c:pt idx="72">
                  <c:v>0.71675701530612246</c:v>
                </c:pt>
                <c:pt idx="73">
                  <c:v>0.67872090242346939</c:v>
                </c:pt>
                <c:pt idx="74">
                  <c:v>0.70374282525510201</c:v>
                </c:pt>
                <c:pt idx="75">
                  <c:v>0.71115672831632648</c:v>
                </c:pt>
                <c:pt idx="76">
                  <c:v>0.69141621492346939</c:v>
                </c:pt>
                <c:pt idx="77">
                  <c:v>0.70471938775510201</c:v>
                </c:pt>
                <c:pt idx="78">
                  <c:v>0.75066764987244894</c:v>
                </c:pt>
                <c:pt idx="79">
                  <c:v>0.74122090242346939</c:v>
                </c:pt>
                <c:pt idx="80">
                  <c:v>0.74217753507653061</c:v>
                </c:pt>
                <c:pt idx="81">
                  <c:v>0.74799705038265307</c:v>
                </c:pt>
                <c:pt idx="82">
                  <c:v>0.73149513711734693</c:v>
                </c:pt>
                <c:pt idx="83">
                  <c:v>0.71796277104591832</c:v>
                </c:pt>
                <c:pt idx="84">
                  <c:v>0.7271205357142857</c:v>
                </c:pt>
                <c:pt idx="85">
                  <c:v>0.70341398278061229</c:v>
                </c:pt>
                <c:pt idx="86">
                  <c:v>0.72645288584183676</c:v>
                </c:pt>
                <c:pt idx="87">
                  <c:v>0.69197425063775508</c:v>
                </c:pt>
                <c:pt idx="88">
                  <c:v>0.73241191007653061</c:v>
                </c:pt>
                <c:pt idx="89">
                  <c:v>0.7434430803571429</c:v>
                </c:pt>
                <c:pt idx="90">
                  <c:v>0.69910913584183676</c:v>
                </c:pt>
                <c:pt idx="91">
                  <c:v>0.71669722576530615</c:v>
                </c:pt>
                <c:pt idx="92">
                  <c:v>0.71096739477040816</c:v>
                </c:pt>
                <c:pt idx="93">
                  <c:v>0.74924266581632648</c:v>
                </c:pt>
                <c:pt idx="94">
                  <c:v>0.66173070790816324</c:v>
                </c:pt>
                <c:pt idx="95">
                  <c:v>0.72183912627551017</c:v>
                </c:pt>
                <c:pt idx="96">
                  <c:v>0.68677256058673475</c:v>
                </c:pt>
                <c:pt idx="97">
                  <c:v>0.74548588966836737</c:v>
                </c:pt>
                <c:pt idx="98">
                  <c:v>0.73422552614795922</c:v>
                </c:pt>
                <c:pt idx="99">
                  <c:v>0.7357700892857143</c:v>
                </c:pt>
                <c:pt idx="100">
                  <c:v>0.76426977040816324</c:v>
                </c:pt>
                <c:pt idx="101">
                  <c:v>0.66696229272959184</c:v>
                </c:pt>
                <c:pt idx="102">
                  <c:v>0.72130102040816324</c:v>
                </c:pt>
                <c:pt idx="103">
                  <c:v>0.73149513711734693</c:v>
                </c:pt>
                <c:pt idx="104">
                  <c:v>0.7390485491071429</c:v>
                </c:pt>
                <c:pt idx="105">
                  <c:v>0.69320990114795922</c:v>
                </c:pt>
                <c:pt idx="106">
                  <c:v>0.69275151466836737</c:v>
                </c:pt>
                <c:pt idx="107">
                  <c:v>0.69580078125</c:v>
                </c:pt>
                <c:pt idx="108">
                  <c:v>0.70470942283163263</c:v>
                </c:pt>
                <c:pt idx="109">
                  <c:v>0.65406768176020413</c:v>
                </c:pt>
                <c:pt idx="110">
                  <c:v>0.63803411989795922</c:v>
                </c:pt>
                <c:pt idx="111">
                  <c:v>0.71025988520408168</c:v>
                </c:pt>
                <c:pt idx="112">
                  <c:v>0.6886858258928571</c:v>
                </c:pt>
                <c:pt idx="113">
                  <c:v>0.68591557716836737</c:v>
                </c:pt>
                <c:pt idx="114">
                  <c:v>0.65705715880102045</c:v>
                </c:pt>
                <c:pt idx="115">
                  <c:v>0.65268255739795922</c:v>
                </c:pt>
                <c:pt idx="116">
                  <c:v>0.72333386479591832</c:v>
                </c:pt>
                <c:pt idx="117">
                  <c:v>0.68739038584183676</c:v>
                </c:pt>
                <c:pt idx="118">
                  <c:v>0.64535833864795922</c:v>
                </c:pt>
                <c:pt idx="119">
                  <c:v>0.70928332270408168</c:v>
                </c:pt>
                <c:pt idx="120">
                  <c:v>0.68531768176020413</c:v>
                </c:pt>
                <c:pt idx="121">
                  <c:v>0.68818757971938771</c:v>
                </c:pt>
                <c:pt idx="122">
                  <c:v>0.72394172512755106</c:v>
                </c:pt>
                <c:pt idx="123">
                  <c:v>0.65287189094387754</c:v>
                </c:pt>
                <c:pt idx="124">
                  <c:v>0.70787826849489799</c:v>
                </c:pt>
                <c:pt idx="125">
                  <c:v>0.64698262117346939</c:v>
                </c:pt>
                <c:pt idx="126">
                  <c:v>0.66853675063775508</c:v>
                </c:pt>
                <c:pt idx="127">
                  <c:v>0.68543726084183676</c:v>
                </c:pt>
                <c:pt idx="128">
                  <c:v>0.64701251594387754</c:v>
                </c:pt>
                <c:pt idx="129">
                  <c:v>0.72848573022959184</c:v>
                </c:pt>
                <c:pt idx="130">
                  <c:v>0.67985690369897955</c:v>
                </c:pt>
                <c:pt idx="131">
                  <c:v>0.66913464604591832</c:v>
                </c:pt>
                <c:pt idx="132">
                  <c:v>0.72065330038265307</c:v>
                </c:pt>
                <c:pt idx="133">
                  <c:v>0.71474410076530615</c:v>
                </c:pt>
                <c:pt idx="134">
                  <c:v>0.70670240752551017</c:v>
                </c:pt>
                <c:pt idx="135">
                  <c:v>0.78121014030612246</c:v>
                </c:pt>
                <c:pt idx="136">
                  <c:v>0.70136120854591832</c:v>
                </c:pt>
                <c:pt idx="137">
                  <c:v>0.7066824776785714</c:v>
                </c:pt>
                <c:pt idx="138">
                  <c:v>0.70739995216836737</c:v>
                </c:pt>
                <c:pt idx="139">
                  <c:v>0.68552694515306123</c:v>
                </c:pt>
                <c:pt idx="140">
                  <c:v>0.74064293686224492</c:v>
                </c:pt>
                <c:pt idx="141">
                  <c:v>0.74576490752551017</c:v>
                </c:pt>
                <c:pt idx="142">
                  <c:v>0.68817761479591832</c:v>
                </c:pt>
                <c:pt idx="143">
                  <c:v>0.70470942283163263</c:v>
                </c:pt>
                <c:pt idx="144">
                  <c:v>0.6911969866071429</c:v>
                </c:pt>
                <c:pt idx="145">
                  <c:v>0.65481505102040816</c:v>
                </c:pt>
                <c:pt idx="146">
                  <c:v>0.76958107461734693</c:v>
                </c:pt>
                <c:pt idx="147">
                  <c:v>0.66246811224489799</c:v>
                </c:pt>
                <c:pt idx="148">
                  <c:v>0.66528818558673475</c:v>
                </c:pt>
                <c:pt idx="149">
                  <c:v>0.69585060586734693</c:v>
                </c:pt>
                <c:pt idx="150">
                  <c:v>0.68088329081632648</c:v>
                </c:pt>
                <c:pt idx="151">
                  <c:v>0.67547233737244894</c:v>
                </c:pt>
                <c:pt idx="152">
                  <c:v>0.6845703125</c:v>
                </c:pt>
                <c:pt idx="153">
                  <c:v>0.68867586096938771</c:v>
                </c:pt>
                <c:pt idx="154">
                  <c:v>0.68072385204081631</c:v>
                </c:pt>
                <c:pt idx="155">
                  <c:v>0.66195990114795922</c:v>
                </c:pt>
                <c:pt idx="156">
                  <c:v>0.69369818239795922</c:v>
                </c:pt>
                <c:pt idx="157">
                  <c:v>0.68925382653061229</c:v>
                </c:pt>
                <c:pt idx="158">
                  <c:v>0.65713687818877553</c:v>
                </c:pt>
                <c:pt idx="159">
                  <c:v>0.71509287308673475</c:v>
                </c:pt>
                <c:pt idx="160">
                  <c:v>0.66751036352040816</c:v>
                </c:pt>
                <c:pt idx="161">
                  <c:v>0.68119220344387754</c:v>
                </c:pt>
                <c:pt idx="162">
                  <c:v>0.64993223852040816</c:v>
                </c:pt>
                <c:pt idx="163">
                  <c:v>0.64268773915816324</c:v>
                </c:pt>
                <c:pt idx="164">
                  <c:v>0.66785913584183676</c:v>
                </c:pt>
                <c:pt idx="165">
                  <c:v>0.68656329719387754</c:v>
                </c:pt>
                <c:pt idx="166">
                  <c:v>0.64036591198979587</c:v>
                </c:pt>
                <c:pt idx="167">
                  <c:v>0.65955835459183676</c:v>
                </c:pt>
                <c:pt idx="168">
                  <c:v>0.67868104272959184</c:v>
                </c:pt>
                <c:pt idx="169">
                  <c:v>0.61924027423469385</c:v>
                </c:pt>
                <c:pt idx="170">
                  <c:v>0.71021006058673475</c:v>
                </c:pt>
                <c:pt idx="171">
                  <c:v>0.64347496811224492</c:v>
                </c:pt>
                <c:pt idx="172">
                  <c:v>0.66412228954081631</c:v>
                </c:pt>
                <c:pt idx="173">
                  <c:v>0.64510921556122447</c:v>
                </c:pt>
                <c:pt idx="174">
                  <c:v>0.62671396683673475</c:v>
                </c:pt>
                <c:pt idx="175">
                  <c:v>0.70297552614795922</c:v>
                </c:pt>
                <c:pt idx="176">
                  <c:v>0.6417410714285714</c:v>
                </c:pt>
                <c:pt idx="177">
                  <c:v>0.63905054209183676</c:v>
                </c:pt>
                <c:pt idx="178">
                  <c:v>0.71907884247448983</c:v>
                </c:pt>
                <c:pt idx="179">
                  <c:v>0.64909518494897955</c:v>
                </c:pt>
                <c:pt idx="180">
                  <c:v>0.67627949617346939</c:v>
                </c:pt>
                <c:pt idx="181">
                  <c:v>0.68082350127551017</c:v>
                </c:pt>
                <c:pt idx="182">
                  <c:v>0.72228754783163263</c:v>
                </c:pt>
                <c:pt idx="183">
                  <c:v>0.71087771045918369</c:v>
                </c:pt>
                <c:pt idx="184">
                  <c:v>0.66418207908163263</c:v>
                </c:pt>
                <c:pt idx="185">
                  <c:v>0.72360291772959184</c:v>
                </c:pt>
                <c:pt idx="186">
                  <c:v>0.71821189413265307</c:v>
                </c:pt>
                <c:pt idx="187">
                  <c:v>0.67579121492346939</c:v>
                </c:pt>
                <c:pt idx="188">
                  <c:v>0.7179129464285714</c:v>
                </c:pt>
                <c:pt idx="189">
                  <c:v>0.7013113839285714</c:v>
                </c:pt>
                <c:pt idx="190">
                  <c:v>0.73579998405612246</c:v>
                </c:pt>
                <c:pt idx="191">
                  <c:v>0.70283601721938771</c:v>
                </c:pt>
                <c:pt idx="192">
                  <c:v>0.69872050382653061</c:v>
                </c:pt>
                <c:pt idx="193">
                  <c:v>0.75449418048469385</c:v>
                </c:pt>
                <c:pt idx="194">
                  <c:v>0.7022181919642857</c:v>
                </c:pt>
                <c:pt idx="195">
                  <c:v>0.6931501116071429</c:v>
                </c:pt>
                <c:pt idx="196">
                  <c:v>0.7461635044642857</c:v>
                </c:pt>
                <c:pt idx="197">
                  <c:v>0.6890345982142857</c:v>
                </c:pt>
                <c:pt idx="198">
                  <c:v>0.68099290497448983</c:v>
                </c:pt>
                <c:pt idx="199">
                  <c:v>0.66813815369897955</c:v>
                </c:pt>
                <c:pt idx="200">
                  <c:v>0.69044961734693877</c:v>
                </c:pt>
                <c:pt idx="201">
                  <c:v>0.6623186383928571</c:v>
                </c:pt>
                <c:pt idx="202">
                  <c:v>0.6734793526785714</c:v>
                </c:pt>
                <c:pt idx="203">
                  <c:v>0.6575055803571429</c:v>
                </c:pt>
                <c:pt idx="204">
                  <c:v>0.67315051020408168</c:v>
                </c:pt>
                <c:pt idx="205">
                  <c:v>0.68549705038265307</c:v>
                </c:pt>
                <c:pt idx="206">
                  <c:v>0.65375876913265307</c:v>
                </c:pt>
                <c:pt idx="207">
                  <c:v>0.7012416294642857</c:v>
                </c:pt>
                <c:pt idx="208">
                  <c:v>0.73861009247448983</c:v>
                </c:pt>
                <c:pt idx="209">
                  <c:v>0.73033920599489799</c:v>
                </c:pt>
                <c:pt idx="210">
                  <c:v>0.6922433035714286</c:v>
                </c:pt>
                <c:pt idx="211">
                  <c:v>0.6801060267857143</c:v>
                </c:pt>
                <c:pt idx="212">
                  <c:v>0.70588528380102045</c:v>
                </c:pt>
                <c:pt idx="213">
                  <c:v>0.7145647321428571</c:v>
                </c:pt>
                <c:pt idx="214">
                  <c:v>0.68754982461734693</c:v>
                </c:pt>
                <c:pt idx="215">
                  <c:v>0.67958785076530615</c:v>
                </c:pt>
                <c:pt idx="216">
                  <c:v>0.69317004145408168</c:v>
                </c:pt>
                <c:pt idx="217">
                  <c:v>0.69839166135204078</c:v>
                </c:pt>
                <c:pt idx="218">
                  <c:v>0.68837691326530615</c:v>
                </c:pt>
                <c:pt idx="219">
                  <c:v>0.7059849330357143</c:v>
                </c:pt>
                <c:pt idx="220">
                  <c:v>0.66488958864795922</c:v>
                </c:pt>
                <c:pt idx="221">
                  <c:v>0.66211933992346939</c:v>
                </c:pt>
                <c:pt idx="222">
                  <c:v>0.72316446109693877</c:v>
                </c:pt>
                <c:pt idx="223">
                  <c:v>0.6715262276785714</c:v>
                </c:pt>
                <c:pt idx="224">
                  <c:v>0.68734056122448983</c:v>
                </c:pt>
                <c:pt idx="225">
                  <c:v>0.72597456951530615</c:v>
                </c:pt>
                <c:pt idx="226">
                  <c:v>0.70799784757653061</c:v>
                </c:pt>
                <c:pt idx="227">
                  <c:v>0.74501753826530615</c:v>
                </c:pt>
                <c:pt idx="228">
                  <c:v>0.7445591517857143</c:v>
                </c:pt>
                <c:pt idx="229">
                  <c:v>0.74387157206632648</c:v>
                </c:pt>
                <c:pt idx="230">
                  <c:v>0.70812739158163263</c:v>
                </c:pt>
                <c:pt idx="231">
                  <c:v>0.75117586096938771</c:v>
                </c:pt>
                <c:pt idx="232">
                  <c:v>0.71280094068877553</c:v>
                </c:pt>
                <c:pt idx="233">
                  <c:v>0.71405652104591832</c:v>
                </c:pt>
                <c:pt idx="234">
                  <c:v>0.7331194196428571</c:v>
                </c:pt>
                <c:pt idx="235">
                  <c:v>0.73199338329081631</c:v>
                </c:pt>
                <c:pt idx="236">
                  <c:v>0.74615353954081631</c:v>
                </c:pt>
                <c:pt idx="237">
                  <c:v>0.69923867984693877</c:v>
                </c:pt>
                <c:pt idx="238">
                  <c:v>0.72931281887755106</c:v>
                </c:pt>
                <c:pt idx="239">
                  <c:v>0.73357780612244894</c:v>
                </c:pt>
                <c:pt idx="240">
                  <c:v>0.70141103316326525</c:v>
                </c:pt>
                <c:pt idx="241">
                  <c:v>0.68676259566326525</c:v>
                </c:pt>
                <c:pt idx="242">
                  <c:v>0.71502311862244894</c:v>
                </c:pt>
                <c:pt idx="243">
                  <c:v>0.7797154017857143</c:v>
                </c:pt>
                <c:pt idx="244">
                  <c:v>0.70282605229591832</c:v>
                </c:pt>
                <c:pt idx="245">
                  <c:v>0.74398118622448983</c:v>
                </c:pt>
                <c:pt idx="246">
                  <c:v>0.7080775669642857</c:v>
                </c:pt>
                <c:pt idx="247">
                  <c:v>0.69460499043367352</c:v>
                </c:pt>
                <c:pt idx="248">
                  <c:v>0.70024513711734693</c:v>
                </c:pt>
                <c:pt idx="249">
                  <c:v>0.7087751116071429</c:v>
                </c:pt>
                <c:pt idx="250">
                  <c:v>0.72661232461734693</c:v>
                </c:pt>
                <c:pt idx="251">
                  <c:v>0.64600605867346939</c:v>
                </c:pt>
                <c:pt idx="252">
                  <c:v>0.748046875</c:v>
                </c:pt>
                <c:pt idx="253">
                  <c:v>0.70691167091836737</c:v>
                </c:pt>
                <c:pt idx="254">
                  <c:v>0.7009626116071429</c:v>
                </c:pt>
                <c:pt idx="255">
                  <c:v>0.73450454400510201</c:v>
                </c:pt>
                <c:pt idx="256">
                  <c:v>0.68439094387755106</c:v>
                </c:pt>
                <c:pt idx="257">
                  <c:v>0.7061244419642857</c:v>
                </c:pt>
                <c:pt idx="258">
                  <c:v>0.72570551658163263</c:v>
                </c:pt>
                <c:pt idx="259">
                  <c:v>0.70810746173469385</c:v>
                </c:pt>
                <c:pt idx="260">
                  <c:v>0.7121233258928571</c:v>
                </c:pt>
                <c:pt idx="261">
                  <c:v>0.68460020727040816</c:v>
                </c:pt>
                <c:pt idx="262">
                  <c:v>0.72596460459183676</c:v>
                </c:pt>
                <c:pt idx="263">
                  <c:v>0.77694515306122447</c:v>
                </c:pt>
                <c:pt idx="264">
                  <c:v>0.64921476403061229</c:v>
                </c:pt>
                <c:pt idx="265">
                  <c:v>0.69247249681122447</c:v>
                </c:pt>
                <c:pt idx="266">
                  <c:v>0.68460020727040816</c:v>
                </c:pt>
                <c:pt idx="267">
                  <c:v>0.67233338647959184</c:v>
                </c:pt>
                <c:pt idx="268">
                  <c:v>0.67407724808673475</c:v>
                </c:pt>
                <c:pt idx="269">
                  <c:v>0.6953822544642857</c:v>
                </c:pt>
                <c:pt idx="270">
                  <c:v>0.66123246173469385</c:v>
                </c:pt>
                <c:pt idx="271">
                  <c:v>0.68220862563775508</c:v>
                </c:pt>
                <c:pt idx="272">
                  <c:v>0.71101721938775508</c:v>
                </c:pt>
                <c:pt idx="273">
                  <c:v>0.72034438775510201</c:v>
                </c:pt>
                <c:pt idx="274">
                  <c:v>0.70924346301020413</c:v>
                </c:pt>
                <c:pt idx="275">
                  <c:v>0.69690688775510201</c:v>
                </c:pt>
                <c:pt idx="276">
                  <c:v>0.75719467474489799</c:v>
                </c:pt>
                <c:pt idx="277">
                  <c:v>0.68204918686224492</c:v>
                </c:pt>
                <c:pt idx="278">
                  <c:v>0.69284119897959184</c:v>
                </c:pt>
                <c:pt idx="279">
                  <c:v>0.70994100765306123</c:v>
                </c:pt>
                <c:pt idx="280">
                  <c:v>0.75197305484693877</c:v>
                </c:pt>
                <c:pt idx="281">
                  <c:v>0.71842115752551017</c:v>
                </c:pt>
                <c:pt idx="282">
                  <c:v>0.67939851721938771</c:v>
                </c:pt>
                <c:pt idx="283">
                  <c:v>0.74723971619897955</c:v>
                </c:pt>
                <c:pt idx="284">
                  <c:v>0.72159996811224492</c:v>
                </c:pt>
                <c:pt idx="285">
                  <c:v>0.66718152104591832</c:v>
                </c:pt>
                <c:pt idx="286">
                  <c:v>0.70636360012755106</c:v>
                </c:pt>
                <c:pt idx="287">
                  <c:v>0.7398158482142857</c:v>
                </c:pt>
                <c:pt idx="288">
                  <c:v>0.73703563456632648</c:v>
                </c:pt>
                <c:pt idx="289">
                  <c:v>0.69574099170918369</c:v>
                </c:pt>
                <c:pt idx="290">
                  <c:v>0.72505779655612246</c:v>
                </c:pt>
                <c:pt idx="291">
                  <c:v>0.70720065369897955</c:v>
                </c:pt>
                <c:pt idx="292">
                  <c:v>0.7210518973214286</c:v>
                </c:pt>
                <c:pt idx="293">
                  <c:v>0.67206433354591832</c:v>
                </c:pt>
                <c:pt idx="294">
                  <c:v>0.71778340242346939</c:v>
                </c:pt>
                <c:pt idx="295">
                  <c:v>0.7017299107142857</c:v>
                </c:pt>
                <c:pt idx="296">
                  <c:v>0.74206792091836737</c:v>
                </c:pt>
                <c:pt idx="297">
                  <c:v>0.70642338966836737</c:v>
                </c:pt>
                <c:pt idx="298">
                  <c:v>0.70878507653061229</c:v>
                </c:pt>
                <c:pt idx="299">
                  <c:v>0.71762396364795922</c:v>
                </c:pt>
                <c:pt idx="300">
                  <c:v>0.78895288584183676</c:v>
                </c:pt>
                <c:pt idx="301">
                  <c:v>0.71590003188775508</c:v>
                </c:pt>
                <c:pt idx="302">
                  <c:v>0.70967195471938771</c:v>
                </c:pt>
                <c:pt idx="303">
                  <c:v>0.70198899872448983</c:v>
                </c:pt>
                <c:pt idx="304">
                  <c:v>0.72874481823979587</c:v>
                </c:pt>
                <c:pt idx="305">
                  <c:v>0.7052176339285714</c:v>
                </c:pt>
                <c:pt idx="306">
                  <c:v>0.72067323022959184</c:v>
                </c:pt>
                <c:pt idx="307">
                  <c:v>0.70245735012755106</c:v>
                </c:pt>
                <c:pt idx="308">
                  <c:v>0.80192721619897955</c:v>
                </c:pt>
                <c:pt idx="309">
                  <c:v>0.6862444196428571</c:v>
                </c:pt>
                <c:pt idx="310">
                  <c:v>0.67681760204081631</c:v>
                </c:pt>
                <c:pt idx="311">
                  <c:v>0.6358119419642857</c:v>
                </c:pt>
                <c:pt idx="312">
                  <c:v>0.72671197385204078</c:v>
                </c:pt>
                <c:pt idx="313">
                  <c:v>0.66576650191326525</c:v>
                </c:pt>
                <c:pt idx="314">
                  <c:v>0.68908442283163263</c:v>
                </c:pt>
                <c:pt idx="315">
                  <c:v>0.72215800382653061</c:v>
                </c:pt>
                <c:pt idx="316">
                  <c:v>0.70953244579081631</c:v>
                </c:pt>
                <c:pt idx="317">
                  <c:v>0.75918765943877553</c:v>
                </c:pt>
                <c:pt idx="318">
                  <c:v>0.69897959183673475</c:v>
                </c:pt>
                <c:pt idx="319">
                  <c:v>0.74670161033163263</c:v>
                </c:pt>
                <c:pt idx="320">
                  <c:v>0.74963129783163263</c:v>
                </c:pt>
                <c:pt idx="321">
                  <c:v>0.71636838329081631</c:v>
                </c:pt>
                <c:pt idx="322">
                  <c:v>0.70259685905612246</c:v>
                </c:pt>
                <c:pt idx="323">
                  <c:v>0.69499362244897955</c:v>
                </c:pt>
                <c:pt idx="324">
                  <c:v>0.72394172512755106</c:v>
                </c:pt>
                <c:pt idx="325">
                  <c:v>0.69087810905612246</c:v>
                </c:pt>
                <c:pt idx="326">
                  <c:v>0.70614437181122447</c:v>
                </c:pt>
                <c:pt idx="327">
                  <c:v>0.70059390943877553</c:v>
                </c:pt>
                <c:pt idx="328">
                  <c:v>0.68811782525510201</c:v>
                </c:pt>
                <c:pt idx="329">
                  <c:v>0.72441007653061229</c:v>
                </c:pt>
                <c:pt idx="330">
                  <c:v>0.72766860650510201</c:v>
                </c:pt>
                <c:pt idx="331">
                  <c:v>0.6969866071428571</c:v>
                </c:pt>
                <c:pt idx="332">
                  <c:v>0.68950294961734693</c:v>
                </c:pt>
                <c:pt idx="333">
                  <c:v>0.71639827806122447</c:v>
                </c:pt>
                <c:pt idx="334">
                  <c:v>0.69310028698979587</c:v>
                </c:pt>
                <c:pt idx="335">
                  <c:v>0.71390704719387754</c:v>
                </c:pt>
                <c:pt idx="336">
                  <c:v>0.6680385044642857</c:v>
                </c:pt>
                <c:pt idx="337">
                  <c:v>0.72059351084183676</c:v>
                </c:pt>
                <c:pt idx="338">
                  <c:v>0.67461535395408168</c:v>
                </c:pt>
                <c:pt idx="339">
                  <c:v>0.68364357461734693</c:v>
                </c:pt>
                <c:pt idx="340">
                  <c:v>0.66932397959183676</c:v>
                </c:pt>
                <c:pt idx="341">
                  <c:v>0.67634925063775508</c:v>
                </c:pt>
                <c:pt idx="342">
                  <c:v>0.66369379783163263</c:v>
                </c:pt>
                <c:pt idx="343">
                  <c:v>0.68469985650510201</c:v>
                </c:pt>
                <c:pt idx="344">
                  <c:v>0.74819634885204078</c:v>
                </c:pt>
                <c:pt idx="345">
                  <c:v>0.6584123883928571</c:v>
                </c:pt>
                <c:pt idx="346">
                  <c:v>0.7497209821428571</c:v>
                </c:pt>
                <c:pt idx="347">
                  <c:v>0.67806321747448983</c:v>
                </c:pt>
                <c:pt idx="348">
                  <c:v>0.7171456473214286</c:v>
                </c:pt>
                <c:pt idx="349">
                  <c:v>0.7364676339285714</c:v>
                </c:pt>
                <c:pt idx="350">
                  <c:v>0.68584582270408168</c:v>
                </c:pt>
                <c:pt idx="351">
                  <c:v>0.70764907525510201</c:v>
                </c:pt>
                <c:pt idx="352">
                  <c:v>0.70289580676020413</c:v>
                </c:pt>
                <c:pt idx="353">
                  <c:v>0.67625956632653061</c:v>
                </c:pt>
                <c:pt idx="354">
                  <c:v>0.67810307716836737</c:v>
                </c:pt>
                <c:pt idx="355">
                  <c:v>0.72587492028061229</c:v>
                </c:pt>
                <c:pt idx="356">
                  <c:v>0.66018614477040816</c:v>
                </c:pt>
                <c:pt idx="357">
                  <c:v>0.71691645408163263</c:v>
                </c:pt>
                <c:pt idx="358">
                  <c:v>0.67607023278061229</c:v>
                </c:pt>
                <c:pt idx="359">
                  <c:v>0.69896962691326525</c:v>
                </c:pt>
                <c:pt idx="360">
                  <c:v>0.71175462372448983</c:v>
                </c:pt>
                <c:pt idx="361">
                  <c:v>0.69491390306122447</c:v>
                </c:pt>
                <c:pt idx="362">
                  <c:v>0.67497409119897955</c:v>
                </c:pt>
                <c:pt idx="363">
                  <c:v>0.75217235331632648</c:v>
                </c:pt>
                <c:pt idx="364">
                  <c:v>0.66304607780612246</c:v>
                </c:pt>
                <c:pt idx="365">
                  <c:v>0.67924904336734693</c:v>
                </c:pt>
                <c:pt idx="366">
                  <c:v>0.66863639987244894</c:v>
                </c:pt>
                <c:pt idx="367">
                  <c:v>0.66637436224489799</c:v>
                </c:pt>
                <c:pt idx="368">
                  <c:v>0.71208346619897955</c:v>
                </c:pt>
                <c:pt idx="369">
                  <c:v>0.69253228635204078</c:v>
                </c:pt>
                <c:pt idx="370">
                  <c:v>0.72814692283163263</c:v>
                </c:pt>
                <c:pt idx="371">
                  <c:v>0.7137276785714286</c:v>
                </c:pt>
                <c:pt idx="372">
                  <c:v>0.65416733099489799</c:v>
                </c:pt>
                <c:pt idx="373">
                  <c:v>0.71304009885204078</c:v>
                </c:pt>
                <c:pt idx="374">
                  <c:v>0.68460020727040816</c:v>
                </c:pt>
                <c:pt idx="375">
                  <c:v>0.69122688137755106</c:v>
                </c:pt>
                <c:pt idx="376">
                  <c:v>0.69970703125</c:v>
                </c:pt>
                <c:pt idx="377">
                  <c:v>0.67108777104591832</c:v>
                </c:pt>
                <c:pt idx="378">
                  <c:v>0.68858617665816324</c:v>
                </c:pt>
                <c:pt idx="379">
                  <c:v>0.66133211096938771</c:v>
                </c:pt>
                <c:pt idx="380">
                  <c:v>0.6909877232142857</c:v>
                </c:pt>
                <c:pt idx="381">
                  <c:v>0.73261120854591832</c:v>
                </c:pt>
                <c:pt idx="382">
                  <c:v>0.65824298469387754</c:v>
                </c:pt>
                <c:pt idx="383">
                  <c:v>0.69165537308673475</c:v>
                </c:pt>
                <c:pt idx="384">
                  <c:v>0.69707629145408168</c:v>
                </c:pt>
                <c:pt idx="385">
                  <c:v>0.67907963966836737</c:v>
                </c:pt>
                <c:pt idx="386">
                  <c:v>0.73369738520408168</c:v>
                </c:pt>
                <c:pt idx="387">
                  <c:v>0.68203922193877553</c:v>
                </c:pt>
                <c:pt idx="388">
                  <c:v>0.71853077168367352</c:v>
                </c:pt>
                <c:pt idx="389">
                  <c:v>0.68550701530612246</c:v>
                </c:pt>
                <c:pt idx="390">
                  <c:v>0.74822624362244894</c:v>
                </c:pt>
                <c:pt idx="391">
                  <c:v>0.75102638711734693</c:v>
                </c:pt>
                <c:pt idx="392">
                  <c:v>0.69415656887755106</c:v>
                </c:pt>
                <c:pt idx="393">
                  <c:v>0.71103714923469385</c:v>
                </c:pt>
                <c:pt idx="394">
                  <c:v>0.69505341198979587</c:v>
                </c:pt>
                <c:pt idx="395">
                  <c:v>0.69550183354591832</c:v>
                </c:pt>
                <c:pt idx="396">
                  <c:v>0.71567083864795922</c:v>
                </c:pt>
                <c:pt idx="397">
                  <c:v>0.65023118622448983</c:v>
                </c:pt>
                <c:pt idx="398">
                  <c:v>0.69260204081632648</c:v>
                </c:pt>
                <c:pt idx="399">
                  <c:v>0.6962193080357143</c:v>
                </c:pt>
                <c:pt idx="400">
                  <c:v>0.6736188616071429</c:v>
                </c:pt>
                <c:pt idx="401">
                  <c:v>0.73606903698979587</c:v>
                </c:pt>
                <c:pt idx="402">
                  <c:v>0.71164500956632648</c:v>
                </c:pt>
                <c:pt idx="403">
                  <c:v>0.72053372130102045</c:v>
                </c:pt>
                <c:pt idx="404">
                  <c:v>0.74230707908163263</c:v>
                </c:pt>
                <c:pt idx="405">
                  <c:v>0.70773875956632648</c:v>
                </c:pt>
                <c:pt idx="406">
                  <c:v>0.67637914540816324</c:v>
                </c:pt>
                <c:pt idx="407">
                  <c:v>0.75542091836734693</c:v>
                </c:pt>
                <c:pt idx="408">
                  <c:v>0.70035475127551017</c:v>
                </c:pt>
                <c:pt idx="409">
                  <c:v>0.70184948979591832</c:v>
                </c:pt>
                <c:pt idx="410">
                  <c:v>0.69640864158163263</c:v>
                </c:pt>
                <c:pt idx="411">
                  <c:v>0.71443518813775508</c:v>
                </c:pt>
                <c:pt idx="412">
                  <c:v>0.70721061862244894</c:v>
                </c:pt>
                <c:pt idx="413">
                  <c:v>0.69905931122448983</c:v>
                </c:pt>
                <c:pt idx="414">
                  <c:v>0.68726084183673475</c:v>
                </c:pt>
                <c:pt idx="415">
                  <c:v>0.7532087053571429</c:v>
                </c:pt>
                <c:pt idx="416">
                  <c:v>0.74247648278061229</c:v>
                </c:pt>
                <c:pt idx="417">
                  <c:v>0.73574019451530615</c:v>
                </c:pt>
                <c:pt idx="418">
                  <c:v>0.70569595025510201</c:v>
                </c:pt>
                <c:pt idx="419">
                  <c:v>0.72113161670918369</c:v>
                </c:pt>
                <c:pt idx="420">
                  <c:v>0.77579918686224492</c:v>
                </c:pt>
                <c:pt idx="421">
                  <c:v>0.72759885204081631</c:v>
                </c:pt>
                <c:pt idx="422">
                  <c:v>0.77637715242346939</c:v>
                </c:pt>
                <c:pt idx="423">
                  <c:v>0.7310267857142857</c:v>
                </c:pt>
                <c:pt idx="424">
                  <c:v>0.71349848533163263</c:v>
                </c:pt>
                <c:pt idx="425">
                  <c:v>0.73781289859693877</c:v>
                </c:pt>
                <c:pt idx="426">
                  <c:v>0.69095782844387754</c:v>
                </c:pt>
                <c:pt idx="427">
                  <c:v>0.78682039221938771</c:v>
                </c:pt>
                <c:pt idx="428">
                  <c:v>0.7062639508928571</c:v>
                </c:pt>
                <c:pt idx="429">
                  <c:v>0.7179827008928571</c:v>
                </c:pt>
                <c:pt idx="430">
                  <c:v>0.71354830994897955</c:v>
                </c:pt>
                <c:pt idx="431">
                  <c:v>0.73728475765306123</c:v>
                </c:pt>
                <c:pt idx="432">
                  <c:v>0.73768335459183676</c:v>
                </c:pt>
                <c:pt idx="433">
                  <c:v>0.70324457908163263</c:v>
                </c:pt>
                <c:pt idx="434">
                  <c:v>0.6931501116071429</c:v>
                </c:pt>
                <c:pt idx="435">
                  <c:v>0.71382732780612246</c:v>
                </c:pt>
                <c:pt idx="436">
                  <c:v>0.67662826849489799</c:v>
                </c:pt>
                <c:pt idx="437">
                  <c:v>0.75537109375</c:v>
                </c:pt>
                <c:pt idx="438">
                  <c:v>0.65219427614795922</c:v>
                </c:pt>
                <c:pt idx="439">
                  <c:v>0.6930803571428571</c:v>
                </c:pt>
                <c:pt idx="440">
                  <c:v>0.69016063456632648</c:v>
                </c:pt>
                <c:pt idx="441">
                  <c:v>0.69730548469387754</c:v>
                </c:pt>
                <c:pt idx="442">
                  <c:v>0.65015146683673475</c:v>
                </c:pt>
                <c:pt idx="443">
                  <c:v>0.68385283801020413</c:v>
                </c:pt>
                <c:pt idx="444">
                  <c:v>0.67999641262755106</c:v>
                </c:pt>
                <c:pt idx="445">
                  <c:v>0.6936383928571429</c:v>
                </c:pt>
                <c:pt idx="446">
                  <c:v>0.67317044005102045</c:v>
                </c:pt>
                <c:pt idx="447">
                  <c:v>0.69664779974489799</c:v>
                </c:pt>
                <c:pt idx="448">
                  <c:v>0.66746053890306123</c:v>
                </c:pt>
                <c:pt idx="449">
                  <c:v>0.69388751594387754</c:v>
                </c:pt>
                <c:pt idx="450">
                  <c:v>0.71422592474489799</c:v>
                </c:pt>
                <c:pt idx="451">
                  <c:v>0.68235809948979587</c:v>
                </c:pt>
                <c:pt idx="452">
                  <c:v>0.68940330038265307</c:v>
                </c:pt>
                <c:pt idx="453">
                  <c:v>0.70119180484693877</c:v>
                </c:pt>
                <c:pt idx="454">
                  <c:v>0.68696189413265307</c:v>
                </c:pt>
                <c:pt idx="455">
                  <c:v>0.72641302614795922</c:v>
                </c:pt>
                <c:pt idx="456">
                  <c:v>0.66590601084183676</c:v>
                </c:pt>
                <c:pt idx="457">
                  <c:v>0.67226363201530615</c:v>
                </c:pt>
                <c:pt idx="458">
                  <c:v>0.66802853954081631</c:v>
                </c:pt>
                <c:pt idx="459">
                  <c:v>0.69087810905612246</c:v>
                </c:pt>
                <c:pt idx="460">
                  <c:v>0.7174944196428571</c:v>
                </c:pt>
                <c:pt idx="461">
                  <c:v>0.6653878348214286</c:v>
                </c:pt>
                <c:pt idx="462">
                  <c:v>0.69699657206632648</c:v>
                </c:pt>
                <c:pt idx="463">
                  <c:v>0.69044961734693877</c:v>
                </c:pt>
                <c:pt idx="464">
                  <c:v>0.72186902104591832</c:v>
                </c:pt>
                <c:pt idx="465">
                  <c:v>0.67758490114795922</c:v>
                </c:pt>
                <c:pt idx="466">
                  <c:v>0.69025031887755106</c:v>
                </c:pt>
                <c:pt idx="467">
                  <c:v>0.69630899234693877</c:v>
                </c:pt>
                <c:pt idx="468">
                  <c:v>0.76638233418367352</c:v>
                </c:pt>
                <c:pt idx="469">
                  <c:v>0.69999601403061229</c:v>
                </c:pt>
                <c:pt idx="470">
                  <c:v>0.71433553890306123</c:v>
                </c:pt>
                <c:pt idx="471">
                  <c:v>0.71806242028061229</c:v>
                </c:pt>
                <c:pt idx="472">
                  <c:v>0.69706632653061229</c:v>
                </c:pt>
                <c:pt idx="473">
                  <c:v>0.68614477040816324</c:v>
                </c:pt>
                <c:pt idx="474">
                  <c:v>0.74168925382653061</c:v>
                </c:pt>
                <c:pt idx="475">
                  <c:v>0.72859534438775508</c:v>
                </c:pt>
                <c:pt idx="476">
                  <c:v>0.70531728316326525</c:v>
                </c:pt>
                <c:pt idx="477">
                  <c:v>0.6664341517857143</c:v>
                </c:pt>
                <c:pt idx="478">
                  <c:v>0.69737523915816324</c:v>
                </c:pt>
                <c:pt idx="479">
                  <c:v>0.69244260204081631</c:v>
                </c:pt>
                <c:pt idx="480">
                  <c:v>0.69148596938775508</c:v>
                </c:pt>
                <c:pt idx="481">
                  <c:v>0.69786352040816324</c:v>
                </c:pt>
                <c:pt idx="482">
                  <c:v>0.69815250318877553</c:v>
                </c:pt>
                <c:pt idx="483">
                  <c:v>0.75290975765306123</c:v>
                </c:pt>
                <c:pt idx="484">
                  <c:v>0.70081313775510201</c:v>
                </c:pt>
                <c:pt idx="485">
                  <c:v>0.71131616709183676</c:v>
                </c:pt>
                <c:pt idx="486">
                  <c:v>0.73331871811224492</c:v>
                </c:pt>
                <c:pt idx="487">
                  <c:v>0.65781449298469385</c:v>
                </c:pt>
                <c:pt idx="488">
                  <c:v>0.78915218431122447</c:v>
                </c:pt>
                <c:pt idx="489">
                  <c:v>0.66917450573979587</c:v>
                </c:pt>
                <c:pt idx="490">
                  <c:v>0.67594068877551017</c:v>
                </c:pt>
                <c:pt idx="491">
                  <c:v>0.7159598214285714</c:v>
                </c:pt>
                <c:pt idx="492">
                  <c:v>0.64741111288265307</c:v>
                </c:pt>
                <c:pt idx="493">
                  <c:v>0.7410016741071429</c:v>
                </c:pt>
                <c:pt idx="494">
                  <c:v>0.68863600127551017</c:v>
                </c:pt>
                <c:pt idx="495">
                  <c:v>0.65801379145408168</c:v>
                </c:pt>
                <c:pt idx="496">
                  <c:v>0.7091936383928571</c:v>
                </c:pt>
                <c:pt idx="497">
                  <c:v>0.67359893176020413</c:v>
                </c:pt>
                <c:pt idx="498">
                  <c:v>0.69662786989795922</c:v>
                </c:pt>
                <c:pt idx="499">
                  <c:v>0.68256736288265307</c:v>
                </c:pt>
                <c:pt idx="500">
                  <c:v>0.6808035714285714</c:v>
                </c:pt>
                <c:pt idx="501">
                  <c:v>0.71818199936224492</c:v>
                </c:pt>
                <c:pt idx="502">
                  <c:v>0.67851163903061229</c:v>
                </c:pt>
                <c:pt idx="503">
                  <c:v>0.67253268494897955</c:v>
                </c:pt>
                <c:pt idx="504">
                  <c:v>0.73569036989795922</c:v>
                </c:pt>
                <c:pt idx="505">
                  <c:v>0.69590043048469385</c:v>
                </c:pt>
                <c:pt idx="506">
                  <c:v>0.67744539221938771</c:v>
                </c:pt>
                <c:pt idx="507">
                  <c:v>0.71772361288265307</c:v>
                </c:pt>
                <c:pt idx="508">
                  <c:v>0.6512974330357143</c:v>
                </c:pt>
                <c:pt idx="509">
                  <c:v>0.69744499362244894</c:v>
                </c:pt>
                <c:pt idx="510">
                  <c:v>0.70234773596938771</c:v>
                </c:pt>
                <c:pt idx="511">
                  <c:v>0.68768933354591832</c:v>
                </c:pt>
                <c:pt idx="512">
                  <c:v>0.69226323341836737</c:v>
                </c:pt>
                <c:pt idx="513">
                  <c:v>0.66981226084183676</c:v>
                </c:pt>
                <c:pt idx="514">
                  <c:v>0.7034737723214286</c:v>
                </c:pt>
                <c:pt idx="515">
                  <c:v>0.68788863201530615</c:v>
                </c:pt>
                <c:pt idx="516">
                  <c:v>0.65817323022959184</c:v>
                </c:pt>
                <c:pt idx="517">
                  <c:v>0.7216099330357143</c:v>
                </c:pt>
                <c:pt idx="518">
                  <c:v>0.70338408801020413</c:v>
                </c:pt>
                <c:pt idx="519">
                  <c:v>0.6719447544642857</c:v>
                </c:pt>
                <c:pt idx="520">
                  <c:v>0.69207389987244894</c:v>
                </c:pt>
                <c:pt idx="521">
                  <c:v>0.72399154974489799</c:v>
                </c:pt>
                <c:pt idx="522">
                  <c:v>0.67524314413265307</c:v>
                </c:pt>
                <c:pt idx="523">
                  <c:v>0.7181222098214286</c:v>
                </c:pt>
                <c:pt idx="524">
                  <c:v>0.69686702806122447</c:v>
                </c:pt>
                <c:pt idx="525">
                  <c:v>0.67311065051020413</c:v>
                </c:pt>
                <c:pt idx="526">
                  <c:v>0.67290138711734693</c:v>
                </c:pt>
                <c:pt idx="527">
                  <c:v>0.66943359375</c:v>
                </c:pt>
                <c:pt idx="528">
                  <c:v>0.77565967793367352</c:v>
                </c:pt>
                <c:pt idx="529">
                  <c:v>0.66394292091836737</c:v>
                </c:pt>
                <c:pt idx="530">
                  <c:v>0.72090242346938771</c:v>
                </c:pt>
                <c:pt idx="531">
                  <c:v>0.69129663584183676</c:v>
                </c:pt>
                <c:pt idx="532">
                  <c:v>0.68220862563775508</c:v>
                </c:pt>
                <c:pt idx="533">
                  <c:v>0.69442562181122447</c:v>
                </c:pt>
                <c:pt idx="534">
                  <c:v>0.67280173788265307</c:v>
                </c:pt>
                <c:pt idx="535">
                  <c:v>0.73435507015306123</c:v>
                </c:pt>
                <c:pt idx="536">
                  <c:v>0.68839684311224492</c:v>
                </c:pt>
                <c:pt idx="537">
                  <c:v>0.73419563137755106</c:v>
                </c:pt>
                <c:pt idx="538">
                  <c:v>0.73732461734693877</c:v>
                </c:pt>
                <c:pt idx="539">
                  <c:v>0.68975207270408168</c:v>
                </c:pt>
                <c:pt idx="540">
                  <c:v>0.7243303571428571</c:v>
                </c:pt>
                <c:pt idx="541">
                  <c:v>0.71822185905612246</c:v>
                </c:pt>
                <c:pt idx="542">
                  <c:v>0.69038982780612246</c:v>
                </c:pt>
                <c:pt idx="543">
                  <c:v>0.68210897640306123</c:v>
                </c:pt>
                <c:pt idx="544">
                  <c:v>0.70130141900510201</c:v>
                </c:pt>
                <c:pt idx="545">
                  <c:v>0.70766900510204078</c:v>
                </c:pt>
                <c:pt idx="546">
                  <c:v>0.6739676339285714</c:v>
                </c:pt>
                <c:pt idx="547">
                  <c:v>0.69443558673469385</c:v>
                </c:pt>
                <c:pt idx="548">
                  <c:v>0.69279137436224492</c:v>
                </c:pt>
                <c:pt idx="549">
                  <c:v>0.68590561224489799</c:v>
                </c:pt>
                <c:pt idx="550">
                  <c:v>0.68579599808673475</c:v>
                </c:pt>
                <c:pt idx="551">
                  <c:v>0.67502391581632648</c:v>
                </c:pt>
                <c:pt idx="552">
                  <c:v>0.67309072066326525</c:v>
                </c:pt>
                <c:pt idx="553">
                  <c:v>0.67942841198979587</c:v>
                </c:pt>
                <c:pt idx="554">
                  <c:v>0.65915975765306123</c:v>
                </c:pt>
                <c:pt idx="555">
                  <c:v>0.70704121492346939</c:v>
                </c:pt>
                <c:pt idx="556">
                  <c:v>0.69256218112244894</c:v>
                </c:pt>
                <c:pt idx="557">
                  <c:v>0.71076809630102045</c:v>
                </c:pt>
                <c:pt idx="558">
                  <c:v>0.69359853316326525</c:v>
                </c:pt>
                <c:pt idx="559">
                  <c:v>0.69438576211734693</c:v>
                </c:pt>
                <c:pt idx="560">
                  <c:v>0.74996014030612246</c:v>
                </c:pt>
                <c:pt idx="561">
                  <c:v>0.71955715880102045</c:v>
                </c:pt>
                <c:pt idx="562">
                  <c:v>0.69737523915816324</c:v>
                </c:pt>
                <c:pt idx="563">
                  <c:v>0.71476403061224492</c:v>
                </c:pt>
                <c:pt idx="564">
                  <c:v>0.72233737244897955</c:v>
                </c:pt>
                <c:pt idx="565">
                  <c:v>0.68356385522959184</c:v>
                </c:pt>
                <c:pt idx="566">
                  <c:v>0.70308514030612246</c:v>
                </c:pt>
                <c:pt idx="567">
                  <c:v>0.73600924744897955</c:v>
                </c:pt>
                <c:pt idx="568">
                  <c:v>0.72369260204081631</c:v>
                </c:pt>
                <c:pt idx="569">
                  <c:v>0.73935746173469385</c:v>
                </c:pt>
                <c:pt idx="570">
                  <c:v>0.72430046237244894</c:v>
                </c:pt>
                <c:pt idx="571">
                  <c:v>0.71024992028061229</c:v>
                </c:pt>
                <c:pt idx="572">
                  <c:v>0.74378188775510201</c:v>
                </c:pt>
                <c:pt idx="573">
                  <c:v>0.70444036989795922</c:v>
                </c:pt>
                <c:pt idx="574">
                  <c:v>0.67233338647959184</c:v>
                </c:pt>
                <c:pt idx="575">
                  <c:v>0.70095264668367352</c:v>
                </c:pt>
                <c:pt idx="576">
                  <c:v>0.73755381058673475</c:v>
                </c:pt>
                <c:pt idx="577">
                  <c:v>0.73734454719387754</c:v>
                </c:pt>
                <c:pt idx="578">
                  <c:v>0.74537627551020413</c:v>
                </c:pt>
                <c:pt idx="579">
                  <c:v>0.72964166135204078</c:v>
                </c:pt>
                <c:pt idx="580">
                  <c:v>0.73846061862244894</c:v>
                </c:pt>
                <c:pt idx="581">
                  <c:v>0.70087292729591832</c:v>
                </c:pt>
                <c:pt idx="582">
                  <c:v>0.73679647640306123</c:v>
                </c:pt>
                <c:pt idx="583">
                  <c:v>0.6785714285714286</c:v>
                </c:pt>
                <c:pt idx="584">
                  <c:v>0.7771344866071429</c:v>
                </c:pt>
                <c:pt idx="585">
                  <c:v>0.69626913265306123</c:v>
                </c:pt>
                <c:pt idx="586">
                  <c:v>0.75961615114795922</c:v>
                </c:pt>
                <c:pt idx="587">
                  <c:v>0.6971261160714286</c:v>
                </c:pt>
                <c:pt idx="588">
                  <c:v>0.70351363201530615</c:v>
                </c:pt>
                <c:pt idx="589">
                  <c:v>0.74643255739795922</c:v>
                </c:pt>
                <c:pt idx="590">
                  <c:v>0.69305046237244894</c:v>
                </c:pt>
                <c:pt idx="591">
                  <c:v>0.68475964604591832</c:v>
                </c:pt>
                <c:pt idx="592">
                  <c:v>0.68962252869897955</c:v>
                </c:pt>
                <c:pt idx="593">
                  <c:v>0.68793845663265307</c:v>
                </c:pt>
                <c:pt idx="594">
                  <c:v>0.71629862882653061</c:v>
                </c:pt>
                <c:pt idx="595">
                  <c:v>0.67491430165816324</c:v>
                </c:pt>
                <c:pt idx="596">
                  <c:v>0.72715043048469385</c:v>
                </c:pt>
                <c:pt idx="597">
                  <c:v>0.66373365752551017</c:v>
                </c:pt>
                <c:pt idx="598">
                  <c:v>0.70116191007653061</c:v>
                </c:pt>
                <c:pt idx="599">
                  <c:v>0.76371173469387754</c:v>
                </c:pt>
                <c:pt idx="600">
                  <c:v>0.69306042729591832</c:v>
                </c:pt>
                <c:pt idx="601">
                  <c:v>0.66527822066326525</c:v>
                </c:pt>
                <c:pt idx="602">
                  <c:v>0.71567083864795922</c:v>
                </c:pt>
                <c:pt idx="603">
                  <c:v>0.68435108418367352</c:v>
                </c:pt>
                <c:pt idx="604">
                  <c:v>0.73338847257653061</c:v>
                </c:pt>
                <c:pt idx="605">
                  <c:v>0.71967673788265307</c:v>
                </c:pt>
                <c:pt idx="606">
                  <c:v>0.68402224170918369</c:v>
                </c:pt>
                <c:pt idx="607">
                  <c:v>0.68408203125</c:v>
                </c:pt>
                <c:pt idx="608">
                  <c:v>0.6742466517857143</c:v>
                </c:pt>
                <c:pt idx="609">
                  <c:v>0.70730030293367352</c:v>
                </c:pt>
                <c:pt idx="610">
                  <c:v>0.70610451211734693</c:v>
                </c:pt>
                <c:pt idx="611">
                  <c:v>0.69159558354591832</c:v>
                </c:pt>
                <c:pt idx="612">
                  <c:v>0.69600007971938771</c:v>
                </c:pt>
                <c:pt idx="613">
                  <c:v>0.70651307397959184</c:v>
                </c:pt>
                <c:pt idx="614">
                  <c:v>0.70571588010204078</c:v>
                </c:pt>
                <c:pt idx="615">
                  <c:v>0.7317243303571429</c:v>
                </c:pt>
                <c:pt idx="616">
                  <c:v>0.7326311383928571</c:v>
                </c:pt>
                <c:pt idx="617">
                  <c:v>0.69518295599489799</c:v>
                </c:pt>
                <c:pt idx="618">
                  <c:v>0.70599489795918369</c:v>
                </c:pt>
                <c:pt idx="619">
                  <c:v>0.77625757334183676</c:v>
                </c:pt>
                <c:pt idx="620">
                  <c:v>0.69082828443877553</c:v>
                </c:pt>
                <c:pt idx="621">
                  <c:v>0.70859574298469385</c:v>
                </c:pt>
                <c:pt idx="622">
                  <c:v>0.6983816964285714</c:v>
                </c:pt>
                <c:pt idx="623">
                  <c:v>0.65598094706632648</c:v>
                </c:pt>
                <c:pt idx="624">
                  <c:v>0.72095224808673475</c:v>
                </c:pt>
                <c:pt idx="625">
                  <c:v>0.67653858418367352</c:v>
                </c:pt>
                <c:pt idx="626">
                  <c:v>0.72456951530612246</c:v>
                </c:pt>
                <c:pt idx="627">
                  <c:v>0.68463010204081631</c:v>
                </c:pt>
                <c:pt idx="628">
                  <c:v>0.69932836415816324</c:v>
                </c:pt>
                <c:pt idx="629">
                  <c:v>0.72173947704081631</c:v>
                </c:pt>
                <c:pt idx="630">
                  <c:v>0.71223294005102045</c:v>
                </c:pt>
                <c:pt idx="631">
                  <c:v>0.70501833545918369</c:v>
                </c:pt>
                <c:pt idx="632">
                  <c:v>0.70931321747448983</c:v>
                </c:pt>
                <c:pt idx="633">
                  <c:v>0.68119220344387754</c:v>
                </c:pt>
                <c:pt idx="634">
                  <c:v>0.7110072544642857</c:v>
                </c:pt>
                <c:pt idx="635">
                  <c:v>0.70970184948979587</c:v>
                </c:pt>
                <c:pt idx="636">
                  <c:v>0.66304607780612246</c:v>
                </c:pt>
                <c:pt idx="637">
                  <c:v>0.72447983099489799</c:v>
                </c:pt>
                <c:pt idx="638">
                  <c:v>0.67317044005102045</c:v>
                </c:pt>
                <c:pt idx="639">
                  <c:v>0.71818199936224492</c:v>
                </c:pt>
                <c:pt idx="640">
                  <c:v>0.73125597895408168</c:v>
                </c:pt>
                <c:pt idx="641">
                  <c:v>0.74074258609693877</c:v>
                </c:pt>
                <c:pt idx="642">
                  <c:v>0.69526267538265307</c:v>
                </c:pt>
                <c:pt idx="643">
                  <c:v>0.72183912627551017</c:v>
                </c:pt>
                <c:pt idx="644">
                  <c:v>0.68243781887755106</c:v>
                </c:pt>
                <c:pt idx="645">
                  <c:v>0.76938177614795922</c:v>
                </c:pt>
                <c:pt idx="646">
                  <c:v>0.71059869260204078</c:v>
                </c:pt>
                <c:pt idx="647">
                  <c:v>0.67770448022959184</c:v>
                </c:pt>
                <c:pt idx="648">
                  <c:v>0.74008490114795922</c:v>
                </c:pt>
                <c:pt idx="649">
                  <c:v>0.67994658801020413</c:v>
                </c:pt>
                <c:pt idx="650">
                  <c:v>0.72548628826530615</c:v>
                </c:pt>
                <c:pt idx="651">
                  <c:v>0.7546735491071429</c:v>
                </c:pt>
                <c:pt idx="652">
                  <c:v>0.72766860650510201</c:v>
                </c:pt>
                <c:pt idx="653">
                  <c:v>0.74967115752551017</c:v>
                </c:pt>
                <c:pt idx="654">
                  <c:v>0.71509287308673475</c:v>
                </c:pt>
                <c:pt idx="655">
                  <c:v>0.71188416772959184</c:v>
                </c:pt>
                <c:pt idx="656">
                  <c:v>0.77612802933673475</c:v>
                </c:pt>
                <c:pt idx="657">
                  <c:v>0.71678691007653061</c:v>
                </c:pt>
                <c:pt idx="658">
                  <c:v>0.71038942920918369</c:v>
                </c:pt>
                <c:pt idx="659">
                  <c:v>0.68827726403061229</c:v>
                </c:pt>
                <c:pt idx="660">
                  <c:v>0.71860052614795922</c:v>
                </c:pt>
                <c:pt idx="661">
                  <c:v>0.7306082589285714</c:v>
                </c:pt>
                <c:pt idx="662">
                  <c:v>0.6869419642857143</c:v>
                </c:pt>
                <c:pt idx="663">
                  <c:v>0.72573541135204078</c:v>
                </c:pt>
                <c:pt idx="664">
                  <c:v>0.66013632015306123</c:v>
                </c:pt>
                <c:pt idx="665">
                  <c:v>0.74705038265306123</c:v>
                </c:pt>
                <c:pt idx="666">
                  <c:v>0.70637356505102045</c:v>
                </c:pt>
                <c:pt idx="667">
                  <c:v>0.73721500318877553</c:v>
                </c:pt>
                <c:pt idx="668">
                  <c:v>0.6628069196428571</c:v>
                </c:pt>
                <c:pt idx="669">
                  <c:v>0.71588010204081631</c:v>
                </c:pt>
                <c:pt idx="670">
                  <c:v>0.6604352678571429</c:v>
                </c:pt>
                <c:pt idx="671">
                  <c:v>0.70783840880102045</c:v>
                </c:pt>
                <c:pt idx="672">
                  <c:v>0.70255699936224492</c:v>
                </c:pt>
                <c:pt idx="673">
                  <c:v>0.71703603316326525</c:v>
                </c:pt>
                <c:pt idx="674">
                  <c:v>0.72987085459183676</c:v>
                </c:pt>
                <c:pt idx="675">
                  <c:v>0.71682676977040816</c:v>
                </c:pt>
                <c:pt idx="676">
                  <c:v>0.70032485650510201</c:v>
                </c:pt>
                <c:pt idx="677">
                  <c:v>0.70582549426020413</c:v>
                </c:pt>
                <c:pt idx="678">
                  <c:v>0.72400151466836737</c:v>
                </c:pt>
                <c:pt idx="679">
                  <c:v>0.72409119897959184</c:v>
                </c:pt>
                <c:pt idx="680">
                  <c:v>0.69460499043367352</c:v>
                </c:pt>
                <c:pt idx="681">
                  <c:v>0.69441565688775508</c:v>
                </c:pt>
                <c:pt idx="682">
                  <c:v>0.68943319515306123</c:v>
                </c:pt>
                <c:pt idx="683">
                  <c:v>0.67934869260204078</c:v>
                </c:pt>
                <c:pt idx="684">
                  <c:v>0.67213408801020413</c:v>
                </c:pt>
                <c:pt idx="685">
                  <c:v>0.72730986926020413</c:v>
                </c:pt>
                <c:pt idx="686">
                  <c:v>0.68606505102040816</c:v>
                </c:pt>
                <c:pt idx="687">
                  <c:v>0.65008171237244894</c:v>
                </c:pt>
                <c:pt idx="688">
                  <c:v>0.68583585778061229</c:v>
                </c:pt>
                <c:pt idx="689">
                  <c:v>0.69255221619897955</c:v>
                </c:pt>
                <c:pt idx="690">
                  <c:v>0.7056361607142857</c:v>
                </c:pt>
                <c:pt idx="691">
                  <c:v>0.72520727040816324</c:v>
                </c:pt>
                <c:pt idx="692">
                  <c:v>0.65412747130102045</c:v>
                </c:pt>
                <c:pt idx="693">
                  <c:v>0.69885004783163263</c:v>
                </c:pt>
                <c:pt idx="694">
                  <c:v>0.71258171237244894</c:v>
                </c:pt>
                <c:pt idx="695">
                  <c:v>0.71141581632653061</c:v>
                </c:pt>
                <c:pt idx="696">
                  <c:v>0.73896882971938771</c:v>
                </c:pt>
                <c:pt idx="697">
                  <c:v>0.72936264349489799</c:v>
                </c:pt>
                <c:pt idx="698">
                  <c:v>0.75490274234693877</c:v>
                </c:pt>
                <c:pt idx="699">
                  <c:v>0.74607382015306123</c:v>
                </c:pt>
                <c:pt idx="700">
                  <c:v>0.70480907206632648</c:v>
                </c:pt>
                <c:pt idx="701">
                  <c:v>0.6954520089285714</c:v>
                </c:pt>
                <c:pt idx="702">
                  <c:v>0.71545161033163263</c:v>
                </c:pt>
                <c:pt idx="703">
                  <c:v>0.75032884247448983</c:v>
                </c:pt>
                <c:pt idx="704">
                  <c:v>0.69435586734693877</c:v>
                </c:pt>
                <c:pt idx="705">
                  <c:v>0.71517259247448983</c:v>
                </c:pt>
                <c:pt idx="706">
                  <c:v>0.71362802933673475</c:v>
                </c:pt>
                <c:pt idx="707">
                  <c:v>0.76257573341836737</c:v>
                </c:pt>
                <c:pt idx="708">
                  <c:v>0.70194913903061229</c:v>
                </c:pt>
                <c:pt idx="709">
                  <c:v>0.70882493622448983</c:v>
                </c:pt>
                <c:pt idx="710">
                  <c:v>0.70204878826530615</c:v>
                </c:pt>
                <c:pt idx="711">
                  <c:v>0.71702606823979587</c:v>
                </c:pt>
                <c:pt idx="712">
                  <c:v>0.71642817283163263</c:v>
                </c:pt>
                <c:pt idx="713">
                  <c:v>0.72575534119897955</c:v>
                </c:pt>
                <c:pt idx="714">
                  <c:v>0.74877431441326525</c:v>
                </c:pt>
                <c:pt idx="715">
                  <c:v>0.66990194515306123</c:v>
                </c:pt>
                <c:pt idx="716">
                  <c:v>0.75465361926020413</c:v>
                </c:pt>
                <c:pt idx="717">
                  <c:v>0.69009088010204078</c:v>
                </c:pt>
                <c:pt idx="718">
                  <c:v>0.70609454719387754</c:v>
                </c:pt>
                <c:pt idx="719">
                  <c:v>0.71815210459183676</c:v>
                </c:pt>
                <c:pt idx="720">
                  <c:v>0.69540218431122447</c:v>
                </c:pt>
                <c:pt idx="721">
                  <c:v>0.73599928252551017</c:v>
                </c:pt>
                <c:pt idx="722">
                  <c:v>0.70318478954081631</c:v>
                </c:pt>
                <c:pt idx="723">
                  <c:v>0.72660235969387754</c:v>
                </c:pt>
                <c:pt idx="724">
                  <c:v>0.70251713966836737</c:v>
                </c:pt>
                <c:pt idx="725">
                  <c:v>0.71144571109693877</c:v>
                </c:pt>
                <c:pt idx="726">
                  <c:v>0.68222855548469385</c:v>
                </c:pt>
                <c:pt idx="727">
                  <c:v>0.71436543367346939</c:v>
                </c:pt>
                <c:pt idx="728">
                  <c:v>0.67406728316326525</c:v>
                </c:pt>
                <c:pt idx="729">
                  <c:v>0.73626833545918369</c:v>
                </c:pt>
                <c:pt idx="730">
                  <c:v>0.64255819515306123</c:v>
                </c:pt>
                <c:pt idx="731">
                  <c:v>0.68213887117346939</c:v>
                </c:pt>
                <c:pt idx="732">
                  <c:v>0.71688655931122447</c:v>
                </c:pt>
                <c:pt idx="733">
                  <c:v>0.67123724489795922</c:v>
                </c:pt>
                <c:pt idx="734">
                  <c:v>0.6588309151785714</c:v>
                </c:pt>
                <c:pt idx="735">
                  <c:v>0.72819674744897955</c:v>
                </c:pt>
                <c:pt idx="736">
                  <c:v>0.65230389030612246</c:v>
                </c:pt>
                <c:pt idx="737">
                  <c:v>0.67051977040816324</c:v>
                </c:pt>
                <c:pt idx="738">
                  <c:v>0.65090880102040816</c:v>
                </c:pt>
                <c:pt idx="739">
                  <c:v>0.64345503826530615</c:v>
                </c:pt>
                <c:pt idx="740">
                  <c:v>0.70280612244897955</c:v>
                </c:pt>
                <c:pt idx="741">
                  <c:v>0.63921994579081631</c:v>
                </c:pt>
                <c:pt idx="742">
                  <c:v>0.64931441326530615</c:v>
                </c:pt>
                <c:pt idx="743">
                  <c:v>0.68951291454081631</c:v>
                </c:pt>
                <c:pt idx="744">
                  <c:v>0.64603595344387754</c:v>
                </c:pt>
                <c:pt idx="745">
                  <c:v>0.7274693080357143</c:v>
                </c:pt>
                <c:pt idx="746">
                  <c:v>0.67545240752551017</c:v>
                </c:pt>
                <c:pt idx="747">
                  <c:v>0.66798867984693877</c:v>
                </c:pt>
                <c:pt idx="748">
                  <c:v>0.73129583864795922</c:v>
                </c:pt>
                <c:pt idx="749">
                  <c:v>0.66319555165816324</c:v>
                </c:pt>
                <c:pt idx="750">
                  <c:v>0.68749003507653061</c:v>
                </c:pt>
                <c:pt idx="751">
                  <c:v>0.71332908163265307</c:v>
                </c:pt>
                <c:pt idx="752">
                  <c:v>0.67826251594387754</c:v>
                </c:pt>
                <c:pt idx="753">
                  <c:v>0.69809271364795922</c:v>
                </c:pt>
                <c:pt idx="754">
                  <c:v>0.65948860012755106</c:v>
                </c:pt>
                <c:pt idx="755">
                  <c:v>0.65490473533163263</c:v>
                </c:pt>
                <c:pt idx="756">
                  <c:v>0.70723054846938771</c:v>
                </c:pt>
                <c:pt idx="757">
                  <c:v>0.68978196747448983</c:v>
                </c:pt>
                <c:pt idx="758">
                  <c:v>0.66783920599489799</c:v>
                </c:pt>
                <c:pt idx="759">
                  <c:v>0.67917928890306123</c:v>
                </c:pt>
                <c:pt idx="760">
                  <c:v>0.67790377869897955</c:v>
                </c:pt>
                <c:pt idx="761">
                  <c:v>0.73077766262755106</c:v>
                </c:pt>
                <c:pt idx="762">
                  <c:v>0.67370854591836737</c:v>
                </c:pt>
                <c:pt idx="763">
                  <c:v>0.66983219068877553</c:v>
                </c:pt>
                <c:pt idx="764">
                  <c:v>0.69802295918367352</c:v>
                </c:pt>
                <c:pt idx="765">
                  <c:v>0.65603077168367352</c:v>
                </c:pt>
                <c:pt idx="766">
                  <c:v>0.7152622767857143</c:v>
                </c:pt>
                <c:pt idx="767">
                  <c:v>0.69310028698979587</c:v>
                </c:pt>
                <c:pt idx="768">
                  <c:v>0.69632892219387754</c:v>
                </c:pt>
                <c:pt idx="769">
                  <c:v>0.70415138711734693</c:v>
                </c:pt>
                <c:pt idx="770">
                  <c:v>0.71202367665816324</c:v>
                </c:pt>
                <c:pt idx="771">
                  <c:v>0.69218351403061229</c:v>
                </c:pt>
                <c:pt idx="772">
                  <c:v>0.76723931760204078</c:v>
                </c:pt>
                <c:pt idx="773">
                  <c:v>0.68916414221938771</c:v>
                </c:pt>
                <c:pt idx="774">
                  <c:v>0.71462452168367352</c:v>
                </c:pt>
                <c:pt idx="775">
                  <c:v>0.70369300063775508</c:v>
                </c:pt>
                <c:pt idx="776">
                  <c:v>0.71744459502551017</c:v>
                </c:pt>
                <c:pt idx="777">
                  <c:v>0.68899473852040816</c:v>
                </c:pt>
                <c:pt idx="778">
                  <c:v>0.70306521045918369</c:v>
                </c:pt>
                <c:pt idx="779">
                  <c:v>0.71507294323979587</c:v>
                </c:pt>
                <c:pt idx="780">
                  <c:v>0.7233537946428571</c:v>
                </c:pt>
                <c:pt idx="781">
                  <c:v>0.66668327487244894</c:v>
                </c:pt>
                <c:pt idx="782">
                  <c:v>0.73373724489795922</c:v>
                </c:pt>
                <c:pt idx="783">
                  <c:v>0.70252710459183676</c:v>
                </c:pt>
                <c:pt idx="784">
                  <c:v>0.7033342633928571</c:v>
                </c:pt>
                <c:pt idx="785">
                  <c:v>0.6878487723214286</c:v>
                </c:pt>
                <c:pt idx="786">
                  <c:v>0.71141581632653061</c:v>
                </c:pt>
                <c:pt idx="787">
                  <c:v>0.70934311224489799</c:v>
                </c:pt>
                <c:pt idx="788">
                  <c:v>0.6934988839285714</c:v>
                </c:pt>
                <c:pt idx="789">
                  <c:v>0.66275709502551017</c:v>
                </c:pt>
                <c:pt idx="790">
                  <c:v>0.73184390943877553</c:v>
                </c:pt>
                <c:pt idx="791">
                  <c:v>0.69338926977040816</c:v>
                </c:pt>
                <c:pt idx="792">
                  <c:v>0.72687141262755106</c:v>
                </c:pt>
                <c:pt idx="793">
                  <c:v>0.68179009885204078</c:v>
                </c:pt>
                <c:pt idx="794">
                  <c:v>0.69681720344387754</c:v>
                </c:pt>
                <c:pt idx="795">
                  <c:v>0.70454001913265307</c:v>
                </c:pt>
                <c:pt idx="796">
                  <c:v>0.66290656887755106</c:v>
                </c:pt>
                <c:pt idx="797">
                  <c:v>0.6869419642857143</c:v>
                </c:pt>
                <c:pt idx="798">
                  <c:v>0.67800342793367352</c:v>
                </c:pt>
                <c:pt idx="799">
                  <c:v>0.7382114955357143</c:v>
                </c:pt>
                <c:pt idx="800">
                  <c:v>0.69862085459183676</c:v>
                </c:pt>
                <c:pt idx="801">
                  <c:v>0.71507294323979587</c:v>
                </c:pt>
                <c:pt idx="802">
                  <c:v>0.71606943558673475</c:v>
                </c:pt>
                <c:pt idx="803">
                  <c:v>0.68239795918367352</c:v>
                </c:pt>
                <c:pt idx="804">
                  <c:v>0.7047293526785714</c:v>
                </c:pt>
                <c:pt idx="805">
                  <c:v>0.69679727359693877</c:v>
                </c:pt>
                <c:pt idx="806">
                  <c:v>0.71390704719387754</c:v>
                </c:pt>
                <c:pt idx="807">
                  <c:v>0.70211854272959184</c:v>
                </c:pt>
                <c:pt idx="808">
                  <c:v>0.6911969866071429</c:v>
                </c:pt>
                <c:pt idx="809">
                  <c:v>0.7347935267857143</c:v>
                </c:pt>
                <c:pt idx="810">
                  <c:v>0.69151586415816324</c:v>
                </c:pt>
                <c:pt idx="811">
                  <c:v>0.75074736926020413</c:v>
                </c:pt>
                <c:pt idx="812">
                  <c:v>0.7725306919642857</c:v>
                </c:pt>
                <c:pt idx="813">
                  <c:v>0.70036471619897955</c:v>
                </c:pt>
                <c:pt idx="814">
                  <c:v>0.73247169961734693</c:v>
                </c:pt>
                <c:pt idx="815">
                  <c:v>0.7022879464285714</c:v>
                </c:pt>
                <c:pt idx="816">
                  <c:v>0.71008051658163263</c:v>
                </c:pt>
                <c:pt idx="817">
                  <c:v>0.73908840880102045</c:v>
                </c:pt>
                <c:pt idx="818">
                  <c:v>0.69111726721938771</c:v>
                </c:pt>
                <c:pt idx="819">
                  <c:v>0.70617426658163263</c:v>
                </c:pt>
                <c:pt idx="820">
                  <c:v>0.69533242984693877</c:v>
                </c:pt>
                <c:pt idx="821">
                  <c:v>0.75609853316326525</c:v>
                </c:pt>
                <c:pt idx="822">
                  <c:v>0.72682158801020413</c:v>
                </c:pt>
                <c:pt idx="823">
                  <c:v>0.73457429846938771</c:v>
                </c:pt>
                <c:pt idx="824">
                  <c:v>0.71577048788265307</c:v>
                </c:pt>
                <c:pt idx="825">
                  <c:v>0.69204400510204078</c:v>
                </c:pt>
                <c:pt idx="826">
                  <c:v>0.69939811862244894</c:v>
                </c:pt>
                <c:pt idx="827">
                  <c:v>0.70917370854591832</c:v>
                </c:pt>
                <c:pt idx="828">
                  <c:v>0.66443120216836737</c:v>
                </c:pt>
                <c:pt idx="829">
                  <c:v>0.73532166772959184</c:v>
                </c:pt>
                <c:pt idx="830">
                  <c:v>0.68017578125</c:v>
                </c:pt>
                <c:pt idx="831">
                  <c:v>0.72108179209183676</c:v>
                </c:pt>
                <c:pt idx="832">
                  <c:v>0.66440130739795922</c:v>
                </c:pt>
                <c:pt idx="833">
                  <c:v>0.6884765625</c:v>
                </c:pt>
                <c:pt idx="834">
                  <c:v>0.73494300063775508</c:v>
                </c:pt>
                <c:pt idx="835">
                  <c:v>0.65981744260204078</c:v>
                </c:pt>
                <c:pt idx="836">
                  <c:v>0.66858657525510201</c:v>
                </c:pt>
                <c:pt idx="837">
                  <c:v>0.67402742346938771</c:v>
                </c:pt>
                <c:pt idx="838">
                  <c:v>0.6796177455357143</c:v>
                </c:pt>
                <c:pt idx="839">
                  <c:v>0.69316007653061229</c:v>
                </c:pt>
                <c:pt idx="840">
                  <c:v>0.70146085778061229</c:v>
                </c:pt>
                <c:pt idx="841">
                  <c:v>0.69911910076530615</c:v>
                </c:pt>
                <c:pt idx="842">
                  <c:v>0.66607541454081631</c:v>
                </c:pt>
                <c:pt idx="843">
                  <c:v>0.69176498724489799</c:v>
                </c:pt>
                <c:pt idx="844">
                  <c:v>0.71745455994897955</c:v>
                </c:pt>
                <c:pt idx="845">
                  <c:v>0.74106146364795922</c:v>
                </c:pt>
                <c:pt idx="846">
                  <c:v>0.68521803252551017</c:v>
                </c:pt>
                <c:pt idx="847">
                  <c:v>0.69874043367346939</c:v>
                </c:pt>
                <c:pt idx="848">
                  <c:v>0.70170998086734693</c:v>
                </c:pt>
                <c:pt idx="849">
                  <c:v>0.69267179528061229</c:v>
                </c:pt>
                <c:pt idx="850">
                  <c:v>0.71571069834183676</c:v>
                </c:pt>
                <c:pt idx="851">
                  <c:v>0.71971659757653061</c:v>
                </c:pt>
                <c:pt idx="852">
                  <c:v>0.73239198022959184</c:v>
                </c:pt>
                <c:pt idx="853">
                  <c:v>0.71134606186224492</c:v>
                </c:pt>
                <c:pt idx="854">
                  <c:v>0.69030014349489799</c:v>
                </c:pt>
                <c:pt idx="855">
                  <c:v>0.75239158163265307</c:v>
                </c:pt>
                <c:pt idx="856">
                  <c:v>0.72838608099489799</c:v>
                </c:pt>
                <c:pt idx="857">
                  <c:v>0.70993104272959184</c:v>
                </c:pt>
                <c:pt idx="858">
                  <c:v>0.69091796875</c:v>
                </c:pt>
                <c:pt idx="859">
                  <c:v>0.68236806441326525</c:v>
                </c:pt>
                <c:pt idx="860">
                  <c:v>0.71712571747448983</c:v>
                </c:pt>
                <c:pt idx="861">
                  <c:v>0.70608458227040816</c:v>
                </c:pt>
                <c:pt idx="862">
                  <c:v>0.69079838966836737</c:v>
                </c:pt>
                <c:pt idx="863">
                  <c:v>0.74500757334183676</c:v>
                </c:pt>
                <c:pt idx="864">
                  <c:v>0.73676658163265307</c:v>
                </c:pt>
                <c:pt idx="865">
                  <c:v>0.72240712691326525</c:v>
                </c:pt>
                <c:pt idx="866">
                  <c:v>0.7081473214285714</c:v>
                </c:pt>
                <c:pt idx="867">
                  <c:v>0.69855110012755106</c:v>
                </c:pt>
                <c:pt idx="868">
                  <c:v>0.69711615114795922</c:v>
                </c:pt>
                <c:pt idx="869">
                  <c:v>0.69150589923469385</c:v>
                </c:pt>
                <c:pt idx="870">
                  <c:v>0.68287627551020413</c:v>
                </c:pt>
                <c:pt idx="871">
                  <c:v>0.70868542729591832</c:v>
                </c:pt>
                <c:pt idx="872">
                  <c:v>0.66994180484693877</c:v>
                </c:pt>
                <c:pt idx="873">
                  <c:v>0.68242785395408168</c:v>
                </c:pt>
                <c:pt idx="874">
                  <c:v>0.7087053571428571</c:v>
                </c:pt>
                <c:pt idx="875">
                  <c:v>0.62043606505102045</c:v>
                </c:pt>
                <c:pt idx="876">
                  <c:v>0.70216836734693877</c:v>
                </c:pt>
                <c:pt idx="877">
                  <c:v>0.68985172193877553</c:v>
                </c:pt>
                <c:pt idx="878">
                  <c:v>0.64349489795918369</c:v>
                </c:pt>
                <c:pt idx="879">
                  <c:v>0.67294124681122447</c:v>
                </c:pt>
                <c:pt idx="880">
                  <c:v>0.70119180484693877</c:v>
                </c:pt>
                <c:pt idx="881">
                  <c:v>0.65578164859693877</c:v>
                </c:pt>
                <c:pt idx="882">
                  <c:v>0.71530213647959184</c:v>
                </c:pt>
                <c:pt idx="883">
                  <c:v>0.69677734375</c:v>
                </c:pt>
                <c:pt idx="884">
                  <c:v>0.67686742665816324</c:v>
                </c:pt>
                <c:pt idx="885">
                  <c:v>0.73777303890306123</c:v>
                </c:pt>
                <c:pt idx="886">
                  <c:v>0.68647361288265307</c:v>
                </c:pt>
                <c:pt idx="887">
                  <c:v>0.70017538265306123</c:v>
                </c:pt>
                <c:pt idx="888">
                  <c:v>0.74987045599489799</c:v>
                </c:pt>
                <c:pt idx="889">
                  <c:v>0.68378308354591832</c:v>
                </c:pt>
                <c:pt idx="890">
                  <c:v>0.71543168048469385</c:v>
                </c:pt>
                <c:pt idx="891">
                  <c:v>0.68643375318877553</c:v>
                </c:pt>
                <c:pt idx="892">
                  <c:v>0.71604950573979587</c:v>
                </c:pt>
                <c:pt idx="893">
                  <c:v>0.73745416135204078</c:v>
                </c:pt>
                <c:pt idx="894">
                  <c:v>0.67344945790816324</c:v>
                </c:pt>
                <c:pt idx="895">
                  <c:v>0.73435507015306123</c:v>
                </c:pt>
                <c:pt idx="896">
                  <c:v>0.6821986607142857</c:v>
                </c:pt>
                <c:pt idx="897">
                  <c:v>0.71490353954081631</c:v>
                </c:pt>
                <c:pt idx="898">
                  <c:v>0.72032445790816324</c:v>
                </c:pt>
                <c:pt idx="899">
                  <c:v>0.72527702487244894</c:v>
                </c:pt>
                <c:pt idx="900">
                  <c:v>0.70650310905612246</c:v>
                </c:pt>
                <c:pt idx="901">
                  <c:v>0.75117586096938771</c:v>
                </c:pt>
                <c:pt idx="902">
                  <c:v>0.72557597257653061</c:v>
                </c:pt>
                <c:pt idx="903">
                  <c:v>0.71207350127551017</c:v>
                </c:pt>
                <c:pt idx="904">
                  <c:v>0.72178930165816324</c:v>
                </c:pt>
                <c:pt idx="905">
                  <c:v>0.70645328443877553</c:v>
                </c:pt>
                <c:pt idx="906">
                  <c:v>0.76331313775510201</c:v>
                </c:pt>
                <c:pt idx="907">
                  <c:v>0.72358298788265307</c:v>
                </c:pt>
                <c:pt idx="908">
                  <c:v>0.7196568080357143</c:v>
                </c:pt>
                <c:pt idx="909">
                  <c:v>0.72030452806122447</c:v>
                </c:pt>
                <c:pt idx="910">
                  <c:v>0.70351363201530615</c:v>
                </c:pt>
                <c:pt idx="911">
                  <c:v>0.73188376913265307</c:v>
                </c:pt>
                <c:pt idx="912">
                  <c:v>0.71849091198979587</c:v>
                </c:pt>
                <c:pt idx="913">
                  <c:v>0.7005440848214286</c:v>
                </c:pt>
                <c:pt idx="914">
                  <c:v>0.7105887276785714</c:v>
                </c:pt>
                <c:pt idx="915">
                  <c:v>0.72096221301020413</c:v>
                </c:pt>
                <c:pt idx="916">
                  <c:v>0.74025430484693877</c:v>
                </c:pt>
                <c:pt idx="917">
                  <c:v>0.71006058673469385</c:v>
                </c:pt>
                <c:pt idx="918">
                  <c:v>0.68490911989795922</c:v>
                </c:pt>
                <c:pt idx="919">
                  <c:v>0.74911312181122447</c:v>
                </c:pt>
                <c:pt idx="920">
                  <c:v>0.68790856186224492</c:v>
                </c:pt>
                <c:pt idx="921">
                  <c:v>0.67486447704081631</c:v>
                </c:pt>
                <c:pt idx="922">
                  <c:v>0.69480428890306123</c:v>
                </c:pt>
                <c:pt idx="923">
                  <c:v>0.72143056441326525</c:v>
                </c:pt>
                <c:pt idx="924">
                  <c:v>0.70551658163265307</c:v>
                </c:pt>
                <c:pt idx="925">
                  <c:v>0.72592474489795922</c:v>
                </c:pt>
                <c:pt idx="926">
                  <c:v>0.6709681919642857</c:v>
                </c:pt>
                <c:pt idx="927">
                  <c:v>0.74420041454081631</c:v>
                </c:pt>
                <c:pt idx="928">
                  <c:v>0.6780831473214286</c:v>
                </c:pt>
                <c:pt idx="929">
                  <c:v>0.68730070153061229</c:v>
                </c:pt>
                <c:pt idx="930">
                  <c:v>0.71438536352040816</c:v>
                </c:pt>
                <c:pt idx="931">
                  <c:v>0.6780831473214286</c:v>
                </c:pt>
                <c:pt idx="932">
                  <c:v>0.67873086734693877</c:v>
                </c:pt>
                <c:pt idx="933">
                  <c:v>0.73524194834183676</c:v>
                </c:pt>
                <c:pt idx="934">
                  <c:v>0.71734494579081631</c:v>
                </c:pt>
                <c:pt idx="935">
                  <c:v>0.67553212691326525</c:v>
                </c:pt>
                <c:pt idx="936">
                  <c:v>0.71528220663265307</c:v>
                </c:pt>
                <c:pt idx="937">
                  <c:v>0.69707629145408168</c:v>
                </c:pt>
                <c:pt idx="938">
                  <c:v>0.73357780612244894</c:v>
                </c:pt>
                <c:pt idx="939">
                  <c:v>0.69952766262755106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2E0-465C-B741-C86A724E1B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3134095"/>
        <c:axId val="1243134575"/>
      </c:lineChart>
      <c:catAx>
        <c:axId val="1243134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3134575"/>
        <c:crosses val="autoZero"/>
        <c:auto val="1"/>
        <c:lblAlgn val="ctr"/>
        <c:lblOffset val="100"/>
        <c:noMultiLvlLbl val="0"/>
      </c:catAx>
      <c:valAx>
        <c:axId val="1243134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3134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Plain</a:t>
            </a:r>
            <a:r>
              <a:rPr lang="en-US" altLang="ko-KR" baseline="0" dirty="0"/>
              <a:t> </a:t>
            </a:r>
            <a:r>
              <a:rPr lang="en-US" altLang="ko-KR" dirty="0"/>
              <a:t>Test Accuracy </a:t>
            </a:r>
            <a:r>
              <a:rPr lang="en-US" altLang="ko-KR" dirty="0" err="1"/>
              <a:t>q_size</a:t>
            </a:r>
            <a:r>
              <a:rPr lang="en-US" altLang="ko-KR" dirty="0"/>
              <a:t>=4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clip=0.1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Sheet1!$B$2:$B$21</c:f>
              <c:numCache>
                <c:formatCode>0.00E+00</c:formatCode>
                <c:ptCount val="20"/>
                <c:pt idx="0">
                  <c:v>0.73919999999999897</c:v>
                </c:pt>
                <c:pt idx="1">
                  <c:v>0.76160000000000005</c:v>
                </c:pt>
                <c:pt idx="2">
                  <c:v>0.78420000000000001</c:v>
                </c:pt>
                <c:pt idx="3">
                  <c:v>0.79379999999999895</c:v>
                </c:pt>
                <c:pt idx="4">
                  <c:v>0.79849999999999899</c:v>
                </c:pt>
                <c:pt idx="5">
                  <c:v>0.80569999999999897</c:v>
                </c:pt>
                <c:pt idx="6">
                  <c:v>0.80710000000000004</c:v>
                </c:pt>
                <c:pt idx="7">
                  <c:v>0.80179999999999896</c:v>
                </c:pt>
                <c:pt idx="8">
                  <c:v>0.81130000000000002</c:v>
                </c:pt>
                <c:pt idx="9">
                  <c:v>0.811499999999999</c:v>
                </c:pt>
                <c:pt idx="10">
                  <c:v>0.80520000000000003</c:v>
                </c:pt>
                <c:pt idx="11">
                  <c:v>0.81030000000000002</c:v>
                </c:pt>
                <c:pt idx="12">
                  <c:v>0.8054</c:v>
                </c:pt>
                <c:pt idx="13">
                  <c:v>0.81320000000000003</c:v>
                </c:pt>
                <c:pt idx="14">
                  <c:v>0.81510000000000005</c:v>
                </c:pt>
                <c:pt idx="15">
                  <c:v>0.81620000000000004</c:v>
                </c:pt>
                <c:pt idx="16">
                  <c:v>0.80359999999999898</c:v>
                </c:pt>
                <c:pt idx="17">
                  <c:v>0.81299999999999895</c:v>
                </c:pt>
                <c:pt idx="18">
                  <c:v>0.81410000000000005</c:v>
                </c:pt>
                <c:pt idx="19">
                  <c:v>0.81089999999999895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30-4753-B4CD-A046DBFC7D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clip=0.3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Sheet1!$C$2:$C$21</c:f>
              <c:numCache>
                <c:formatCode>0.00E+00</c:formatCode>
                <c:ptCount val="20"/>
                <c:pt idx="0">
                  <c:v>0.72230000000000005</c:v>
                </c:pt>
                <c:pt idx="1">
                  <c:v>0.74929999999999897</c:v>
                </c:pt>
                <c:pt idx="2">
                  <c:v>0.78939999999999899</c:v>
                </c:pt>
                <c:pt idx="3">
                  <c:v>0.79410000000000003</c:v>
                </c:pt>
                <c:pt idx="4">
                  <c:v>0.80430000000000001</c:v>
                </c:pt>
                <c:pt idx="5">
                  <c:v>0.80859999999999899</c:v>
                </c:pt>
                <c:pt idx="6">
                  <c:v>0.81079999999999897</c:v>
                </c:pt>
                <c:pt idx="7">
                  <c:v>0.81189999999999896</c:v>
                </c:pt>
                <c:pt idx="8">
                  <c:v>0.81059999999999899</c:v>
                </c:pt>
                <c:pt idx="9">
                  <c:v>0.81499999999999895</c:v>
                </c:pt>
                <c:pt idx="10">
                  <c:v>0.81679999999999897</c:v>
                </c:pt>
                <c:pt idx="11">
                  <c:v>0.82030000000000003</c:v>
                </c:pt>
                <c:pt idx="12">
                  <c:v>0.82509999999999895</c:v>
                </c:pt>
                <c:pt idx="13">
                  <c:v>0.82499999999999896</c:v>
                </c:pt>
                <c:pt idx="14">
                  <c:v>0.82299999999999895</c:v>
                </c:pt>
                <c:pt idx="15">
                  <c:v>0.82399999999999896</c:v>
                </c:pt>
                <c:pt idx="16">
                  <c:v>0.82699999999999896</c:v>
                </c:pt>
                <c:pt idx="17">
                  <c:v>0.82720000000000005</c:v>
                </c:pt>
                <c:pt idx="18">
                  <c:v>0.82779999999999898</c:v>
                </c:pt>
                <c:pt idx="19">
                  <c:v>0.82399999999999896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30-4753-B4CD-A046DBFC7D5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clip=0.5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Sheet1!$D$2:$D$21</c:f>
              <c:numCache>
                <c:formatCode>0.00E+00</c:formatCode>
                <c:ptCount val="20"/>
                <c:pt idx="0">
                  <c:v>0.74299999999999899</c:v>
                </c:pt>
                <c:pt idx="1">
                  <c:v>0.76990000000000003</c:v>
                </c:pt>
                <c:pt idx="2">
                  <c:v>0.77400000000000002</c:v>
                </c:pt>
                <c:pt idx="3">
                  <c:v>0.80159999999999898</c:v>
                </c:pt>
                <c:pt idx="4">
                  <c:v>0.809499999999999</c:v>
                </c:pt>
                <c:pt idx="5">
                  <c:v>0.80920000000000003</c:v>
                </c:pt>
                <c:pt idx="6">
                  <c:v>0.81569999999999898</c:v>
                </c:pt>
                <c:pt idx="7">
                  <c:v>0.81630000000000003</c:v>
                </c:pt>
                <c:pt idx="8">
                  <c:v>0.81810000000000005</c:v>
                </c:pt>
                <c:pt idx="9">
                  <c:v>0.81630000000000003</c:v>
                </c:pt>
                <c:pt idx="10">
                  <c:v>0.82740000000000002</c:v>
                </c:pt>
                <c:pt idx="11">
                  <c:v>0.82379999999999898</c:v>
                </c:pt>
                <c:pt idx="12">
                  <c:v>0.82399999999999896</c:v>
                </c:pt>
                <c:pt idx="13">
                  <c:v>0.83189999999999897</c:v>
                </c:pt>
                <c:pt idx="14">
                  <c:v>0.82609999999999895</c:v>
                </c:pt>
                <c:pt idx="15">
                  <c:v>0.83030000000000004</c:v>
                </c:pt>
                <c:pt idx="16">
                  <c:v>0.83499999999999897</c:v>
                </c:pt>
                <c:pt idx="17">
                  <c:v>0.83640000000000003</c:v>
                </c:pt>
                <c:pt idx="18">
                  <c:v>0.83589999999999898</c:v>
                </c:pt>
                <c:pt idx="19">
                  <c:v>0.83819999999999895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30-4753-B4CD-A046DBFC7D5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clip=0.7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Sheet1!$E$2:$E$21</c:f>
              <c:numCache>
                <c:formatCode>0.00E+00</c:formatCode>
                <c:ptCount val="20"/>
                <c:pt idx="0">
                  <c:v>0.73729999999999896</c:v>
                </c:pt>
                <c:pt idx="1">
                  <c:v>0.75849999999999895</c:v>
                </c:pt>
                <c:pt idx="2">
                  <c:v>0.79279999999999895</c:v>
                </c:pt>
                <c:pt idx="3">
                  <c:v>0.79869999999999897</c:v>
                </c:pt>
                <c:pt idx="4">
                  <c:v>0.80089999999999895</c:v>
                </c:pt>
                <c:pt idx="5">
                  <c:v>0.80310000000000004</c:v>
                </c:pt>
                <c:pt idx="6">
                  <c:v>0.80210000000000004</c:v>
                </c:pt>
                <c:pt idx="7">
                  <c:v>0.81569999999999898</c:v>
                </c:pt>
                <c:pt idx="8">
                  <c:v>0.81269999999999898</c:v>
                </c:pt>
                <c:pt idx="9">
                  <c:v>0.82199999999999895</c:v>
                </c:pt>
                <c:pt idx="10">
                  <c:v>0.82220000000000004</c:v>
                </c:pt>
                <c:pt idx="11">
                  <c:v>0.82330000000000003</c:v>
                </c:pt>
                <c:pt idx="12">
                  <c:v>0.82350000000000001</c:v>
                </c:pt>
                <c:pt idx="13">
                  <c:v>0.82650000000000001</c:v>
                </c:pt>
                <c:pt idx="14">
                  <c:v>0.82609999999999895</c:v>
                </c:pt>
                <c:pt idx="15">
                  <c:v>0.82530000000000003</c:v>
                </c:pt>
                <c:pt idx="16">
                  <c:v>0.82499999999999896</c:v>
                </c:pt>
                <c:pt idx="17">
                  <c:v>0.81530000000000002</c:v>
                </c:pt>
                <c:pt idx="18">
                  <c:v>0.82599999999999896</c:v>
                </c:pt>
                <c:pt idx="19">
                  <c:v>0.83220000000000005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330-4753-B4CD-A046DBFC7D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7716639"/>
        <c:axId val="1247717119"/>
      </c:lineChart>
      <c:catAx>
        <c:axId val="124771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7119"/>
        <c:crosses val="autoZero"/>
        <c:auto val="1"/>
        <c:lblAlgn val="ctr"/>
        <c:lblOffset val="100"/>
        <c:noMultiLvlLbl val="0"/>
      </c:catAx>
      <c:valAx>
        <c:axId val="1247717119"/>
        <c:scaling>
          <c:orientation val="minMax"/>
          <c:min val="0.6800000000000001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6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Plain Gradient Sparsity </a:t>
            </a:r>
            <a:r>
              <a:rPr lang="en-US" altLang="ko-KR" dirty="0" err="1"/>
              <a:t>q_size</a:t>
            </a:r>
            <a:r>
              <a:rPr lang="en-US" altLang="ko-KR" dirty="0"/>
              <a:t>=4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clip=0.1</c:v>
                </c:pt>
              </c:strCache>
            </c:strRef>
          </c:tx>
          <c:spPr>
            <a:ln w="28575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Sheet1!$B$2:$B$941</c:f>
              <c:numCache>
                <c:formatCode>General</c:formatCode>
                <c:ptCount val="940"/>
                <c:pt idx="0">
                  <c:v>0.85018734056122447</c:v>
                </c:pt>
                <c:pt idx="1">
                  <c:v>0.93725087691326525</c:v>
                </c:pt>
                <c:pt idx="2">
                  <c:v>0.94703643176020413</c:v>
                </c:pt>
                <c:pt idx="3">
                  <c:v>0.94667769451530615</c:v>
                </c:pt>
                <c:pt idx="4">
                  <c:v>0.98139548788265307</c:v>
                </c:pt>
                <c:pt idx="5">
                  <c:v>0.97982102997448983</c:v>
                </c:pt>
                <c:pt idx="6">
                  <c:v>0.97347337372448983</c:v>
                </c:pt>
                <c:pt idx="7">
                  <c:v>0.99029416454081631</c:v>
                </c:pt>
                <c:pt idx="8">
                  <c:v>0.99014469068877553</c:v>
                </c:pt>
                <c:pt idx="9">
                  <c:v>0.99886399872448983</c:v>
                </c:pt>
                <c:pt idx="10">
                  <c:v>0.99733936543367352</c:v>
                </c:pt>
                <c:pt idx="11">
                  <c:v>0.99277543048469385</c:v>
                </c:pt>
                <c:pt idx="12">
                  <c:v>0.98275071747448983</c:v>
                </c:pt>
                <c:pt idx="13">
                  <c:v>1</c:v>
                </c:pt>
                <c:pt idx="14">
                  <c:v>0.99955157844387754</c:v>
                </c:pt>
                <c:pt idx="15">
                  <c:v>0.98585977359693877</c:v>
                </c:pt>
                <c:pt idx="16">
                  <c:v>0.9997907366071429</c:v>
                </c:pt>
                <c:pt idx="17">
                  <c:v>0.99882413903061229</c:v>
                </c:pt>
                <c:pt idx="18">
                  <c:v>0.98106664540816324</c:v>
                </c:pt>
                <c:pt idx="19">
                  <c:v>1</c:v>
                </c:pt>
                <c:pt idx="20">
                  <c:v>0.99534638073979587</c:v>
                </c:pt>
                <c:pt idx="21">
                  <c:v>0.9867466517857143</c:v>
                </c:pt>
                <c:pt idx="22">
                  <c:v>1</c:v>
                </c:pt>
                <c:pt idx="23">
                  <c:v>1</c:v>
                </c:pt>
                <c:pt idx="24">
                  <c:v>0.99997010522959184</c:v>
                </c:pt>
                <c:pt idx="25">
                  <c:v>1</c:v>
                </c:pt>
                <c:pt idx="26">
                  <c:v>0.99383171237244894</c:v>
                </c:pt>
                <c:pt idx="27">
                  <c:v>0.99980070153061229</c:v>
                </c:pt>
                <c:pt idx="28">
                  <c:v>0.99973094706632648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0.9951171875</c:v>
                </c:pt>
                <c:pt idx="33">
                  <c:v>0.99648238201530615</c:v>
                </c:pt>
                <c:pt idx="34">
                  <c:v>1</c:v>
                </c:pt>
                <c:pt idx="35">
                  <c:v>1</c:v>
                </c:pt>
                <c:pt idx="36">
                  <c:v>0.9953264508928571</c:v>
                </c:pt>
                <c:pt idx="37">
                  <c:v>0.98736447704081631</c:v>
                </c:pt>
                <c:pt idx="38">
                  <c:v>0.99760841836734693</c:v>
                </c:pt>
                <c:pt idx="39">
                  <c:v>1</c:v>
                </c:pt>
                <c:pt idx="40">
                  <c:v>0.98096699617346939</c:v>
                </c:pt>
                <c:pt idx="41">
                  <c:v>0.99918287627551017</c:v>
                </c:pt>
                <c:pt idx="42">
                  <c:v>0.99974091198979587</c:v>
                </c:pt>
                <c:pt idx="43">
                  <c:v>0.99847536670918369</c:v>
                </c:pt>
                <c:pt idx="44">
                  <c:v>0.99942203443877553</c:v>
                </c:pt>
                <c:pt idx="45">
                  <c:v>0.99856505102040816</c:v>
                </c:pt>
                <c:pt idx="46">
                  <c:v>1</c:v>
                </c:pt>
                <c:pt idx="47">
                  <c:v>1</c:v>
                </c:pt>
                <c:pt idx="48">
                  <c:v>0.9999302455357143</c:v>
                </c:pt>
                <c:pt idx="49">
                  <c:v>0.9940011160714286</c:v>
                </c:pt>
                <c:pt idx="50">
                  <c:v>1</c:v>
                </c:pt>
                <c:pt idx="51">
                  <c:v>0.99997010522959184</c:v>
                </c:pt>
                <c:pt idx="52">
                  <c:v>1</c:v>
                </c:pt>
                <c:pt idx="53">
                  <c:v>0.99997010522959184</c:v>
                </c:pt>
                <c:pt idx="54">
                  <c:v>0.99123086734693877</c:v>
                </c:pt>
                <c:pt idx="55">
                  <c:v>0.99997010522959184</c:v>
                </c:pt>
                <c:pt idx="56">
                  <c:v>1</c:v>
                </c:pt>
                <c:pt idx="57">
                  <c:v>1</c:v>
                </c:pt>
                <c:pt idx="58">
                  <c:v>0.99945192920918369</c:v>
                </c:pt>
                <c:pt idx="59">
                  <c:v>0.99508729272959184</c:v>
                </c:pt>
                <c:pt idx="60">
                  <c:v>1</c:v>
                </c:pt>
                <c:pt idx="61">
                  <c:v>0.99994021045918369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0.99896364795918369</c:v>
                </c:pt>
                <c:pt idx="66">
                  <c:v>1</c:v>
                </c:pt>
                <c:pt idx="67">
                  <c:v>1</c:v>
                </c:pt>
                <c:pt idx="68">
                  <c:v>0.99626315369897955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0.99391143176020413</c:v>
                </c:pt>
                <c:pt idx="73">
                  <c:v>0.99779775191326525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0.99680125956632648</c:v>
                </c:pt>
                <c:pt idx="78">
                  <c:v>0.99732940051020413</c:v>
                </c:pt>
                <c:pt idx="79">
                  <c:v>0.99976084183673475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0.99732940051020413</c:v>
                </c:pt>
                <c:pt idx="84">
                  <c:v>0.9997907366071429</c:v>
                </c:pt>
                <c:pt idx="85">
                  <c:v>0.99997010522959184</c:v>
                </c:pt>
                <c:pt idx="86">
                  <c:v>1</c:v>
                </c:pt>
                <c:pt idx="87">
                  <c:v>1</c:v>
                </c:pt>
                <c:pt idx="88">
                  <c:v>0.99994021045918369</c:v>
                </c:pt>
                <c:pt idx="89">
                  <c:v>0.99458904655612246</c:v>
                </c:pt>
                <c:pt idx="90">
                  <c:v>0.99722975127551017</c:v>
                </c:pt>
                <c:pt idx="91">
                  <c:v>0.99998007015306123</c:v>
                </c:pt>
                <c:pt idx="92">
                  <c:v>1</c:v>
                </c:pt>
                <c:pt idx="93">
                  <c:v>0.99159956951530615</c:v>
                </c:pt>
                <c:pt idx="94">
                  <c:v>0.99308434311224492</c:v>
                </c:pt>
                <c:pt idx="95">
                  <c:v>0.9981863839285714</c:v>
                </c:pt>
                <c:pt idx="96">
                  <c:v>0.99949178890306123</c:v>
                </c:pt>
                <c:pt idx="97">
                  <c:v>0.99934231505102045</c:v>
                </c:pt>
                <c:pt idx="98">
                  <c:v>0.99614357461734693</c:v>
                </c:pt>
                <c:pt idx="99">
                  <c:v>0.99605389030612246</c:v>
                </c:pt>
                <c:pt idx="100">
                  <c:v>1</c:v>
                </c:pt>
                <c:pt idx="101">
                  <c:v>1</c:v>
                </c:pt>
                <c:pt idx="102">
                  <c:v>0.98489317602040816</c:v>
                </c:pt>
                <c:pt idx="103">
                  <c:v>0.99890385841836737</c:v>
                </c:pt>
                <c:pt idx="104">
                  <c:v>0.99998007015306123</c:v>
                </c:pt>
                <c:pt idx="105">
                  <c:v>0.99819634885204078</c:v>
                </c:pt>
                <c:pt idx="106">
                  <c:v>0.99591438137755106</c:v>
                </c:pt>
                <c:pt idx="107">
                  <c:v>1</c:v>
                </c:pt>
                <c:pt idx="108">
                  <c:v>0.99819634885204078</c:v>
                </c:pt>
                <c:pt idx="109">
                  <c:v>0.99956154336734693</c:v>
                </c:pt>
                <c:pt idx="110">
                  <c:v>0.9995814732142857</c:v>
                </c:pt>
                <c:pt idx="111">
                  <c:v>0.99984056122448983</c:v>
                </c:pt>
                <c:pt idx="112">
                  <c:v>1</c:v>
                </c:pt>
                <c:pt idx="113">
                  <c:v>0.99983059630102045</c:v>
                </c:pt>
                <c:pt idx="114">
                  <c:v>1</c:v>
                </c:pt>
                <c:pt idx="115">
                  <c:v>0.9948381696428571</c:v>
                </c:pt>
                <c:pt idx="116">
                  <c:v>0.99996014030612246</c:v>
                </c:pt>
                <c:pt idx="117">
                  <c:v>0.99627311862244894</c:v>
                </c:pt>
                <c:pt idx="118">
                  <c:v>0.99470862563775508</c:v>
                </c:pt>
                <c:pt idx="119">
                  <c:v>0.99956154336734693</c:v>
                </c:pt>
                <c:pt idx="120">
                  <c:v>0.99590441645408168</c:v>
                </c:pt>
                <c:pt idx="121">
                  <c:v>0.99269571109693877</c:v>
                </c:pt>
                <c:pt idx="122">
                  <c:v>0.99771803252551017</c:v>
                </c:pt>
                <c:pt idx="123">
                  <c:v>1</c:v>
                </c:pt>
                <c:pt idx="124">
                  <c:v>0.99026426977040816</c:v>
                </c:pt>
                <c:pt idx="125">
                  <c:v>0.9999302455357143</c:v>
                </c:pt>
                <c:pt idx="126">
                  <c:v>1</c:v>
                </c:pt>
                <c:pt idx="127">
                  <c:v>0.99780771683673475</c:v>
                </c:pt>
                <c:pt idx="128">
                  <c:v>0.99967115752551017</c:v>
                </c:pt>
                <c:pt idx="129">
                  <c:v>0.99381178252551017</c:v>
                </c:pt>
                <c:pt idx="130">
                  <c:v>1</c:v>
                </c:pt>
                <c:pt idx="131">
                  <c:v>1</c:v>
                </c:pt>
                <c:pt idx="132">
                  <c:v>0.99774792729591832</c:v>
                </c:pt>
                <c:pt idx="133">
                  <c:v>0.99198820153061229</c:v>
                </c:pt>
                <c:pt idx="134">
                  <c:v>0.99962133290816324</c:v>
                </c:pt>
                <c:pt idx="135">
                  <c:v>1</c:v>
                </c:pt>
                <c:pt idx="136">
                  <c:v>0.99543606505102045</c:v>
                </c:pt>
                <c:pt idx="137">
                  <c:v>0.99021444515306123</c:v>
                </c:pt>
                <c:pt idx="138">
                  <c:v>1</c:v>
                </c:pt>
                <c:pt idx="139">
                  <c:v>0.99947185905612246</c:v>
                </c:pt>
                <c:pt idx="140">
                  <c:v>0.96759406887755106</c:v>
                </c:pt>
                <c:pt idx="141">
                  <c:v>1</c:v>
                </c:pt>
                <c:pt idx="142">
                  <c:v>0.94889987244897955</c:v>
                </c:pt>
                <c:pt idx="143">
                  <c:v>0.97217793367346939</c:v>
                </c:pt>
                <c:pt idx="144">
                  <c:v>0.94088807397959184</c:v>
                </c:pt>
                <c:pt idx="145">
                  <c:v>0.98624840561224492</c:v>
                </c:pt>
                <c:pt idx="146">
                  <c:v>0.95264668367346939</c:v>
                </c:pt>
                <c:pt idx="147">
                  <c:v>0.94756457270408168</c:v>
                </c:pt>
                <c:pt idx="148">
                  <c:v>0.99048349808673475</c:v>
                </c:pt>
                <c:pt idx="149">
                  <c:v>0.97271603954081631</c:v>
                </c:pt>
                <c:pt idx="150">
                  <c:v>0.95621412627551017</c:v>
                </c:pt>
                <c:pt idx="151">
                  <c:v>0.99021444515306123</c:v>
                </c:pt>
                <c:pt idx="152">
                  <c:v>0.95100247130102045</c:v>
                </c:pt>
                <c:pt idx="153">
                  <c:v>0.9761439732142857</c:v>
                </c:pt>
                <c:pt idx="154">
                  <c:v>0.98914819834183676</c:v>
                </c:pt>
                <c:pt idx="155">
                  <c:v>0.96410634566326525</c:v>
                </c:pt>
                <c:pt idx="156">
                  <c:v>0.97885443239795922</c:v>
                </c:pt>
                <c:pt idx="157">
                  <c:v>0.98322903380102045</c:v>
                </c:pt>
                <c:pt idx="158">
                  <c:v>0.95843630420918369</c:v>
                </c:pt>
                <c:pt idx="159">
                  <c:v>0.97428053252551017</c:v>
                </c:pt>
                <c:pt idx="160">
                  <c:v>0.95923349808673475</c:v>
                </c:pt>
                <c:pt idx="161">
                  <c:v>0.98810188137755106</c:v>
                </c:pt>
                <c:pt idx="162">
                  <c:v>0.95732023278061229</c:v>
                </c:pt>
                <c:pt idx="163">
                  <c:v>0.9675641741071429</c:v>
                </c:pt>
                <c:pt idx="164">
                  <c:v>0.9996512276785714</c:v>
                </c:pt>
                <c:pt idx="165">
                  <c:v>0.9546595982142857</c:v>
                </c:pt>
                <c:pt idx="166">
                  <c:v>0.96593989158163263</c:v>
                </c:pt>
                <c:pt idx="167">
                  <c:v>0.99013472576530615</c:v>
                </c:pt>
                <c:pt idx="168">
                  <c:v>0.97517737563775508</c:v>
                </c:pt>
                <c:pt idx="169">
                  <c:v>0.98073780293367352</c:v>
                </c:pt>
                <c:pt idx="170">
                  <c:v>0.99406090561224492</c:v>
                </c:pt>
                <c:pt idx="171">
                  <c:v>0.99261599170918369</c:v>
                </c:pt>
                <c:pt idx="172">
                  <c:v>0.97064333545918369</c:v>
                </c:pt>
                <c:pt idx="173">
                  <c:v>0.99163942920918369</c:v>
                </c:pt>
                <c:pt idx="174">
                  <c:v>0.98199338329081631</c:v>
                </c:pt>
                <c:pt idx="175">
                  <c:v>0.98773317920918369</c:v>
                </c:pt>
                <c:pt idx="176">
                  <c:v>0.98763352997448983</c:v>
                </c:pt>
                <c:pt idx="177">
                  <c:v>0.98852040816326525</c:v>
                </c:pt>
                <c:pt idx="178">
                  <c:v>0.98435507015306123</c:v>
                </c:pt>
                <c:pt idx="179">
                  <c:v>0.9993024553571429</c:v>
                </c:pt>
                <c:pt idx="180">
                  <c:v>0.99891382334183676</c:v>
                </c:pt>
                <c:pt idx="181">
                  <c:v>0.99105149872448983</c:v>
                </c:pt>
                <c:pt idx="182">
                  <c:v>0.99073262117346939</c:v>
                </c:pt>
                <c:pt idx="183">
                  <c:v>0.98692602040816324</c:v>
                </c:pt>
                <c:pt idx="184">
                  <c:v>0.99451929209183676</c:v>
                </c:pt>
                <c:pt idx="185">
                  <c:v>0.99146006058673475</c:v>
                </c:pt>
                <c:pt idx="186">
                  <c:v>0.99520687181122447</c:v>
                </c:pt>
                <c:pt idx="187">
                  <c:v>0.99967115752551017</c:v>
                </c:pt>
                <c:pt idx="188">
                  <c:v>0.99333346619897955</c:v>
                </c:pt>
                <c:pt idx="189">
                  <c:v>0.99130062181122447</c:v>
                </c:pt>
                <c:pt idx="190">
                  <c:v>1</c:v>
                </c:pt>
                <c:pt idx="191">
                  <c:v>0.9966517857142857</c:v>
                </c:pt>
                <c:pt idx="192">
                  <c:v>0.99983059630102045</c:v>
                </c:pt>
                <c:pt idx="193">
                  <c:v>0.9986049107142857</c:v>
                </c:pt>
                <c:pt idx="194">
                  <c:v>0.9950474330357143</c:v>
                </c:pt>
                <c:pt idx="195">
                  <c:v>0.99998007015306123</c:v>
                </c:pt>
                <c:pt idx="196">
                  <c:v>1</c:v>
                </c:pt>
                <c:pt idx="197">
                  <c:v>0.99977080676020413</c:v>
                </c:pt>
                <c:pt idx="198">
                  <c:v>0.99496771364795922</c:v>
                </c:pt>
                <c:pt idx="199">
                  <c:v>0.99541613520408168</c:v>
                </c:pt>
                <c:pt idx="200">
                  <c:v>0.99658203125</c:v>
                </c:pt>
                <c:pt idx="201">
                  <c:v>1</c:v>
                </c:pt>
                <c:pt idx="202">
                  <c:v>0.99658203125</c:v>
                </c:pt>
                <c:pt idx="203">
                  <c:v>0.99417051977040816</c:v>
                </c:pt>
                <c:pt idx="204">
                  <c:v>0.99533641581632648</c:v>
                </c:pt>
                <c:pt idx="205">
                  <c:v>1</c:v>
                </c:pt>
                <c:pt idx="206">
                  <c:v>0.9995814732142857</c:v>
                </c:pt>
                <c:pt idx="207">
                  <c:v>0.99856505102040816</c:v>
                </c:pt>
                <c:pt idx="208">
                  <c:v>0.98502272002551017</c:v>
                </c:pt>
                <c:pt idx="209">
                  <c:v>0.99261599170918369</c:v>
                </c:pt>
                <c:pt idx="210">
                  <c:v>1</c:v>
                </c:pt>
                <c:pt idx="211">
                  <c:v>0.98127590880102045</c:v>
                </c:pt>
                <c:pt idx="212">
                  <c:v>0.98456433354591832</c:v>
                </c:pt>
                <c:pt idx="213">
                  <c:v>0.99995017538265307</c:v>
                </c:pt>
                <c:pt idx="214">
                  <c:v>1</c:v>
                </c:pt>
                <c:pt idx="215">
                  <c:v>0.98887914540816324</c:v>
                </c:pt>
                <c:pt idx="216">
                  <c:v>0.98722496811224492</c:v>
                </c:pt>
                <c:pt idx="217">
                  <c:v>1</c:v>
                </c:pt>
                <c:pt idx="218">
                  <c:v>0.99975087691326525</c:v>
                </c:pt>
                <c:pt idx="219">
                  <c:v>0.99056321747448983</c:v>
                </c:pt>
                <c:pt idx="220">
                  <c:v>0.99992028061224492</c:v>
                </c:pt>
                <c:pt idx="221">
                  <c:v>0.99320392219387754</c:v>
                </c:pt>
                <c:pt idx="222">
                  <c:v>1</c:v>
                </c:pt>
                <c:pt idx="223">
                  <c:v>0.99669164540816324</c:v>
                </c:pt>
                <c:pt idx="224">
                  <c:v>0.99740911989795922</c:v>
                </c:pt>
                <c:pt idx="225">
                  <c:v>0.99957150829081631</c:v>
                </c:pt>
                <c:pt idx="226">
                  <c:v>0.99926259566326525</c:v>
                </c:pt>
                <c:pt idx="227">
                  <c:v>0.99766820790816324</c:v>
                </c:pt>
                <c:pt idx="228">
                  <c:v>1</c:v>
                </c:pt>
                <c:pt idx="229">
                  <c:v>1</c:v>
                </c:pt>
                <c:pt idx="230">
                  <c:v>0.99606385522959184</c:v>
                </c:pt>
                <c:pt idx="231">
                  <c:v>0.99256616709183676</c:v>
                </c:pt>
                <c:pt idx="232">
                  <c:v>1</c:v>
                </c:pt>
                <c:pt idx="233">
                  <c:v>1</c:v>
                </c:pt>
                <c:pt idx="234">
                  <c:v>0.99864477040816324</c:v>
                </c:pt>
                <c:pt idx="235">
                  <c:v>0.99898357780612246</c:v>
                </c:pt>
                <c:pt idx="236">
                  <c:v>0.99508729272959184</c:v>
                </c:pt>
                <c:pt idx="237">
                  <c:v>0.99997010522959184</c:v>
                </c:pt>
                <c:pt idx="238">
                  <c:v>0.99995017538265307</c:v>
                </c:pt>
                <c:pt idx="239">
                  <c:v>0.99141023596938771</c:v>
                </c:pt>
                <c:pt idx="240">
                  <c:v>0.99975087691326525</c:v>
                </c:pt>
                <c:pt idx="241">
                  <c:v>1</c:v>
                </c:pt>
                <c:pt idx="242">
                  <c:v>0.99891382334183676</c:v>
                </c:pt>
                <c:pt idx="243">
                  <c:v>0.99039381377551017</c:v>
                </c:pt>
                <c:pt idx="244">
                  <c:v>1</c:v>
                </c:pt>
                <c:pt idx="245">
                  <c:v>0.99997010522959184</c:v>
                </c:pt>
                <c:pt idx="246">
                  <c:v>0.9954659598214286</c:v>
                </c:pt>
                <c:pt idx="247">
                  <c:v>0.99196827168367352</c:v>
                </c:pt>
                <c:pt idx="248">
                  <c:v>1</c:v>
                </c:pt>
                <c:pt idx="249">
                  <c:v>1</c:v>
                </c:pt>
                <c:pt idx="250">
                  <c:v>0.99991031568877553</c:v>
                </c:pt>
                <c:pt idx="251">
                  <c:v>0.99853515625</c:v>
                </c:pt>
                <c:pt idx="252">
                  <c:v>0.9967912946428571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0.99788743622448983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0.9999302455357143</c:v>
                </c:pt>
                <c:pt idx="262">
                  <c:v>0.99992028061224492</c:v>
                </c:pt>
                <c:pt idx="263">
                  <c:v>1</c:v>
                </c:pt>
                <c:pt idx="264">
                  <c:v>1</c:v>
                </c:pt>
                <c:pt idx="265">
                  <c:v>0.99600406568877553</c:v>
                </c:pt>
                <c:pt idx="266">
                  <c:v>1</c:v>
                </c:pt>
                <c:pt idx="267">
                  <c:v>1</c:v>
                </c:pt>
                <c:pt idx="268">
                  <c:v>0.99984056122448983</c:v>
                </c:pt>
                <c:pt idx="269">
                  <c:v>0.98992546237244894</c:v>
                </c:pt>
                <c:pt idx="270">
                  <c:v>0.99817641900510201</c:v>
                </c:pt>
                <c:pt idx="271">
                  <c:v>0.99999003507653061</c:v>
                </c:pt>
                <c:pt idx="272">
                  <c:v>0.99967115752551017</c:v>
                </c:pt>
                <c:pt idx="273">
                  <c:v>0.98755381058673475</c:v>
                </c:pt>
                <c:pt idx="274">
                  <c:v>0.98831114477040816</c:v>
                </c:pt>
                <c:pt idx="275">
                  <c:v>0.99959143813775508</c:v>
                </c:pt>
                <c:pt idx="276">
                  <c:v>0.9805385044642857</c:v>
                </c:pt>
                <c:pt idx="277">
                  <c:v>0.98449457908163263</c:v>
                </c:pt>
                <c:pt idx="278">
                  <c:v>0.99999003507653061</c:v>
                </c:pt>
                <c:pt idx="279">
                  <c:v>0.98220264668367352</c:v>
                </c:pt>
                <c:pt idx="280">
                  <c:v>0.99097177933673475</c:v>
                </c:pt>
                <c:pt idx="281">
                  <c:v>0.9996512276785714</c:v>
                </c:pt>
                <c:pt idx="282">
                  <c:v>1</c:v>
                </c:pt>
                <c:pt idx="283">
                  <c:v>0.98410594706632648</c:v>
                </c:pt>
                <c:pt idx="284">
                  <c:v>0.98889907525510201</c:v>
                </c:pt>
                <c:pt idx="285">
                  <c:v>1</c:v>
                </c:pt>
                <c:pt idx="286">
                  <c:v>0.99054328762755106</c:v>
                </c:pt>
                <c:pt idx="287">
                  <c:v>0.99049346301020413</c:v>
                </c:pt>
                <c:pt idx="288">
                  <c:v>0.9967912946428571</c:v>
                </c:pt>
                <c:pt idx="289">
                  <c:v>1</c:v>
                </c:pt>
                <c:pt idx="290">
                  <c:v>0.97751913265306123</c:v>
                </c:pt>
                <c:pt idx="291">
                  <c:v>0.99905333227040816</c:v>
                </c:pt>
                <c:pt idx="292">
                  <c:v>1</c:v>
                </c:pt>
                <c:pt idx="293">
                  <c:v>0.99809669961734693</c:v>
                </c:pt>
                <c:pt idx="294">
                  <c:v>0.98589963329081631</c:v>
                </c:pt>
                <c:pt idx="295">
                  <c:v>0.99812659438775508</c:v>
                </c:pt>
                <c:pt idx="296">
                  <c:v>1</c:v>
                </c:pt>
                <c:pt idx="297">
                  <c:v>0.99680125956632648</c:v>
                </c:pt>
                <c:pt idx="298">
                  <c:v>0.98938735650510201</c:v>
                </c:pt>
                <c:pt idx="299">
                  <c:v>0.99999003507653061</c:v>
                </c:pt>
                <c:pt idx="300">
                  <c:v>0.99996014030612246</c:v>
                </c:pt>
                <c:pt idx="301">
                  <c:v>1</c:v>
                </c:pt>
                <c:pt idx="302">
                  <c:v>0.99996014030612246</c:v>
                </c:pt>
                <c:pt idx="303">
                  <c:v>0.9952566964285714</c:v>
                </c:pt>
                <c:pt idx="304">
                  <c:v>0.99998007015306123</c:v>
                </c:pt>
                <c:pt idx="305">
                  <c:v>0.99856505102040816</c:v>
                </c:pt>
                <c:pt idx="306">
                  <c:v>0.99995017538265307</c:v>
                </c:pt>
                <c:pt idx="307">
                  <c:v>1</c:v>
                </c:pt>
                <c:pt idx="308">
                  <c:v>1</c:v>
                </c:pt>
                <c:pt idx="309">
                  <c:v>0.99950175382653061</c:v>
                </c:pt>
                <c:pt idx="310">
                  <c:v>0.98759367028061229</c:v>
                </c:pt>
                <c:pt idx="311">
                  <c:v>0.99996014030612246</c:v>
                </c:pt>
                <c:pt idx="312">
                  <c:v>1</c:v>
                </c:pt>
                <c:pt idx="313">
                  <c:v>0.99027423469387754</c:v>
                </c:pt>
                <c:pt idx="314">
                  <c:v>0.99578483737244894</c:v>
                </c:pt>
                <c:pt idx="315">
                  <c:v>1</c:v>
                </c:pt>
                <c:pt idx="316">
                  <c:v>0.99992028061224492</c:v>
                </c:pt>
                <c:pt idx="317">
                  <c:v>0.99999003507653061</c:v>
                </c:pt>
                <c:pt idx="318">
                  <c:v>0.9998604910714286</c:v>
                </c:pt>
                <c:pt idx="319">
                  <c:v>0.9994419642857143</c:v>
                </c:pt>
                <c:pt idx="320">
                  <c:v>1</c:v>
                </c:pt>
                <c:pt idx="321">
                  <c:v>1</c:v>
                </c:pt>
                <c:pt idx="322">
                  <c:v>1</c:v>
                </c:pt>
                <c:pt idx="323">
                  <c:v>0.99844547193877553</c:v>
                </c:pt>
                <c:pt idx="324">
                  <c:v>0.99697066326530615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0.99871452487244894</c:v>
                </c:pt>
                <c:pt idx="331">
                  <c:v>1</c:v>
                </c:pt>
                <c:pt idx="332">
                  <c:v>0.99978077168367352</c:v>
                </c:pt>
                <c:pt idx="333">
                  <c:v>0.99737922512755106</c:v>
                </c:pt>
                <c:pt idx="334">
                  <c:v>0.9996512276785714</c:v>
                </c:pt>
                <c:pt idx="335">
                  <c:v>0.99989038584183676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0.99995017538265307</c:v>
                </c:pt>
                <c:pt idx="342">
                  <c:v>0.99934231505102045</c:v>
                </c:pt>
                <c:pt idx="343">
                  <c:v>0.99891382334183676</c:v>
                </c:pt>
                <c:pt idx="344">
                  <c:v>0.99910315688775508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0.99799705038265307</c:v>
                </c:pt>
                <c:pt idx="351">
                  <c:v>0.99975087691326525</c:v>
                </c:pt>
                <c:pt idx="352">
                  <c:v>1</c:v>
                </c:pt>
                <c:pt idx="353">
                  <c:v>0.99997010522959184</c:v>
                </c:pt>
                <c:pt idx="354">
                  <c:v>1</c:v>
                </c:pt>
                <c:pt idx="355">
                  <c:v>1</c:v>
                </c:pt>
                <c:pt idx="356">
                  <c:v>1</c:v>
                </c:pt>
                <c:pt idx="357">
                  <c:v>0.99663185586734693</c:v>
                </c:pt>
                <c:pt idx="358">
                  <c:v>0.99975087691326525</c:v>
                </c:pt>
                <c:pt idx="359">
                  <c:v>1</c:v>
                </c:pt>
                <c:pt idx="360">
                  <c:v>1</c:v>
                </c:pt>
                <c:pt idx="361">
                  <c:v>0.99956154336734693</c:v>
                </c:pt>
                <c:pt idx="362">
                  <c:v>0.99969108737244894</c:v>
                </c:pt>
                <c:pt idx="363">
                  <c:v>0.99709024234693877</c:v>
                </c:pt>
                <c:pt idx="364">
                  <c:v>1</c:v>
                </c:pt>
                <c:pt idx="365">
                  <c:v>0.99995017538265307</c:v>
                </c:pt>
                <c:pt idx="366">
                  <c:v>0.9990234375</c:v>
                </c:pt>
                <c:pt idx="367">
                  <c:v>0.9955357142857143</c:v>
                </c:pt>
                <c:pt idx="368">
                  <c:v>1</c:v>
                </c:pt>
                <c:pt idx="369">
                  <c:v>1</c:v>
                </c:pt>
                <c:pt idx="370">
                  <c:v>0.9997907366071429</c:v>
                </c:pt>
                <c:pt idx="371">
                  <c:v>0.99172911352040816</c:v>
                </c:pt>
                <c:pt idx="372">
                  <c:v>0.99757852359693877</c:v>
                </c:pt>
                <c:pt idx="373">
                  <c:v>0.99516701211734693</c:v>
                </c:pt>
                <c:pt idx="374">
                  <c:v>0.9909319196428571</c:v>
                </c:pt>
                <c:pt idx="375">
                  <c:v>1</c:v>
                </c:pt>
                <c:pt idx="376">
                  <c:v>0.99992028061224492</c:v>
                </c:pt>
                <c:pt idx="377">
                  <c:v>0.99800701530612246</c:v>
                </c:pt>
                <c:pt idx="378">
                  <c:v>0.99990035076530615</c:v>
                </c:pt>
                <c:pt idx="379">
                  <c:v>1</c:v>
                </c:pt>
                <c:pt idx="380">
                  <c:v>0.99638273278061229</c:v>
                </c:pt>
                <c:pt idx="381">
                  <c:v>1</c:v>
                </c:pt>
                <c:pt idx="382">
                  <c:v>0.99857501594387754</c:v>
                </c:pt>
                <c:pt idx="383">
                  <c:v>0.99634287308673475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0.99334343112244894</c:v>
                </c:pt>
                <c:pt idx="388">
                  <c:v>0.99999003507653061</c:v>
                </c:pt>
                <c:pt idx="389">
                  <c:v>0.9983956473214286</c:v>
                </c:pt>
                <c:pt idx="390">
                  <c:v>0.99999003507653061</c:v>
                </c:pt>
                <c:pt idx="391">
                  <c:v>0.99995017538265307</c:v>
                </c:pt>
                <c:pt idx="392">
                  <c:v>0.9981166294642857</c:v>
                </c:pt>
                <c:pt idx="393">
                  <c:v>0.99676139987244894</c:v>
                </c:pt>
                <c:pt idx="394">
                  <c:v>1</c:v>
                </c:pt>
                <c:pt idx="395">
                  <c:v>1</c:v>
                </c:pt>
                <c:pt idx="396">
                  <c:v>1</c:v>
                </c:pt>
                <c:pt idx="397">
                  <c:v>0.99943199936224492</c:v>
                </c:pt>
                <c:pt idx="398">
                  <c:v>0.99997010522959184</c:v>
                </c:pt>
                <c:pt idx="399">
                  <c:v>0.9995814732142857</c:v>
                </c:pt>
                <c:pt idx="400">
                  <c:v>0.99883410395408168</c:v>
                </c:pt>
                <c:pt idx="401">
                  <c:v>0.99999003507653061</c:v>
                </c:pt>
                <c:pt idx="402">
                  <c:v>1</c:v>
                </c:pt>
                <c:pt idx="403">
                  <c:v>1</c:v>
                </c:pt>
                <c:pt idx="404">
                  <c:v>0.99614357461734693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0.99980070153061229</c:v>
                </c:pt>
                <c:pt idx="409">
                  <c:v>0.99557557397959184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0.99223732461734693</c:v>
                </c:pt>
                <c:pt idx="414">
                  <c:v>0.99967115752551017</c:v>
                </c:pt>
                <c:pt idx="415">
                  <c:v>0.99999003507653061</c:v>
                </c:pt>
                <c:pt idx="416">
                  <c:v>0.99655213647959184</c:v>
                </c:pt>
                <c:pt idx="417">
                  <c:v>0.9977678571428571</c:v>
                </c:pt>
                <c:pt idx="418">
                  <c:v>1</c:v>
                </c:pt>
                <c:pt idx="419">
                  <c:v>1</c:v>
                </c:pt>
                <c:pt idx="420">
                  <c:v>0.99997010522959184</c:v>
                </c:pt>
                <c:pt idx="421">
                  <c:v>0.99854512117346939</c:v>
                </c:pt>
                <c:pt idx="422">
                  <c:v>0.99999003507653061</c:v>
                </c:pt>
                <c:pt idx="423">
                  <c:v>0.99987045599489799</c:v>
                </c:pt>
                <c:pt idx="424">
                  <c:v>0.99968112244897955</c:v>
                </c:pt>
                <c:pt idx="425">
                  <c:v>1</c:v>
                </c:pt>
                <c:pt idx="426">
                  <c:v>0.99719985650510201</c:v>
                </c:pt>
                <c:pt idx="427">
                  <c:v>1</c:v>
                </c:pt>
                <c:pt idx="428">
                  <c:v>1</c:v>
                </c:pt>
                <c:pt idx="429">
                  <c:v>0.99990035076530615</c:v>
                </c:pt>
                <c:pt idx="430">
                  <c:v>0.99963129783163263</c:v>
                </c:pt>
                <c:pt idx="431">
                  <c:v>0.99827606823979587</c:v>
                </c:pt>
                <c:pt idx="432">
                  <c:v>0.99998007015306123</c:v>
                </c:pt>
                <c:pt idx="433">
                  <c:v>0.99840561224489799</c:v>
                </c:pt>
                <c:pt idx="434">
                  <c:v>0.99911312181122447</c:v>
                </c:pt>
                <c:pt idx="435">
                  <c:v>1</c:v>
                </c:pt>
                <c:pt idx="436">
                  <c:v>0.99987045599489799</c:v>
                </c:pt>
                <c:pt idx="437">
                  <c:v>0.99873445471938771</c:v>
                </c:pt>
                <c:pt idx="438">
                  <c:v>1</c:v>
                </c:pt>
                <c:pt idx="439">
                  <c:v>1</c:v>
                </c:pt>
                <c:pt idx="440">
                  <c:v>0.99991031568877553</c:v>
                </c:pt>
                <c:pt idx="441">
                  <c:v>0.99927256058673475</c:v>
                </c:pt>
                <c:pt idx="442">
                  <c:v>1</c:v>
                </c:pt>
                <c:pt idx="443">
                  <c:v>0.99964126275510201</c:v>
                </c:pt>
                <c:pt idx="444">
                  <c:v>0.99729950573979587</c:v>
                </c:pt>
                <c:pt idx="445">
                  <c:v>1</c:v>
                </c:pt>
                <c:pt idx="446">
                  <c:v>1</c:v>
                </c:pt>
                <c:pt idx="447">
                  <c:v>1</c:v>
                </c:pt>
                <c:pt idx="448">
                  <c:v>0.99789740114795922</c:v>
                </c:pt>
                <c:pt idx="449">
                  <c:v>1</c:v>
                </c:pt>
                <c:pt idx="450">
                  <c:v>1</c:v>
                </c:pt>
                <c:pt idx="451">
                  <c:v>0.99989038584183676</c:v>
                </c:pt>
                <c:pt idx="452">
                  <c:v>0.99985052614795922</c:v>
                </c:pt>
                <c:pt idx="453">
                  <c:v>1</c:v>
                </c:pt>
                <c:pt idx="454">
                  <c:v>0.99999003507653061</c:v>
                </c:pt>
                <c:pt idx="455">
                  <c:v>0.99896364795918369</c:v>
                </c:pt>
                <c:pt idx="456">
                  <c:v>1</c:v>
                </c:pt>
                <c:pt idx="457">
                  <c:v>1</c:v>
                </c:pt>
                <c:pt idx="458">
                  <c:v>1</c:v>
                </c:pt>
                <c:pt idx="459">
                  <c:v>0.99873445471938771</c:v>
                </c:pt>
                <c:pt idx="460">
                  <c:v>0.99997010522959184</c:v>
                </c:pt>
                <c:pt idx="461">
                  <c:v>0.99982063137755106</c:v>
                </c:pt>
                <c:pt idx="462">
                  <c:v>1</c:v>
                </c:pt>
                <c:pt idx="463">
                  <c:v>0.99998007015306123</c:v>
                </c:pt>
                <c:pt idx="464">
                  <c:v>0.99988042091836737</c:v>
                </c:pt>
                <c:pt idx="465">
                  <c:v>0.99998007015306123</c:v>
                </c:pt>
                <c:pt idx="466">
                  <c:v>0.99975087691326525</c:v>
                </c:pt>
                <c:pt idx="467">
                  <c:v>0.9999302455357143</c:v>
                </c:pt>
                <c:pt idx="468">
                  <c:v>1</c:v>
                </c:pt>
                <c:pt idx="469">
                  <c:v>1</c:v>
                </c:pt>
                <c:pt idx="470">
                  <c:v>0.99999003507653061</c:v>
                </c:pt>
                <c:pt idx="471">
                  <c:v>1</c:v>
                </c:pt>
                <c:pt idx="472">
                  <c:v>0.99982063137755106</c:v>
                </c:pt>
                <c:pt idx="473">
                  <c:v>0.99869459502551017</c:v>
                </c:pt>
                <c:pt idx="474">
                  <c:v>1</c:v>
                </c:pt>
                <c:pt idx="475">
                  <c:v>1</c:v>
                </c:pt>
                <c:pt idx="476">
                  <c:v>1</c:v>
                </c:pt>
                <c:pt idx="477">
                  <c:v>1</c:v>
                </c:pt>
                <c:pt idx="478">
                  <c:v>1</c:v>
                </c:pt>
                <c:pt idx="479">
                  <c:v>0.99996014030612246</c:v>
                </c:pt>
                <c:pt idx="480">
                  <c:v>1</c:v>
                </c:pt>
                <c:pt idx="481">
                  <c:v>0.9994419642857143</c:v>
                </c:pt>
                <c:pt idx="482">
                  <c:v>0.99695073341836737</c:v>
                </c:pt>
                <c:pt idx="483">
                  <c:v>1</c:v>
                </c:pt>
                <c:pt idx="484">
                  <c:v>0.99999003507653061</c:v>
                </c:pt>
                <c:pt idx="485">
                  <c:v>0.99999003507653061</c:v>
                </c:pt>
                <c:pt idx="486">
                  <c:v>0.99144013073979587</c:v>
                </c:pt>
                <c:pt idx="487">
                  <c:v>0.99998007015306123</c:v>
                </c:pt>
                <c:pt idx="488">
                  <c:v>0.9988141741071429</c:v>
                </c:pt>
                <c:pt idx="489">
                  <c:v>0.98774314413265307</c:v>
                </c:pt>
                <c:pt idx="490">
                  <c:v>1</c:v>
                </c:pt>
                <c:pt idx="491">
                  <c:v>0.99966119260204078</c:v>
                </c:pt>
                <c:pt idx="492">
                  <c:v>0.99394132653061229</c:v>
                </c:pt>
                <c:pt idx="493">
                  <c:v>0.99721978635204078</c:v>
                </c:pt>
                <c:pt idx="494">
                  <c:v>0.99977080676020413</c:v>
                </c:pt>
                <c:pt idx="495">
                  <c:v>1</c:v>
                </c:pt>
                <c:pt idx="496">
                  <c:v>1</c:v>
                </c:pt>
                <c:pt idx="497">
                  <c:v>0.99997010522959184</c:v>
                </c:pt>
                <c:pt idx="498">
                  <c:v>0.99695073341836737</c:v>
                </c:pt>
                <c:pt idx="499">
                  <c:v>0.99800701530612246</c:v>
                </c:pt>
                <c:pt idx="500">
                  <c:v>0.99954161352040816</c:v>
                </c:pt>
                <c:pt idx="501">
                  <c:v>1</c:v>
                </c:pt>
                <c:pt idx="502">
                  <c:v>0.99671157525510201</c:v>
                </c:pt>
                <c:pt idx="503">
                  <c:v>0.9976981026785714</c:v>
                </c:pt>
                <c:pt idx="504">
                  <c:v>0.99971101721938771</c:v>
                </c:pt>
                <c:pt idx="505">
                  <c:v>1</c:v>
                </c:pt>
                <c:pt idx="506">
                  <c:v>1</c:v>
                </c:pt>
                <c:pt idx="507">
                  <c:v>0.99954161352040816</c:v>
                </c:pt>
                <c:pt idx="508">
                  <c:v>0.99573501275510201</c:v>
                </c:pt>
                <c:pt idx="509">
                  <c:v>0.99999003507653061</c:v>
                </c:pt>
                <c:pt idx="510">
                  <c:v>1</c:v>
                </c:pt>
                <c:pt idx="511">
                  <c:v>1</c:v>
                </c:pt>
                <c:pt idx="512">
                  <c:v>0.99599410076530615</c:v>
                </c:pt>
                <c:pt idx="513">
                  <c:v>0.99684111926020413</c:v>
                </c:pt>
                <c:pt idx="514">
                  <c:v>0.99997010522959184</c:v>
                </c:pt>
                <c:pt idx="515">
                  <c:v>1</c:v>
                </c:pt>
                <c:pt idx="516">
                  <c:v>0.99594427614795922</c:v>
                </c:pt>
                <c:pt idx="517">
                  <c:v>0.9998604910714286</c:v>
                </c:pt>
                <c:pt idx="518">
                  <c:v>0.99949178890306123</c:v>
                </c:pt>
                <c:pt idx="519">
                  <c:v>0.9998604910714286</c:v>
                </c:pt>
                <c:pt idx="520">
                  <c:v>0.99947185905612246</c:v>
                </c:pt>
                <c:pt idx="521">
                  <c:v>0.99999003507653061</c:v>
                </c:pt>
                <c:pt idx="522">
                  <c:v>1</c:v>
                </c:pt>
                <c:pt idx="523">
                  <c:v>0.99766820790816324</c:v>
                </c:pt>
                <c:pt idx="524">
                  <c:v>0.99999003507653061</c:v>
                </c:pt>
                <c:pt idx="525">
                  <c:v>1</c:v>
                </c:pt>
                <c:pt idx="526">
                  <c:v>0.99829599808673475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0.99996014030612246</c:v>
                </c:pt>
                <c:pt idx="532">
                  <c:v>0.99767817283163263</c:v>
                </c:pt>
                <c:pt idx="533">
                  <c:v>1</c:v>
                </c:pt>
                <c:pt idx="534">
                  <c:v>1</c:v>
                </c:pt>
                <c:pt idx="535">
                  <c:v>1</c:v>
                </c:pt>
                <c:pt idx="536">
                  <c:v>1</c:v>
                </c:pt>
                <c:pt idx="537">
                  <c:v>1</c:v>
                </c:pt>
                <c:pt idx="538">
                  <c:v>1</c:v>
                </c:pt>
                <c:pt idx="539">
                  <c:v>1</c:v>
                </c:pt>
                <c:pt idx="540">
                  <c:v>0.99995017538265307</c:v>
                </c:pt>
                <c:pt idx="541">
                  <c:v>1</c:v>
                </c:pt>
                <c:pt idx="542">
                  <c:v>1</c:v>
                </c:pt>
                <c:pt idx="543">
                  <c:v>1</c:v>
                </c:pt>
                <c:pt idx="544">
                  <c:v>0.99996014030612246</c:v>
                </c:pt>
                <c:pt idx="545">
                  <c:v>1</c:v>
                </c:pt>
                <c:pt idx="546">
                  <c:v>1</c:v>
                </c:pt>
                <c:pt idx="547">
                  <c:v>1</c:v>
                </c:pt>
                <c:pt idx="548">
                  <c:v>1</c:v>
                </c:pt>
                <c:pt idx="549">
                  <c:v>1</c:v>
                </c:pt>
                <c:pt idx="550">
                  <c:v>1</c:v>
                </c:pt>
                <c:pt idx="551">
                  <c:v>1</c:v>
                </c:pt>
                <c:pt idx="552">
                  <c:v>1</c:v>
                </c:pt>
                <c:pt idx="553">
                  <c:v>1</c:v>
                </c:pt>
                <c:pt idx="554">
                  <c:v>1</c:v>
                </c:pt>
                <c:pt idx="555">
                  <c:v>1</c:v>
                </c:pt>
                <c:pt idx="556">
                  <c:v>1</c:v>
                </c:pt>
                <c:pt idx="557">
                  <c:v>1</c:v>
                </c:pt>
                <c:pt idx="558">
                  <c:v>1</c:v>
                </c:pt>
                <c:pt idx="559">
                  <c:v>1</c:v>
                </c:pt>
                <c:pt idx="560">
                  <c:v>1</c:v>
                </c:pt>
                <c:pt idx="561">
                  <c:v>0.99668168048469385</c:v>
                </c:pt>
                <c:pt idx="562">
                  <c:v>0.99994021045918369</c:v>
                </c:pt>
                <c:pt idx="563">
                  <c:v>0.99999003507653061</c:v>
                </c:pt>
                <c:pt idx="564">
                  <c:v>1</c:v>
                </c:pt>
                <c:pt idx="565">
                  <c:v>0.99885403380102045</c:v>
                </c:pt>
                <c:pt idx="566">
                  <c:v>0.99535634566326525</c:v>
                </c:pt>
                <c:pt idx="567">
                  <c:v>1</c:v>
                </c:pt>
                <c:pt idx="568">
                  <c:v>0.99998007015306123</c:v>
                </c:pt>
                <c:pt idx="569">
                  <c:v>0.99992028061224492</c:v>
                </c:pt>
                <c:pt idx="570">
                  <c:v>0.99237683354591832</c:v>
                </c:pt>
                <c:pt idx="571">
                  <c:v>1</c:v>
                </c:pt>
                <c:pt idx="572">
                  <c:v>1</c:v>
                </c:pt>
                <c:pt idx="573">
                  <c:v>0.99252630739795922</c:v>
                </c:pt>
                <c:pt idx="574">
                  <c:v>0.99733936543367352</c:v>
                </c:pt>
                <c:pt idx="575">
                  <c:v>0.99969108737244894</c:v>
                </c:pt>
                <c:pt idx="576">
                  <c:v>1</c:v>
                </c:pt>
                <c:pt idx="577">
                  <c:v>0.9997907366071429</c:v>
                </c:pt>
                <c:pt idx="578">
                  <c:v>0.98745416135204078</c:v>
                </c:pt>
                <c:pt idx="579">
                  <c:v>0.99941206951530615</c:v>
                </c:pt>
                <c:pt idx="580">
                  <c:v>0.99844547193877553</c:v>
                </c:pt>
                <c:pt idx="581">
                  <c:v>0.99088209502551017</c:v>
                </c:pt>
                <c:pt idx="582">
                  <c:v>0.99208785076530615</c:v>
                </c:pt>
                <c:pt idx="583">
                  <c:v>1</c:v>
                </c:pt>
                <c:pt idx="584">
                  <c:v>0.99807676977040816</c:v>
                </c:pt>
                <c:pt idx="585">
                  <c:v>0.96690648915816324</c:v>
                </c:pt>
                <c:pt idx="586">
                  <c:v>0.99810666454081631</c:v>
                </c:pt>
                <c:pt idx="587">
                  <c:v>0.97787786989795922</c:v>
                </c:pt>
                <c:pt idx="588">
                  <c:v>0.98663703762755106</c:v>
                </c:pt>
                <c:pt idx="589">
                  <c:v>0.99773796237244894</c:v>
                </c:pt>
                <c:pt idx="590">
                  <c:v>0.97817681760204078</c:v>
                </c:pt>
                <c:pt idx="591">
                  <c:v>0.99111128826530615</c:v>
                </c:pt>
                <c:pt idx="592">
                  <c:v>0.98040896045918369</c:v>
                </c:pt>
                <c:pt idx="593">
                  <c:v>0.99996014030612246</c:v>
                </c:pt>
                <c:pt idx="594">
                  <c:v>0.99948182397959184</c:v>
                </c:pt>
                <c:pt idx="595">
                  <c:v>0.99234693877551017</c:v>
                </c:pt>
                <c:pt idx="596">
                  <c:v>0.99032405931122447</c:v>
                </c:pt>
                <c:pt idx="597">
                  <c:v>0.99966119260204078</c:v>
                </c:pt>
                <c:pt idx="598">
                  <c:v>0.99882413903061229</c:v>
                </c:pt>
                <c:pt idx="599">
                  <c:v>0.98223254145408168</c:v>
                </c:pt>
                <c:pt idx="600">
                  <c:v>1</c:v>
                </c:pt>
                <c:pt idx="601">
                  <c:v>0.99560546875</c:v>
                </c:pt>
                <c:pt idx="602">
                  <c:v>0.98781289859693877</c:v>
                </c:pt>
                <c:pt idx="603">
                  <c:v>1</c:v>
                </c:pt>
                <c:pt idx="604">
                  <c:v>0.9870256696428571</c:v>
                </c:pt>
                <c:pt idx="605">
                  <c:v>0.99793726084183676</c:v>
                </c:pt>
                <c:pt idx="606">
                  <c:v>0.99494778380102045</c:v>
                </c:pt>
                <c:pt idx="607">
                  <c:v>0.99060307716836737</c:v>
                </c:pt>
                <c:pt idx="608">
                  <c:v>0.99422034438775508</c:v>
                </c:pt>
                <c:pt idx="609">
                  <c:v>0.99996014030612246</c:v>
                </c:pt>
                <c:pt idx="610">
                  <c:v>0.99543606505102045</c:v>
                </c:pt>
                <c:pt idx="611">
                  <c:v>0.99614357461734693</c:v>
                </c:pt>
                <c:pt idx="612">
                  <c:v>0.99807676977040816</c:v>
                </c:pt>
                <c:pt idx="613">
                  <c:v>0.99995017538265307</c:v>
                </c:pt>
                <c:pt idx="614">
                  <c:v>1</c:v>
                </c:pt>
                <c:pt idx="615">
                  <c:v>0.99670161033163263</c:v>
                </c:pt>
                <c:pt idx="616">
                  <c:v>0.99953164859693877</c:v>
                </c:pt>
                <c:pt idx="617">
                  <c:v>0.99661192602040816</c:v>
                </c:pt>
                <c:pt idx="618">
                  <c:v>0.99975087691326525</c:v>
                </c:pt>
                <c:pt idx="619">
                  <c:v>0.99617346938775508</c:v>
                </c:pt>
                <c:pt idx="620">
                  <c:v>1</c:v>
                </c:pt>
                <c:pt idx="621">
                  <c:v>0.99998007015306123</c:v>
                </c:pt>
                <c:pt idx="622">
                  <c:v>0.99978077168367352</c:v>
                </c:pt>
                <c:pt idx="623">
                  <c:v>0.9873744419642857</c:v>
                </c:pt>
                <c:pt idx="624">
                  <c:v>1</c:v>
                </c:pt>
                <c:pt idx="625">
                  <c:v>0.99235690369897955</c:v>
                </c:pt>
                <c:pt idx="626">
                  <c:v>0.99507732780612246</c:v>
                </c:pt>
                <c:pt idx="627">
                  <c:v>0.99897361288265307</c:v>
                </c:pt>
                <c:pt idx="628">
                  <c:v>0.99966119260204078</c:v>
                </c:pt>
                <c:pt idx="629">
                  <c:v>0.98993542729591832</c:v>
                </c:pt>
                <c:pt idx="630">
                  <c:v>0.98855030293367352</c:v>
                </c:pt>
                <c:pt idx="631">
                  <c:v>0.9999302455357143</c:v>
                </c:pt>
                <c:pt idx="632">
                  <c:v>0.9846540178571429</c:v>
                </c:pt>
                <c:pt idx="633">
                  <c:v>0.99074258609693877</c:v>
                </c:pt>
                <c:pt idx="634">
                  <c:v>0.99992028061224492</c:v>
                </c:pt>
                <c:pt idx="635">
                  <c:v>0.98099689094387754</c:v>
                </c:pt>
                <c:pt idx="636">
                  <c:v>0.99906329719387754</c:v>
                </c:pt>
                <c:pt idx="637">
                  <c:v>0.99999003507653061</c:v>
                </c:pt>
                <c:pt idx="638">
                  <c:v>0.99982063137755106</c:v>
                </c:pt>
                <c:pt idx="639">
                  <c:v>0.98539142219387754</c:v>
                </c:pt>
                <c:pt idx="640">
                  <c:v>0.99994021045918369</c:v>
                </c:pt>
                <c:pt idx="641">
                  <c:v>0.99999003507653061</c:v>
                </c:pt>
                <c:pt idx="642">
                  <c:v>0.99996014030612246</c:v>
                </c:pt>
                <c:pt idx="643">
                  <c:v>0.99228714923469385</c:v>
                </c:pt>
                <c:pt idx="644">
                  <c:v>0.99423030931122447</c:v>
                </c:pt>
                <c:pt idx="645">
                  <c:v>0.99998007015306123</c:v>
                </c:pt>
                <c:pt idx="646">
                  <c:v>0.99565529336734693</c:v>
                </c:pt>
                <c:pt idx="647">
                  <c:v>0.98302973533163263</c:v>
                </c:pt>
                <c:pt idx="648">
                  <c:v>1</c:v>
                </c:pt>
                <c:pt idx="649">
                  <c:v>0.99464883609693877</c:v>
                </c:pt>
                <c:pt idx="650">
                  <c:v>0.9959542410714286</c:v>
                </c:pt>
                <c:pt idx="651">
                  <c:v>0.9998604910714286</c:v>
                </c:pt>
                <c:pt idx="652">
                  <c:v>1</c:v>
                </c:pt>
                <c:pt idx="653">
                  <c:v>0.99396125637755106</c:v>
                </c:pt>
                <c:pt idx="654">
                  <c:v>0.99353276466836737</c:v>
                </c:pt>
                <c:pt idx="655">
                  <c:v>0.99650231186224492</c:v>
                </c:pt>
                <c:pt idx="656">
                  <c:v>0.99898357780612246</c:v>
                </c:pt>
                <c:pt idx="657">
                  <c:v>0.99411073022959184</c:v>
                </c:pt>
                <c:pt idx="658">
                  <c:v>1</c:v>
                </c:pt>
                <c:pt idx="659">
                  <c:v>0.99820631377551017</c:v>
                </c:pt>
                <c:pt idx="660">
                  <c:v>0.99868463010204078</c:v>
                </c:pt>
                <c:pt idx="661">
                  <c:v>0.99605389030612246</c:v>
                </c:pt>
                <c:pt idx="662">
                  <c:v>0.99485809948979587</c:v>
                </c:pt>
                <c:pt idx="663">
                  <c:v>0.99991031568877553</c:v>
                </c:pt>
                <c:pt idx="664">
                  <c:v>0.98697584502551017</c:v>
                </c:pt>
                <c:pt idx="665">
                  <c:v>0.99608378507653061</c:v>
                </c:pt>
                <c:pt idx="666">
                  <c:v>0.99998007015306123</c:v>
                </c:pt>
                <c:pt idx="667">
                  <c:v>0.98664700255102045</c:v>
                </c:pt>
                <c:pt idx="668">
                  <c:v>0.9986049107142857</c:v>
                </c:pt>
                <c:pt idx="669">
                  <c:v>1</c:v>
                </c:pt>
                <c:pt idx="670">
                  <c:v>0.9999302455357143</c:v>
                </c:pt>
                <c:pt idx="671">
                  <c:v>0.99277543048469385</c:v>
                </c:pt>
                <c:pt idx="672">
                  <c:v>0.99983059630102045</c:v>
                </c:pt>
                <c:pt idx="673">
                  <c:v>0.99989038584183676</c:v>
                </c:pt>
                <c:pt idx="674">
                  <c:v>0.99572504783163263</c:v>
                </c:pt>
                <c:pt idx="675">
                  <c:v>1</c:v>
                </c:pt>
                <c:pt idx="676">
                  <c:v>1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1</c:v>
                </c:pt>
                <c:pt idx="681">
                  <c:v>1</c:v>
                </c:pt>
                <c:pt idx="682">
                  <c:v>0.9999302455357143</c:v>
                </c:pt>
                <c:pt idx="683">
                  <c:v>0.99989038584183676</c:v>
                </c:pt>
                <c:pt idx="684">
                  <c:v>1</c:v>
                </c:pt>
                <c:pt idx="685">
                  <c:v>1</c:v>
                </c:pt>
                <c:pt idx="686">
                  <c:v>0.99627311862244894</c:v>
                </c:pt>
                <c:pt idx="687">
                  <c:v>0.99980070153061229</c:v>
                </c:pt>
                <c:pt idx="688">
                  <c:v>0.99998007015306123</c:v>
                </c:pt>
                <c:pt idx="689">
                  <c:v>0.99887396364795922</c:v>
                </c:pt>
                <c:pt idx="690">
                  <c:v>0.9967215401785714</c:v>
                </c:pt>
                <c:pt idx="691">
                  <c:v>0.99785754145408168</c:v>
                </c:pt>
                <c:pt idx="692">
                  <c:v>1</c:v>
                </c:pt>
                <c:pt idx="693">
                  <c:v>0.99608378507653061</c:v>
                </c:pt>
                <c:pt idx="694">
                  <c:v>0.99998007015306123</c:v>
                </c:pt>
                <c:pt idx="695">
                  <c:v>1</c:v>
                </c:pt>
                <c:pt idx="696">
                  <c:v>1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0.99876434948979587</c:v>
                </c:pt>
                <c:pt idx="702">
                  <c:v>1</c:v>
                </c:pt>
                <c:pt idx="703">
                  <c:v>1</c:v>
                </c:pt>
                <c:pt idx="704">
                  <c:v>1</c:v>
                </c:pt>
                <c:pt idx="705">
                  <c:v>0.9996512276785714</c:v>
                </c:pt>
                <c:pt idx="706">
                  <c:v>1</c:v>
                </c:pt>
                <c:pt idx="707">
                  <c:v>1</c:v>
                </c:pt>
                <c:pt idx="708">
                  <c:v>1</c:v>
                </c:pt>
                <c:pt idx="709">
                  <c:v>1</c:v>
                </c:pt>
                <c:pt idx="710">
                  <c:v>0.99992028061224492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0.99996014030612246</c:v>
                </c:pt>
                <c:pt idx="715">
                  <c:v>1</c:v>
                </c:pt>
                <c:pt idx="716">
                  <c:v>1</c:v>
                </c:pt>
                <c:pt idx="717">
                  <c:v>0.99998007015306123</c:v>
                </c:pt>
                <c:pt idx="718">
                  <c:v>1</c:v>
                </c:pt>
                <c:pt idx="719">
                  <c:v>0.99998007015306123</c:v>
                </c:pt>
                <c:pt idx="720">
                  <c:v>1</c:v>
                </c:pt>
                <c:pt idx="721">
                  <c:v>0.99997010522959184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1</c:v>
                </c:pt>
                <c:pt idx="726">
                  <c:v>1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0.99995017538265307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0.99999003507653061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0.99975087691326525</c:v>
                </c:pt>
                <c:pt idx="751">
                  <c:v>1</c:v>
                </c:pt>
                <c:pt idx="752">
                  <c:v>1</c:v>
                </c:pt>
                <c:pt idx="753">
                  <c:v>0.99999003507653061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0.99999003507653061</c:v>
                </c:pt>
                <c:pt idx="758">
                  <c:v>0.99999003507653061</c:v>
                </c:pt>
                <c:pt idx="759">
                  <c:v>1</c:v>
                </c:pt>
                <c:pt idx="760">
                  <c:v>0.99943199936224492</c:v>
                </c:pt>
                <c:pt idx="761">
                  <c:v>1</c:v>
                </c:pt>
                <c:pt idx="762">
                  <c:v>0.99840561224489799</c:v>
                </c:pt>
                <c:pt idx="763">
                  <c:v>1</c:v>
                </c:pt>
                <c:pt idx="764">
                  <c:v>1</c:v>
                </c:pt>
                <c:pt idx="765">
                  <c:v>1</c:v>
                </c:pt>
                <c:pt idx="766">
                  <c:v>0.9944893973214286</c:v>
                </c:pt>
                <c:pt idx="767">
                  <c:v>1</c:v>
                </c:pt>
                <c:pt idx="768">
                  <c:v>0.99891382334183676</c:v>
                </c:pt>
                <c:pt idx="769">
                  <c:v>0.9999302455357143</c:v>
                </c:pt>
                <c:pt idx="770">
                  <c:v>0.99788743622448983</c:v>
                </c:pt>
                <c:pt idx="771">
                  <c:v>1</c:v>
                </c:pt>
                <c:pt idx="772">
                  <c:v>1</c:v>
                </c:pt>
                <c:pt idx="773">
                  <c:v>0.99998007015306123</c:v>
                </c:pt>
                <c:pt idx="774">
                  <c:v>0.99915298150510201</c:v>
                </c:pt>
                <c:pt idx="775">
                  <c:v>0.99793726084183676</c:v>
                </c:pt>
                <c:pt idx="776">
                  <c:v>1</c:v>
                </c:pt>
                <c:pt idx="777">
                  <c:v>0.99976084183673475</c:v>
                </c:pt>
                <c:pt idx="778">
                  <c:v>1</c:v>
                </c:pt>
                <c:pt idx="779">
                  <c:v>0.99843550701530615</c:v>
                </c:pt>
                <c:pt idx="780">
                  <c:v>0.98812181122448983</c:v>
                </c:pt>
                <c:pt idx="781">
                  <c:v>0.9986049107142857</c:v>
                </c:pt>
                <c:pt idx="782">
                  <c:v>0.9865373883928571</c:v>
                </c:pt>
                <c:pt idx="783">
                  <c:v>0.99826610331632648</c:v>
                </c:pt>
                <c:pt idx="784">
                  <c:v>0.99611367984693877</c:v>
                </c:pt>
                <c:pt idx="785">
                  <c:v>0.99708027742346939</c:v>
                </c:pt>
                <c:pt idx="786">
                  <c:v>0.97876474808673475</c:v>
                </c:pt>
                <c:pt idx="787">
                  <c:v>0.9995814732142857</c:v>
                </c:pt>
                <c:pt idx="788">
                  <c:v>0.99163942920918369</c:v>
                </c:pt>
                <c:pt idx="789">
                  <c:v>0.98296994579081631</c:v>
                </c:pt>
                <c:pt idx="790">
                  <c:v>0.99887396364795922</c:v>
                </c:pt>
                <c:pt idx="791">
                  <c:v>0.99894371811224492</c:v>
                </c:pt>
                <c:pt idx="792">
                  <c:v>0.99327367665816324</c:v>
                </c:pt>
                <c:pt idx="793">
                  <c:v>0.98387675382653061</c:v>
                </c:pt>
                <c:pt idx="794">
                  <c:v>0.99090202487244894</c:v>
                </c:pt>
                <c:pt idx="795">
                  <c:v>0.99021444515306123</c:v>
                </c:pt>
                <c:pt idx="796">
                  <c:v>0.9832589285714286</c:v>
                </c:pt>
                <c:pt idx="797">
                  <c:v>0.9884905133928571</c:v>
                </c:pt>
                <c:pt idx="798">
                  <c:v>0.98350805165816324</c:v>
                </c:pt>
                <c:pt idx="799">
                  <c:v>0.99291493941326525</c:v>
                </c:pt>
                <c:pt idx="800">
                  <c:v>0.97922313456632648</c:v>
                </c:pt>
                <c:pt idx="801">
                  <c:v>0.99526666135204078</c:v>
                </c:pt>
                <c:pt idx="802">
                  <c:v>0.97962173150510201</c:v>
                </c:pt>
                <c:pt idx="803">
                  <c:v>0.99857501594387754</c:v>
                </c:pt>
                <c:pt idx="804">
                  <c:v>0.99967115752551017</c:v>
                </c:pt>
                <c:pt idx="805">
                  <c:v>0.98956672512755106</c:v>
                </c:pt>
                <c:pt idx="806">
                  <c:v>0.99366230867346939</c:v>
                </c:pt>
                <c:pt idx="807">
                  <c:v>0.99350286989795922</c:v>
                </c:pt>
                <c:pt idx="808">
                  <c:v>0.99995017538265307</c:v>
                </c:pt>
                <c:pt idx="809">
                  <c:v>0.98831114477040816</c:v>
                </c:pt>
                <c:pt idx="810">
                  <c:v>0.99697066326530615</c:v>
                </c:pt>
                <c:pt idx="811">
                  <c:v>0.99962133290816324</c:v>
                </c:pt>
                <c:pt idx="812">
                  <c:v>0.99632294323979587</c:v>
                </c:pt>
                <c:pt idx="813">
                  <c:v>0.9921875</c:v>
                </c:pt>
                <c:pt idx="814">
                  <c:v>0.99982063137755106</c:v>
                </c:pt>
                <c:pt idx="815">
                  <c:v>0.9972795758928571</c:v>
                </c:pt>
                <c:pt idx="816">
                  <c:v>0.99270567602040816</c:v>
                </c:pt>
                <c:pt idx="817">
                  <c:v>1</c:v>
                </c:pt>
                <c:pt idx="818">
                  <c:v>1</c:v>
                </c:pt>
                <c:pt idx="819">
                  <c:v>0.99878427933673475</c:v>
                </c:pt>
                <c:pt idx="820">
                  <c:v>0.99347297512755106</c:v>
                </c:pt>
                <c:pt idx="821">
                  <c:v>0.99613360969387754</c:v>
                </c:pt>
                <c:pt idx="822">
                  <c:v>1</c:v>
                </c:pt>
                <c:pt idx="823">
                  <c:v>0.99538624043367352</c:v>
                </c:pt>
                <c:pt idx="824">
                  <c:v>0.98443478954081631</c:v>
                </c:pt>
                <c:pt idx="825">
                  <c:v>1</c:v>
                </c:pt>
                <c:pt idx="826">
                  <c:v>0.99633290816326525</c:v>
                </c:pt>
                <c:pt idx="827">
                  <c:v>0.97976124043367352</c:v>
                </c:pt>
                <c:pt idx="828">
                  <c:v>0.99999003507653061</c:v>
                </c:pt>
                <c:pt idx="829">
                  <c:v>0.99795719068877553</c:v>
                </c:pt>
                <c:pt idx="830">
                  <c:v>0.97953204719387754</c:v>
                </c:pt>
                <c:pt idx="831">
                  <c:v>1</c:v>
                </c:pt>
                <c:pt idx="832">
                  <c:v>1</c:v>
                </c:pt>
                <c:pt idx="833">
                  <c:v>0.99021444515306123</c:v>
                </c:pt>
                <c:pt idx="834">
                  <c:v>0.99929249043367352</c:v>
                </c:pt>
                <c:pt idx="835">
                  <c:v>1</c:v>
                </c:pt>
                <c:pt idx="836">
                  <c:v>0.9992327008928571</c:v>
                </c:pt>
                <c:pt idx="837">
                  <c:v>0.99419044961734693</c:v>
                </c:pt>
                <c:pt idx="838">
                  <c:v>0.99988042091836737</c:v>
                </c:pt>
                <c:pt idx="839">
                  <c:v>0.99960140306122447</c:v>
                </c:pt>
                <c:pt idx="840">
                  <c:v>0.99919284119897955</c:v>
                </c:pt>
                <c:pt idx="841">
                  <c:v>0.99572504783163263</c:v>
                </c:pt>
                <c:pt idx="842">
                  <c:v>0.99646245216836737</c:v>
                </c:pt>
                <c:pt idx="843">
                  <c:v>0.99640266262755106</c:v>
                </c:pt>
                <c:pt idx="844">
                  <c:v>1</c:v>
                </c:pt>
                <c:pt idx="845">
                  <c:v>0.99571508290816324</c:v>
                </c:pt>
                <c:pt idx="846">
                  <c:v>0.99785754145408168</c:v>
                </c:pt>
                <c:pt idx="847">
                  <c:v>0.99960140306122447</c:v>
                </c:pt>
                <c:pt idx="848">
                  <c:v>0.99885403380102045</c:v>
                </c:pt>
                <c:pt idx="849">
                  <c:v>0.99821627869897955</c:v>
                </c:pt>
                <c:pt idx="850">
                  <c:v>1</c:v>
                </c:pt>
                <c:pt idx="851">
                  <c:v>1</c:v>
                </c:pt>
                <c:pt idx="852">
                  <c:v>0.9986049107142857</c:v>
                </c:pt>
                <c:pt idx="853">
                  <c:v>0.99918287627551017</c:v>
                </c:pt>
                <c:pt idx="854">
                  <c:v>0.9996512276785714</c:v>
                </c:pt>
                <c:pt idx="855">
                  <c:v>1</c:v>
                </c:pt>
                <c:pt idx="856">
                  <c:v>1</c:v>
                </c:pt>
                <c:pt idx="857">
                  <c:v>1</c:v>
                </c:pt>
                <c:pt idx="858">
                  <c:v>0.98822146045918369</c:v>
                </c:pt>
                <c:pt idx="859">
                  <c:v>0.99990035076530615</c:v>
                </c:pt>
                <c:pt idx="860">
                  <c:v>0.9835379464285714</c:v>
                </c:pt>
                <c:pt idx="861">
                  <c:v>0.99987045599489799</c:v>
                </c:pt>
                <c:pt idx="862">
                  <c:v>0.99749880420918369</c:v>
                </c:pt>
                <c:pt idx="863">
                  <c:v>0.99542610012755106</c:v>
                </c:pt>
                <c:pt idx="864">
                  <c:v>0.99718989158163263</c:v>
                </c:pt>
                <c:pt idx="865">
                  <c:v>0.99995017538265307</c:v>
                </c:pt>
                <c:pt idx="866">
                  <c:v>0.99991031568877553</c:v>
                </c:pt>
                <c:pt idx="867">
                  <c:v>0.99968112244897955</c:v>
                </c:pt>
                <c:pt idx="868">
                  <c:v>0.99396125637755106</c:v>
                </c:pt>
                <c:pt idx="869">
                  <c:v>0.99907326211734693</c:v>
                </c:pt>
                <c:pt idx="870">
                  <c:v>0.99949178890306123</c:v>
                </c:pt>
                <c:pt idx="871">
                  <c:v>0.99957150829081631</c:v>
                </c:pt>
                <c:pt idx="872">
                  <c:v>0.99786750637755106</c:v>
                </c:pt>
                <c:pt idx="873">
                  <c:v>0.99332350127551017</c:v>
                </c:pt>
                <c:pt idx="874">
                  <c:v>0.99938217474489799</c:v>
                </c:pt>
                <c:pt idx="875">
                  <c:v>0.99970105229591832</c:v>
                </c:pt>
                <c:pt idx="876">
                  <c:v>0.98258131377551017</c:v>
                </c:pt>
                <c:pt idx="877">
                  <c:v>1</c:v>
                </c:pt>
                <c:pt idx="878">
                  <c:v>0.99486806441326525</c:v>
                </c:pt>
                <c:pt idx="879">
                  <c:v>0.99027423469387754</c:v>
                </c:pt>
                <c:pt idx="880">
                  <c:v>0.99978077168367352</c:v>
                </c:pt>
                <c:pt idx="881">
                  <c:v>1</c:v>
                </c:pt>
                <c:pt idx="882">
                  <c:v>0.99877431441326525</c:v>
                </c:pt>
                <c:pt idx="883">
                  <c:v>0.99461894132653061</c:v>
                </c:pt>
                <c:pt idx="884">
                  <c:v>0.99703045280612246</c:v>
                </c:pt>
                <c:pt idx="885">
                  <c:v>1</c:v>
                </c:pt>
                <c:pt idx="886">
                  <c:v>0.99885403380102045</c:v>
                </c:pt>
                <c:pt idx="887">
                  <c:v>1</c:v>
                </c:pt>
                <c:pt idx="888">
                  <c:v>0.99099170918367352</c:v>
                </c:pt>
                <c:pt idx="889">
                  <c:v>0.99690090880102045</c:v>
                </c:pt>
                <c:pt idx="890">
                  <c:v>0.99584462691326525</c:v>
                </c:pt>
                <c:pt idx="891">
                  <c:v>0.99997010522959184</c:v>
                </c:pt>
                <c:pt idx="892">
                  <c:v>0.98600924744897955</c:v>
                </c:pt>
                <c:pt idx="893">
                  <c:v>0.99990035076530615</c:v>
                </c:pt>
                <c:pt idx="894">
                  <c:v>0.99216757015306123</c:v>
                </c:pt>
                <c:pt idx="895">
                  <c:v>0.99437978316326525</c:v>
                </c:pt>
                <c:pt idx="896">
                  <c:v>0.9993722098214286</c:v>
                </c:pt>
                <c:pt idx="897">
                  <c:v>0.99951171875</c:v>
                </c:pt>
                <c:pt idx="898">
                  <c:v>0.99192841198979587</c:v>
                </c:pt>
                <c:pt idx="899">
                  <c:v>0.99172911352040816</c:v>
                </c:pt>
                <c:pt idx="900">
                  <c:v>1</c:v>
                </c:pt>
                <c:pt idx="901">
                  <c:v>0.97469905931122447</c:v>
                </c:pt>
                <c:pt idx="902">
                  <c:v>0.99378188775510201</c:v>
                </c:pt>
                <c:pt idx="903">
                  <c:v>0.99147999043367352</c:v>
                </c:pt>
                <c:pt idx="904">
                  <c:v>0.99652224170918369</c:v>
                </c:pt>
                <c:pt idx="905">
                  <c:v>0.99123086734693877</c:v>
                </c:pt>
                <c:pt idx="906">
                  <c:v>0.9973493303571429</c:v>
                </c:pt>
                <c:pt idx="907">
                  <c:v>0.99314413265306123</c:v>
                </c:pt>
                <c:pt idx="908">
                  <c:v>0.98762356505102045</c:v>
                </c:pt>
                <c:pt idx="909">
                  <c:v>0.99712013711734693</c:v>
                </c:pt>
                <c:pt idx="910">
                  <c:v>0.98335857780612246</c:v>
                </c:pt>
                <c:pt idx="911">
                  <c:v>0.99983059630102045</c:v>
                </c:pt>
                <c:pt idx="912">
                  <c:v>0.99499760841836737</c:v>
                </c:pt>
                <c:pt idx="913">
                  <c:v>0.98482342155612246</c:v>
                </c:pt>
                <c:pt idx="914">
                  <c:v>0.99970105229591832</c:v>
                </c:pt>
                <c:pt idx="915">
                  <c:v>0.99996014030612246</c:v>
                </c:pt>
                <c:pt idx="916">
                  <c:v>0.98316924426020413</c:v>
                </c:pt>
                <c:pt idx="917">
                  <c:v>0.9984654017857143</c:v>
                </c:pt>
                <c:pt idx="918">
                  <c:v>1</c:v>
                </c:pt>
                <c:pt idx="919">
                  <c:v>0.99008490114795922</c:v>
                </c:pt>
                <c:pt idx="920">
                  <c:v>0.99771803252551017</c:v>
                </c:pt>
                <c:pt idx="921">
                  <c:v>1</c:v>
                </c:pt>
                <c:pt idx="922">
                  <c:v>0.99990035076530615</c:v>
                </c:pt>
                <c:pt idx="923">
                  <c:v>0.98955676020408168</c:v>
                </c:pt>
                <c:pt idx="924">
                  <c:v>0.99478834502551017</c:v>
                </c:pt>
                <c:pt idx="925">
                  <c:v>0.99889389349489799</c:v>
                </c:pt>
                <c:pt idx="926">
                  <c:v>0.99091198979591832</c:v>
                </c:pt>
                <c:pt idx="927">
                  <c:v>0.99994021045918369</c:v>
                </c:pt>
                <c:pt idx="928">
                  <c:v>0.99984056122448983</c:v>
                </c:pt>
                <c:pt idx="929">
                  <c:v>0.98769331951530615</c:v>
                </c:pt>
                <c:pt idx="930">
                  <c:v>0.99985052614795922</c:v>
                </c:pt>
                <c:pt idx="931">
                  <c:v>0.99725964604591832</c:v>
                </c:pt>
                <c:pt idx="932">
                  <c:v>0.99463887117346939</c:v>
                </c:pt>
                <c:pt idx="933">
                  <c:v>0.99403101084183676</c:v>
                </c:pt>
                <c:pt idx="934">
                  <c:v>0.99883410395408168</c:v>
                </c:pt>
                <c:pt idx="935">
                  <c:v>0.98678651147959184</c:v>
                </c:pt>
                <c:pt idx="936">
                  <c:v>0.99920280612244894</c:v>
                </c:pt>
                <c:pt idx="937">
                  <c:v>0.99999003507653061</c:v>
                </c:pt>
                <c:pt idx="938">
                  <c:v>0.99984056122448983</c:v>
                </c:pt>
                <c:pt idx="939">
                  <c:v>0.99328364158163263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34-4B03-AB8D-EC693D4C510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clip=0.3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Sheet1!$C$2:$C$941</c:f>
              <c:numCache>
                <c:formatCode>General</c:formatCode>
                <c:ptCount val="940"/>
                <c:pt idx="0">
                  <c:v>0.81697425063775508</c:v>
                </c:pt>
                <c:pt idx="1">
                  <c:v>0.87432238520408168</c:v>
                </c:pt>
                <c:pt idx="2">
                  <c:v>0.90581154336734693</c:v>
                </c:pt>
                <c:pt idx="3">
                  <c:v>0.92334980867346939</c:v>
                </c:pt>
                <c:pt idx="4">
                  <c:v>0.96364795918367352</c:v>
                </c:pt>
                <c:pt idx="5">
                  <c:v>0.94094786352040816</c:v>
                </c:pt>
                <c:pt idx="6">
                  <c:v>0.94178491709183676</c:v>
                </c:pt>
                <c:pt idx="7">
                  <c:v>0.96424585459183676</c:v>
                </c:pt>
                <c:pt idx="8">
                  <c:v>0.97693120216836737</c:v>
                </c:pt>
                <c:pt idx="9">
                  <c:v>0.99240672831632648</c:v>
                </c:pt>
                <c:pt idx="10">
                  <c:v>0.9704241071428571</c:v>
                </c:pt>
                <c:pt idx="11">
                  <c:v>0.9813755580357143</c:v>
                </c:pt>
                <c:pt idx="12">
                  <c:v>0.97271603954081631</c:v>
                </c:pt>
                <c:pt idx="13">
                  <c:v>0.98321906887755106</c:v>
                </c:pt>
                <c:pt idx="14">
                  <c:v>0.99995017538265307</c:v>
                </c:pt>
                <c:pt idx="15">
                  <c:v>0.99982063137755106</c:v>
                </c:pt>
                <c:pt idx="16">
                  <c:v>0.9995814732142857</c:v>
                </c:pt>
                <c:pt idx="17">
                  <c:v>0.99756855867346939</c:v>
                </c:pt>
                <c:pt idx="18">
                  <c:v>0.99369220344387754</c:v>
                </c:pt>
                <c:pt idx="19">
                  <c:v>0.99732940051020413</c:v>
                </c:pt>
                <c:pt idx="20">
                  <c:v>0.9959542410714286</c:v>
                </c:pt>
                <c:pt idx="21">
                  <c:v>0.99724968112244894</c:v>
                </c:pt>
                <c:pt idx="22">
                  <c:v>0.99998007015306123</c:v>
                </c:pt>
                <c:pt idx="23">
                  <c:v>0.9999302455357143</c:v>
                </c:pt>
                <c:pt idx="24">
                  <c:v>0.99847536670918369</c:v>
                </c:pt>
                <c:pt idx="25">
                  <c:v>0.99956154336734693</c:v>
                </c:pt>
                <c:pt idx="26">
                  <c:v>0.99753866390306123</c:v>
                </c:pt>
                <c:pt idx="27">
                  <c:v>0.99983059630102045</c:v>
                </c:pt>
                <c:pt idx="28">
                  <c:v>0.99698062818877553</c:v>
                </c:pt>
                <c:pt idx="29">
                  <c:v>0.99843550701530615</c:v>
                </c:pt>
                <c:pt idx="30">
                  <c:v>1</c:v>
                </c:pt>
                <c:pt idx="31">
                  <c:v>0.99997010522959184</c:v>
                </c:pt>
                <c:pt idx="32">
                  <c:v>0.99920280612244894</c:v>
                </c:pt>
                <c:pt idx="33">
                  <c:v>0.99920280612244894</c:v>
                </c:pt>
                <c:pt idx="34">
                  <c:v>0.99987045599489799</c:v>
                </c:pt>
                <c:pt idx="35">
                  <c:v>1</c:v>
                </c:pt>
                <c:pt idx="36">
                  <c:v>0.99959143813775508</c:v>
                </c:pt>
                <c:pt idx="37">
                  <c:v>1</c:v>
                </c:pt>
                <c:pt idx="38">
                  <c:v>0.99736926020408168</c:v>
                </c:pt>
                <c:pt idx="39">
                  <c:v>1</c:v>
                </c:pt>
                <c:pt idx="40">
                  <c:v>0.99949178890306123</c:v>
                </c:pt>
                <c:pt idx="41">
                  <c:v>0.99872448979591832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0.99997010522959184</c:v>
                </c:pt>
                <c:pt idx="56">
                  <c:v>0.99996014030612246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0.99952168367346939</c:v>
                </c:pt>
                <c:pt idx="61">
                  <c:v>0.99994021045918369</c:v>
                </c:pt>
                <c:pt idx="62">
                  <c:v>1</c:v>
                </c:pt>
                <c:pt idx="63">
                  <c:v>0.99994021045918369</c:v>
                </c:pt>
                <c:pt idx="64">
                  <c:v>1</c:v>
                </c:pt>
                <c:pt idx="65">
                  <c:v>0.9981863839285714</c:v>
                </c:pt>
                <c:pt idx="66">
                  <c:v>1</c:v>
                </c:pt>
                <c:pt idx="67">
                  <c:v>0.99994021045918369</c:v>
                </c:pt>
                <c:pt idx="68">
                  <c:v>1</c:v>
                </c:pt>
                <c:pt idx="69">
                  <c:v>0.99999003507653061</c:v>
                </c:pt>
                <c:pt idx="70">
                  <c:v>0.99999003507653061</c:v>
                </c:pt>
                <c:pt idx="71">
                  <c:v>1</c:v>
                </c:pt>
                <c:pt idx="72">
                  <c:v>0.9982561383928571</c:v>
                </c:pt>
                <c:pt idx="73">
                  <c:v>0.99998007015306123</c:v>
                </c:pt>
                <c:pt idx="74">
                  <c:v>0.99927256058673475</c:v>
                </c:pt>
                <c:pt idx="75">
                  <c:v>0.99875438456632648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0.99985052614795922</c:v>
                </c:pt>
                <c:pt idx="81">
                  <c:v>0.99998007015306123</c:v>
                </c:pt>
                <c:pt idx="82">
                  <c:v>0.99912308673469385</c:v>
                </c:pt>
                <c:pt idx="83">
                  <c:v>1</c:v>
                </c:pt>
                <c:pt idx="84">
                  <c:v>0.99970105229591832</c:v>
                </c:pt>
                <c:pt idx="85">
                  <c:v>0.99866470025510201</c:v>
                </c:pt>
                <c:pt idx="86">
                  <c:v>0.99556560905612246</c:v>
                </c:pt>
                <c:pt idx="87">
                  <c:v>1</c:v>
                </c:pt>
                <c:pt idx="88">
                  <c:v>0.99491788903061229</c:v>
                </c:pt>
                <c:pt idx="89">
                  <c:v>0.99447943239795922</c:v>
                </c:pt>
                <c:pt idx="90">
                  <c:v>1</c:v>
                </c:pt>
                <c:pt idx="91">
                  <c:v>0.9874441964285714</c:v>
                </c:pt>
                <c:pt idx="92">
                  <c:v>0.99996014030612246</c:v>
                </c:pt>
                <c:pt idx="93">
                  <c:v>0.99975087691326525</c:v>
                </c:pt>
                <c:pt idx="94">
                  <c:v>0.99558553890306123</c:v>
                </c:pt>
                <c:pt idx="95">
                  <c:v>0.98819156568877553</c:v>
                </c:pt>
                <c:pt idx="96">
                  <c:v>1</c:v>
                </c:pt>
                <c:pt idx="97">
                  <c:v>0.98127590880102045</c:v>
                </c:pt>
                <c:pt idx="98">
                  <c:v>0.99842554209183676</c:v>
                </c:pt>
                <c:pt idx="99">
                  <c:v>0.99995017538265307</c:v>
                </c:pt>
                <c:pt idx="100">
                  <c:v>0.98234215561224492</c:v>
                </c:pt>
                <c:pt idx="101">
                  <c:v>0.98069794323979587</c:v>
                </c:pt>
                <c:pt idx="102">
                  <c:v>0.97737962372448983</c:v>
                </c:pt>
                <c:pt idx="103">
                  <c:v>0.99275550063775508</c:v>
                </c:pt>
                <c:pt idx="104">
                  <c:v>0.99771803252551017</c:v>
                </c:pt>
                <c:pt idx="105">
                  <c:v>0.99731943558673475</c:v>
                </c:pt>
                <c:pt idx="106">
                  <c:v>0.98425542091836737</c:v>
                </c:pt>
                <c:pt idx="107">
                  <c:v>0.99994021045918369</c:v>
                </c:pt>
                <c:pt idx="108">
                  <c:v>0.99772799744897955</c:v>
                </c:pt>
                <c:pt idx="109">
                  <c:v>0.99376195790816324</c:v>
                </c:pt>
                <c:pt idx="110">
                  <c:v>0.99610371492346939</c:v>
                </c:pt>
                <c:pt idx="111">
                  <c:v>0.99985052614795922</c:v>
                </c:pt>
                <c:pt idx="112">
                  <c:v>0.99913305165816324</c:v>
                </c:pt>
                <c:pt idx="113">
                  <c:v>0.99514708227040816</c:v>
                </c:pt>
                <c:pt idx="114">
                  <c:v>0.9998604910714286</c:v>
                </c:pt>
                <c:pt idx="115">
                  <c:v>0.99840561224489799</c:v>
                </c:pt>
                <c:pt idx="116">
                  <c:v>0.99660196109693877</c:v>
                </c:pt>
                <c:pt idx="117">
                  <c:v>0.99226721938775508</c:v>
                </c:pt>
                <c:pt idx="118">
                  <c:v>0.99991031568877553</c:v>
                </c:pt>
                <c:pt idx="119">
                  <c:v>0.99493781887755106</c:v>
                </c:pt>
                <c:pt idx="120">
                  <c:v>0.99374202806122447</c:v>
                </c:pt>
                <c:pt idx="121">
                  <c:v>0.99973094706632648</c:v>
                </c:pt>
                <c:pt idx="122">
                  <c:v>0.99592434630102045</c:v>
                </c:pt>
                <c:pt idx="123">
                  <c:v>0.99691087372448983</c:v>
                </c:pt>
                <c:pt idx="124">
                  <c:v>0.99494778380102045</c:v>
                </c:pt>
                <c:pt idx="125">
                  <c:v>1</c:v>
                </c:pt>
                <c:pt idx="126">
                  <c:v>0.99966119260204078</c:v>
                </c:pt>
                <c:pt idx="127">
                  <c:v>0.9773995535714286</c:v>
                </c:pt>
                <c:pt idx="128">
                  <c:v>0.99244658801020413</c:v>
                </c:pt>
                <c:pt idx="129">
                  <c:v>0.98453443877551017</c:v>
                </c:pt>
                <c:pt idx="130">
                  <c:v>0.99547592474489799</c:v>
                </c:pt>
                <c:pt idx="131">
                  <c:v>1</c:v>
                </c:pt>
                <c:pt idx="132">
                  <c:v>0.9884207589285714</c:v>
                </c:pt>
                <c:pt idx="133">
                  <c:v>0.99081234056122447</c:v>
                </c:pt>
                <c:pt idx="134">
                  <c:v>0.99807676977040816</c:v>
                </c:pt>
                <c:pt idx="135">
                  <c:v>0.99052335778061229</c:v>
                </c:pt>
                <c:pt idx="136">
                  <c:v>0.9924665178571429</c:v>
                </c:pt>
                <c:pt idx="137">
                  <c:v>0.99794722576530615</c:v>
                </c:pt>
                <c:pt idx="138">
                  <c:v>0.99622329400510201</c:v>
                </c:pt>
                <c:pt idx="139">
                  <c:v>0.99646245216836737</c:v>
                </c:pt>
                <c:pt idx="140">
                  <c:v>0.99377192283163263</c:v>
                </c:pt>
                <c:pt idx="141">
                  <c:v>0.9998604910714286</c:v>
                </c:pt>
                <c:pt idx="142">
                  <c:v>0.99139030612244894</c:v>
                </c:pt>
                <c:pt idx="143">
                  <c:v>0.99084223533163263</c:v>
                </c:pt>
                <c:pt idx="144">
                  <c:v>0.99856505102040816</c:v>
                </c:pt>
                <c:pt idx="145">
                  <c:v>0.98719507334183676</c:v>
                </c:pt>
                <c:pt idx="146">
                  <c:v>0.98372727997448983</c:v>
                </c:pt>
                <c:pt idx="147">
                  <c:v>0.9905133928571429</c:v>
                </c:pt>
                <c:pt idx="148">
                  <c:v>0.97568558673469385</c:v>
                </c:pt>
                <c:pt idx="149">
                  <c:v>0.99997010522959184</c:v>
                </c:pt>
                <c:pt idx="150">
                  <c:v>0.94690688775510201</c:v>
                </c:pt>
                <c:pt idx="151">
                  <c:v>0.98337850765306123</c:v>
                </c:pt>
                <c:pt idx="152">
                  <c:v>0.93697185905612246</c:v>
                </c:pt>
                <c:pt idx="153">
                  <c:v>0.99791733099489799</c:v>
                </c:pt>
                <c:pt idx="154">
                  <c:v>0.91483976403061229</c:v>
                </c:pt>
                <c:pt idx="155">
                  <c:v>0.92220384247448983</c:v>
                </c:pt>
                <c:pt idx="156">
                  <c:v>0.9406389508928571</c:v>
                </c:pt>
                <c:pt idx="157">
                  <c:v>0.9372907366071429</c:v>
                </c:pt>
                <c:pt idx="158">
                  <c:v>0.96603954081632648</c:v>
                </c:pt>
                <c:pt idx="159">
                  <c:v>0.98799226721938771</c:v>
                </c:pt>
                <c:pt idx="160">
                  <c:v>0.92491430165816324</c:v>
                </c:pt>
                <c:pt idx="161">
                  <c:v>0.97376235650510201</c:v>
                </c:pt>
                <c:pt idx="162">
                  <c:v>0.95783840880102045</c:v>
                </c:pt>
                <c:pt idx="163">
                  <c:v>0.94522281568877553</c:v>
                </c:pt>
                <c:pt idx="164">
                  <c:v>0.98063815369897955</c:v>
                </c:pt>
                <c:pt idx="165">
                  <c:v>0.96189413265306123</c:v>
                </c:pt>
                <c:pt idx="166">
                  <c:v>0.94700653698979587</c:v>
                </c:pt>
                <c:pt idx="167">
                  <c:v>0.9964425223214286</c:v>
                </c:pt>
                <c:pt idx="168">
                  <c:v>0.9588448660714286</c:v>
                </c:pt>
                <c:pt idx="169">
                  <c:v>0.96169483418367352</c:v>
                </c:pt>
                <c:pt idx="170">
                  <c:v>0.99656210140306123</c:v>
                </c:pt>
                <c:pt idx="171">
                  <c:v>0.97139070471938771</c:v>
                </c:pt>
                <c:pt idx="172">
                  <c:v>0.96525231186224492</c:v>
                </c:pt>
                <c:pt idx="173">
                  <c:v>0.99905333227040816</c:v>
                </c:pt>
                <c:pt idx="174">
                  <c:v>0.98979591836734693</c:v>
                </c:pt>
                <c:pt idx="175">
                  <c:v>0.98750398596938771</c:v>
                </c:pt>
                <c:pt idx="176">
                  <c:v>0.99329360650510201</c:v>
                </c:pt>
                <c:pt idx="177">
                  <c:v>0.9907924107142857</c:v>
                </c:pt>
                <c:pt idx="178">
                  <c:v>0.9999302455357143</c:v>
                </c:pt>
                <c:pt idx="179">
                  <c:v>0.99786750637755106</c:v>
                </c:pt>
                <c:pt idx="180">
                  <c:v>1</c:v>
                </c:pt>
                <c:pt idx="181">
                  <c:v>0.9972098214285714</c:v>
                </c:pt>
                <c:pt idx="182">
                  <c:v>0.99040377869897955</c:v>
                </c:pt>
                <c:pt idx="183">
                  <c:v>0.99191844706632648</c:v>
                </c:pt>
                <c:pt idx="184">
                  <c:v>0.99458904655612246</c:v>
                </c:pt>
                <c:pt idx="185">
                  <c:v>0.99667171556122447</c:v>
                </c:pt>
                <c:pt idx="186">
                  <c:v>0.99579480229591832</c:v>
                </c:pt>
                <c:pt idx="187">
                  <c:v>0.99754862882653061</c:v>
                </c:pt>
                <c:pt idx="188">
                  <c:v>0.99576490752551017</c:v>
                </c:pt>
                <c:pt idx="189">
                  <c:v>0.99489795918367352</c:v>
                </c:pt>
                <c:pt idx="190">
                  <c:v>0.9974190848214286</c:v>
                </c:pt>
                <c:pt idx="191">
                  <c:v>0.99671157525510201</c:v>
                </c:pt>
                <c:pt idx="192">
                  <c:v>1</c:v>
                </c:pt>
                <c:pt idx="193">
                  <c:v>0.99863480548469385</c:v>
                </c:pt>
                <c:pt idx="194">
                  <c:v>0.99348294005102045</c:v>
                </c:pt>
                <c:pt idx="195">
                  <c:v>0.99690090880102045</c:v>
                </c:pt>
                <c:pt idx="196">
                  <c:v>0.9979073660714286</c:v>
                </c:pt>
                <c:pt idx="197">
                  <c:v>1</c:v>
                </c:pt>
                <c:pt idx="198">
                  <c:v>0.99716996173469385</c:v>
                </c:pt>
                <c:pt idx="199">
                  <c:v>0.99345304528061229</c:v>
                </c:pt>
                <c:pt idx="200">
                  <c:v>0.99847536670918369</c:v>
                </c:pt>
                <c:pt idx="201">
                  <c:v>1</c:v>
                </c:pt>
                <c:pt idx="202">
                  <c:v>0.99983059630102045</c:v>
                </c:pt>
                <c:pt idx="203">
                  <c:v>1</c:v>
                </c:pt>
                <c:pt idx="204">
                  <c:v>0.99983059630102045</c:v>
                </c:pt>
                <c:pt idx="205">
                  <c:v>0.9990931919642857</c:v>
                </c:pt>
                <c:pt idx="206">
                  <c:v>0.9976981026785714</c:v>
                </c:pt>
                <c:pt idx="207">
                  <c:v>0.99963129783163263</c:v>
                </c:pt>
                <c:pt idx="208">
                  <c:v>0.99847536670918369</c:v>
                </c:pt>
                <c:pt idx="209">
                  <c:v>0.99975087691326525</c:v>
                </c:pt>
                <c:pt idx="210">
                  <c:v>0.99948182397959184</c:v>
                </c:pt>
                <c:pt idx="211">
                  <c:v>0.99997010522959184</c:v>
                </c:pt>
                <c:pt idx="212">
                  <c:v>0.99768813775510201</c:v>
                </c:pt>
                <c:pt idx="213">
                  <c:v>0.99999003507653061</c:v>
                </c:pt>
                <c:pt idx="214">
                  <c:v>1</c:v>
                </c:pt>
                <c:pt idx="215">
                  <c:v>0.9961635044642857</c:v>
                </c:pt>
                <c:pt idx="216">
                  <c:v>0.99878427933673475</c:v>
                </c:pt>
                <c:pt idx="217">
                  <c:v>1</c:v>
                </c:pt>
                <c:pt idx="218">
                  <c:v>0.99366230867346939</c:v>
                </c:pt>
                <c:pt idx="219">
                  <c:v>0.99294483418367352</c:v>
                </c:pt>
                <c:pt idx="220">
                  <c:v>1</c:v>
                </c:pt>
                <c:pt idx="221">
                  <c:v>0.9963727678571429</c:v>
                </c:pt>
                <c:pt idx="222">
                  <c:v>0.99871452487244894</c:v>
                </c:pt>
                <c:pt idx="223">
                  <c:v>0.9928152901785714</c:v>
                </c:pt>
                <c:pt idx="224">
                  <c:v>1</c:v>
                </c:pt>
                <c:pt idx="225">
                  <c:v>0.99901347257653061</c:v>
                </c:pt>
                <c:pt idx="226">
                  <c:v>0.99318399234693877</c:v>
                </c:pt>
                <c:pt idx="227">
                  <c:v>0.99327367665816324</c:v>
                </c:pt>
                <c:pt idx="228">
                  <c:v>1</c:v>
                </c:pt>
                <c:pt idx="229">
                  <c:v>0.99625318877551017</c:v>
                </c:pt>
                <c:pt idx="230">
                  <c:v>0.97470902423469385</c:v>
                </c:pt>
                <c:pt idx="231">
                  <c:v>0.99883410395408168</c:v>
                </c:pt>
                <c:pt idx="232">
                  <c:v>0.99962133290816324</c:v>
                </c:pt>
                <c:pt idx="233">
                  <c:v>0.98501275510204078</c:v>
                </c:pt>
                <c:pt idx="234">
                  <c:v>0.99705038265306123</c:v>
                </c:pt>
                <c:pt idx="235">
                  <c:v>0.99963129783163263</c:v>
                </c:pt>
                <c:pt idx="236">
                  <c:v>0.9958844866071429</c:v>
                </c:pt>
                <c:pt idx="237">
                  <c:v>0.99342315051020413</c:v>
                </c:pt>
                <c:pt idx="238">
                  <c:v>0.99636280293367352</c:v>
                </c:pt>
                <c:pt idx="239">
                  <c:v>0.99910315688775508</c:v>
                </c:pt>
                <c:pt idx="240">
                  <c:v>0.99569515306122447</c:v>
                </c:pt>
                <c:pt idx="241">
                  <c:v>0.9950474330357143</c:v>
                </c:pt>
                <c:pt idx="242">
                  <c:v>0.99962133290816324</c:v>
                </c:pt>
                <c:pt idx="243">
                  <c:v>0.99594427614795922</c:v>
                </c:pt>
                <c:pt idx="244">
                  <c:v>1</c:v>
                </c:pt>
                <c:pt idx="245">
                  <c:v>0.99613360969387754</c:v>
                </c:pt>
                <c:pt idx="246">
                  <c:v>0.98866988201530615</c:v>
                </c:pt>
                <c:pt idx="247">
                  <c:v>0.99673150510204078</c:v>
                </c:pt>
                <c:pt idx="248">
                  <c:v>0.99996014030612246</c:v>
                </c:pt>
                <c:pt idx="249">
                  <c:v>0.9896065848214286</c:v>
                </c:pt>
                <c:pt idx="250">
                  <c:v>0.99235690369897955</c:v>
                </c:pt>
                <c:pt idx="251">
                  <c:v>1</c:v>
                </c:pt>
                <c:pt idx="252">
                  <c:v>0.9976981026785714</c:v>
                </c:pt>
                <c:pt idx="253">
                  <c:v>0.99454918686224492</c:v>
                </c:pt>
                <c:pt idx="254">
                  <c:v>0.99360251913265307</c:v>
                </c:pt>
                <c:pt idx="255">
                  <c:v>1</c:v>
                </c:pt>
                <c:pt idx="256">
                  <c:v>0.99995017538265307</c:v>
                </c:pt>
                <c:pt idx="257">
                  <c:v>0.99071269132653061</c:v>
                </c:pt>
                <c:pt idx="258">
                  <c:v>0.99472855548469385</c:v>
                </c:pt>
                <c:pt idx="259">
                  <c:v>1</c:v>
                </c:pt>
                <c:pt idx="260">
                  <c:v>0.99999003507653061</c:v>
                </c:pt>
                <c:pt idx="261">
                  <c:v>0.99035395408163263</c:v>
                </c:pt>
                <c:pt idx="262">
                  <c:v>0.9987444196428571</c:v>
                </c:pt>
                <c:pt idx="263">
                  <c:v>0.9994419642857143</c:v>
                </c:pt>
                <c:pt idx="264">
                  <c:v>0.9952566964285714</c:v>
                </c:pt>
                <c:pt idx="265">
                  <c:v>0.98994539221938771</c:v>
                </c:pt>
                <c:pt idx="266">
                  <c:v>0.99830596301020413</c:v>
                </c:pt>
                <c:pt idx="267">
                  <c:v>1</c:v>
                </c:pt>
                <c:pt idx="268">
                  <c:v>0.99470862563775508</c:v>
                </c:pt>
                <c:pt idx="269">
                  <c:v>0.99041374362244894</c:v>
                </c:pt>
                <c:pt idx="270">
                  <c:v>0.99213767538265307</c:v>
                </c:pt>
                <c:pt idx="271">
                  <c:v>0.99999003507653061</c:v>
                </c:pt>
                <c:pt idx="272">
                  <c:v>0.9981166294642857</c:v>
                </c:pt>
                <c:pt idx="273">
                  <c:v>0.99479830994897955</c:v>
                </c:pt>
                <c:pt idx="274">
                  <c:v>0.99161949936224492</c:v>
                </c:pt>
                <c:pt idx="275">
                  <c:v>1</c:v>
                </c:pt>
                <c:pt idx="276">
                  <c:v>0.98972616390306123</c:v>
                </c:pt>
                <c:pt idx="277">
                  <c:v>0.99124083227040816</c:v>
                </c:pt>
                <c:pt idx="278">
                  <c:v>0.9944893973214286</c:v>
                </c:pt>
                <c:pt idx="279">
                  <c:v>0.99976084183673475</c:v>
                </c:pt>
                <c:pt idx="280">
                  <c:v>0.99384167729591832</c:v>
                </c:pt>
                <c:pt idx="281">
                  <c:v>0.98513233418367352</c:v>
                </c:pt>
                <c:pt idx="282">
                  <c:v>0.99692083864795922</c:v>
                </c:pt>
                <c:pt idx="283">
                  <c:v>0.99503746811224492</c:v>
                </c:pt>
                <c:pt idx="284">
                  <c:v>0.99466876594387754</c:v>
                </c:pt>
                <c:pt idx="285">
                  <c:v>1</c:v>
                </c:pt>
                <c:pt idx="286">
                  <c:v>0.99633290816326525</c:v>
                </c:pt>
                <c:pt idx="287">
                  <c:v>1</c:v>
                </c:pt>
                <c:pt idx="288">
                  <c:v>0.9969308035714286</c:v>
                </c:pt>
                <c:pt idx="289">
                  <c:v>0.99989038584183676</c:v>
                </c:pt>
                <c:pt idx="290">
                  <c:v>0.99663185586734693</c:v>
                </c:pt>
                <c:pt idx="291">
                  <c:v>1</c:v>
                </c:pt>
                <c:pt idx="292">
                  <c:v>0.99420041454081631</c:v>
                </c:pt>
                <c:pt idx="293">
                  <c:v>0.99878427933673475</c:v>
                </c:pt>
                <c:pt idx="294">
                  <c:v>0.99566525829081631</c:v>
                </c:pt>
                <c:pt idx="295">
                  <c:v>0.99615353954081631</c:v>
                </c:pt>
                <c:pt idx="296">
                  <c:v>0.99854512117346939</c:v>
                </c:pt>
                <c:pt idx="297">
                  <c:v>1</c:v>
                </c:pt>
                <c:pt idx="298">
                  <c:v>0.99747887436224492</c:v>
                </c:pt>
                <c:pt idx="299">
                  <c:v>0.9988839285714286</c:v>
                </c:pt>
                <c:pt idx="300">
                  <c:v>1</c:v>
                </c:pt>
                <c:pt idx="301">
                  <c:v>0.99915298150510201</c:v>
                </c:pt>
                <c:pt idx="302">
                  <c:v>1</c:v>
                </c:pt>
                <c:pt idx="303">
                  <c:v>0.99953164859693877</c:v>
                </c:pt>
                <c:pt idx="304">
                  <c:v>0.99680125956632648</c:v>
                </c:pt>
                <c:pt idx="305">
                  <c:v>0.99996014030612246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0.99997010522959184</c:v>
                </c:pt>
                <c:pt idx="310">
                  <c:v>1</c:v>
                </c:pt>
                <c:pt idx="311">
                  <c:v>0.99611367984693877</c:v>
                </c:pt>
                <c:pt idx="312">
                  <c:v>0.9997209821428571</c:v>
                </c:pt>
                <c:pt idx="313">
                  <c:v>0.99949178890306123</c:v>
                </c:pt>
                <c:pt idx="314">
                  <c:v>0.99905333227040816</c:v>
                </c:pt>
                <c:pt idx="315">
                  <c:v>0.99998007015306123</c:v>
                </c:pt>
                <c:pt idx="316">
                  <c:v>0.99999003507653061</c:v>
                </c:pt>
                <c:pt idx="317">
                  <c:v>0.99810666454081631</c:v>
                </c:pt>
                <c:pt idx="318">
                  <c:v>0.99759845344387754</c:v>
                </c:pt>
                <c:pt idx="319">
                  <c:v>0.99906329719387754</c:v>
                </c:pt>
                <c:pt idx="320">
                  <c:v>0.99795719068877553</c:v>
                </c:pt>
                <c:pt idx="321">
                  <c:v>0.99702048788265307</c:v>
                </c:pt>
                <c:pt idx="322">
                  <c:v>0.99934231505102045</c:v>
                </c:pt>
                <c:pt idx="323">
                  <c:v>0.99722975127551017</c:v>
                </c:pt>
                <c:pt idx="324">
                  <c:v>0.99458904655612246</c:v>
                </c:pt>
                <c:pt idx="325">
                  <c:v>0.9956752232142857</c:v>
                </c:pt>
                <c:pt idx="326">
                  <c:v>0.99877431441326525</c:v>
                </c:pt>
                <c:pt idx="327">
                  <c:v>0.99830596301020413</c:v>
                </c:pt>
                <c:pt idx="328">
                  <c:v>0.99382174744897955</c:v>
                </c:pt>
                <c:pt idx="329">
                  <c:v>0.99374202806122447</c:v>
                </c:pt>
                <c:pt idx="330">
                  <c:v>0.99977080676020413</c:v>
                </c:pt>
                <c:pt idx="331">
                  <c:v>0.99721978635204078</c:v>
                </c:pt>
                <c:pt idx="332">
                  <c:v>0.99872448979591832</c:v>
                </c:pt>
                <c:pt idx="333">
                  <c:v>0.99082230548469385</c:v>
                </c:pt>
                <c:pt idx="334">
                  <c:v>1</c:v>
                </c:pt>
                <c:pt idx="335">
                  <c:v>0.99468869579081631</c:v>
                </c:pt>
                <c:pt idx="336">
                  <c:v>0.99821627869897955</c:v>
                </c:pt>
                <c:pt idx="337">
                  <c:v>1</c:v>
                </c:pt>
                <c:pt idx="338">
                  <c:v>1</c:v>
                </c:pt>
                <c:pt idx="339">
                  <c:v>0.99975087691326525</c:v>
                </c:pt>
                <c:pt idx="340">
                  <c:v>0.99648238201530615</c:v>
                </c:pt>
                <c:pt idx="341">
                  <c:v>0.99865473533163263</c:v>
                </c:pt>
                <c:pt idx="342">
                  <c:v>1</c:v>
                </c:pt>
                <c:pt idx="343">
                  <c:v>0.99780771683673475</c:v>
                </c:pt>
                <c:pt idx="344">
                  <c:v>0.99782764668367352</c:v>
                </c:pt>
                <c:pt idx="345">
                  <c:v>0.99917291135204078</c:v>
                </c:pt>
                <c:pt idx="346">
                  <c:v>1</c:v>
                </c:pt>
                <c:pt idx="347">
                  <c:v>0.99997010522959184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0.99985052614795922</c:v>
                </c:pt>
                <c:pt idx="352">
                  <c:v>0.99987045599489799</c:v>
                </c:pt>
                <c:pt idx="353">
                  <c:v>1</c:v>
                </c:pt>
                <c:pt idx="354">
                  <c:v>0.99999003507653061</c:v>
                </c:pt>
                <c:pt idx="355">
                  <c:v>1</c:v>
                </c:pt>
                <c:pt idx="356">
                  <c:v>1</c:v>
                </c:pt>
                <c:pt idx="357">
                  <c:v>1</c:v>
                </c:pt>
                <c:pt idx="358">
                  <c:v>1</c:v>
                </c:pt>
                <c:pt idx="359">
                  <c:v>1</c:v>
                </c:pt>
                <c:pt idx="360">
                  <c:v>0.99933235012755106</c:v>
                </c:pt>
                <c:pt idx="361">
                  <c:v>0.99999003507653061</c:v>
                </c:pt>
                <c:pt idx="362">
                  <c:v>1</c:v>
                </c:pt>
                <c:pt idx="363">
                  <c:v>0.9977678571428571</c:v>
                </c:pt>
                <c:pt idx="364">
                  <c:v>0.99994021045918369</c:v>
                </c:pt>
                <c:pt idx="365">
                  <c:v>0.99933235012755106</c:v>
                </c:pt>
                <c:pt idx="366">
                  <c:v>1</c:v>
                </c:pt>
                <c:pt idx="367">
                  <c:v>0.99763831313775508</c:v>
                </c:pt>
                <c:pt idx="368">
                  <c:v>0.99838568239795922</c:v>
                </c:pt>
                <c:pt idx="369">
                  <c:v>0.99691087372448983</c:v>
                </c:pt>
                <c:pt idx="370">
                  <c:v>0.99990035076530615</c:v>
                </c:pt>
                <c:pt idx="371">
                  <c:v>0.99166932397959184</c:v>
                </c:pt>
                <c:pt idx="372">
                  <c:v>0.9933035714285714</c:v>
                </c:pt>
                <c:pt idx="373">
                  <c:v>0.99761838329081631</c:v>
                </c:pt>
                <c:pt idx="374">
                  <c:v>0.99715999681122447</c:v>
                </c:pt>
                <c:pt idx="375">
                  <c:v>0.99996014030612246</c:v>
                </c:pt>
                <c:pt idx="376">
                  <c:v>0.99419044961734693</c:v>
                </c:pt>
                <c:pt idx="377">
                  <c:v>0.99136041135204078</c:v>
                </c:pt>
                <c:pt idx="378">
                  <c:v>1</c:v>
                </c:pt>
                <c:pt idx="379">
                  <c:v>0.99959143813775508</c:v>
                </c:pt>
                <c:pt idx="380">
                  <c:v>0.99921277104591832</c:v>
                </c:pt>
                <c:pt idx="381">
                  <c:v>0.99356265943877553</c:v>
                </c:pt>
                <c:pt idx="382">
                  <c:v>0.99237683354591832</c:v>
                </c:pt>
                <c:pt idx="383">
                  <c:v>1</c:v>
                </c:pt>
                <c:pt idx="384">
                  <c:v>0.9997209821428571</c:v>
                </c:pt>
                <c:pt idx="385">
                  <c:v>0.9988839285714286</c:v>
                </c:pt>
                <c:pt idx="386">
                  <c:v>0.99443957270408168</c:v>
                </c:pt>
                <c:pt idx="387">
                  <c:v>0.9993024553571429</c:v>
                </c:pt>
                <c:pt idx="388">
                  <c:v>0.99799705038265307</c:v>
                </c:pt>
                <c:pt idx="389">
                  <c:v>1</c:v>
                </c:pt>
                <c:pt idx="390">
                  <c:v>1</c:v>
                </c:pt>
                <c:pt idx="391">
                  <c:v>0.99850526147959184</c:v>
                </c:pt>
                <c:pt idx="392">
                  <c:v>0.99995017538265307</c:v>
                </c:pt>
                <c:pt idx="393">
                  <c:v>0.99938217474489799</c:v>
                </c:pt>
                <c:pt idx="394">
                  <c:v>0.99785754145408168</c:v>
                </c:pt>
                <c:pt idx="395">
                  <c:v>0.99969108737244894</c:v>
                </c:pt>
                <c:pt idx="396">
                  <c:v>0.99996014030612246</c:v>
                </c:pt>
                <c:pt idx="397">
                  <c:v>0.99858498086734693</c:v>
                </c:pt>
                <c:pt idx="398">
                  <c:v>0.99950175382653061</c:v>
                </c:pt>
                <c:pt idx="399">
                  <c:v>0.99968112244897955</c:v>
                </c:pt>
                <c:pt idx="400">
                  <c:v>0.99877431441326525</c:v>
                </c:pt>
                <c:pt idx="401">
                  <c:v>1</c:v>
                </c:pt>
                <c:pt idx="402">
                  <c:v>0.99244658801020413</c:v>
                </c:pt>
                <c:pt idx="403">
                  <c:v>0.99992028061224492</c:v>
                </c:pt>
                <c:pt idx="404">
                  <c:v>0.99424027423469385</c:v>
                </c:pt>
                <c:pt idx="405">
                  <c:v>0.99666175063775508</c:v>
                </c:pt>
                <c:pt idx="406">
                  <c:v>0.99980070153061229</c:v>
                </c:pt>
                <c:pt idx="407">
                  <c:v>0.99997010522959184</c:v>
                </c:pt>
                <c:pt idx="408">
                  <c:v>0.99982063137755106</c:v>
                </c:pt>
                <c:pt idx="409">
                  <c:v>0.99873445471938771</c:v>
                </c:pt>
                <c:pt idx="410">
                  <c:v>0.99766820790816324</c:v>
                </c:pt>
                <c:pt idx="411">
                  <c:v>0.99889389349489799</c:v>
                </c:pt>
                <c:pt idx="412">
                  <c:v>0.99997010522959184</c:v>
                </c:pt>
                <c:pt idx="413">
                  <c:v>0.99775789221938771</c:v>
                </c:pt>
                <c:pt idx="414">
                  <c:v>0.9956752232142857</c:v>
                </c:pt>
                <c:pt idx="415">
                  <c:v>0.99995017538265307</c:v>
                </c:pt>
                <c:pt idx="416">
                  <c:v>0.99982063137755106</c:v>
                </c:pt>
                <c:pt idx="417">
                  <c:v>0.9923967633928571</c:v>
                </c:pt>
                <c:pt idx="418">
                  <c:v>0.99195830676020413</c:v>
                </c:pt>
                <c:pt idx="419">
                  <c:v>1</c:v>
                </c:pt>
                <c:pt idx="420">
                  <c:v>0.99971101721938771</c:v>
                </c:pt>
                <c:pt idx="421">
                  <c:v>0.98531170280612246</c:v>
                </c:pt>
                <c:pt idx="422">
                  <c:v>0.99997010522959184</c:v>
                </c:pt>
                <c:pt idx="423">
                  <c:v>0.99935227997448983</c:v>
                </c:pt>
                <c:pt idx="424">
                  <c:v>0.9958147321428571</c:v>
                </c:pt>
                <c:pt idx="425">
                  <c:v>0.99901347257653061</c:v>
                </c:pt>
                <c:pt idx="426">
                  <c:v>0.99961136798469385</c:v>
                </c:pt>
                <c:pt idx="427">
                  <c:v>0.99640266262755106</c:v>
                </c:pt>
                <c:pt idx="428">
                  <c:v>0.9960239955357143</c:v>
                </c:pt>
                <c:pt idx="429">
                  <c:v>0.9986746651785714</c:v>
                </c:pt>
                <c:pt idx="430">
                  <c:v>0.99723971619897955</c:v>
                </c:pt>
                <c:pt idx="431">
                  <c:v>0.9945591517857143</c:v>
                </c:pt>
                <c:pt idx="432">
                  <c:v>0.99997010522959184</c:v>
                </c:pt>
                <c:pt idx="433">
                  <c:v>0.98984574298469385</c:v>
                </c:pt>
                <c:pt idx="434">
                  <c:v>0.98432517538265307</c:v>
                </c:pt>
                <c:pt idx="435">
                  <c:v>0.99943199936224492</c:v>
                </c:pt>
                <c:pt idx="436">
                  <c:v>0.9812360491071429</c:v>
                </c:pt>
                <c:pt idx="437">
                  <c:v>0.98811184630102045</c:v>
                </c:pt>
                <c:pt idx="438">
                  <c:v>0.9911411830357143</c:v>
                </c:pt>
                <c:pt idx="439">
                  <c:v>0.97400151466836737</c:v>
                </c:pt>
                <c:pt idx="440">
                  <c:v>0.99872448979591832</c:v>
                </c:pt>
                <c:pt idx="441">
                  <c:v>0.96410634566326525</c:v>
                </c:pt>
                <c:pt idx="442">
                  <c:v>0.99987045599489799</c:v>
                </c:pt>
                <c:pt idx="443">
                  <c:v>0.99529655612244894</c:v>
                </c:pt>
                <c:pt idx="444">
                  <c:v>0.95361328125</c:v>
                </c:pt>
                <c:pt idx="445">
                  <c:v>0.99563536352040816</c:v>
                </c:pt>
                <c:pt idx="446">
                  <c:v>0.94291095344387754</c:v>
                </c:pt>
                <c:pt idx="447">
                  <c:v>0.99505739795918369</c:v>
                </c:pt>
                <c:pt idx="448">
                  <c:v>0.96172472895408168</c:v>
                </c:pt>
                <c:pt idx="449">
                  <c:v>0.97114158163265307</c:v>
                </c:pt>
                <c:pt idx="450">
                  <c:v>0.99587452168367352</c:v>
                </c:pt>
                <c:pt idx="451">
                  <c:v>0.94129663584183676</c:v>
                </c:pt>
                <c:pt idx="452">
                  <c:v>0.99018455038265307</c:v>
                </c:pt>
                <c:pt idx="453">
                  <c:v>0.9615652901785714</c:v>
                </c:pt>
                <c:pt idx="454">
                  <c:v>0.95653300382653061</c:v>
                </c:pt>
                <c:pt idx="455">
                  <c:v>0.98401626275510201</c:v>
                </c:pt>
                <c:pt idx="456">
                  <c:v>0.93165058992346939</c:v>
                </c:pt>
                <c:pt idx="457">
                  <c:v>0.9850725446428571</c:v>
                </c:pt>
                <c:pt idx="458">
                  <c:v>0.95407166772959184</c:v>
                </c:pt>
                <c:pt idx="459">
                  <c:v>0.99357262436224492</c:v>
                </c:pt>
                <c:pt idx="460">
                  <c:v>0.96486367984693877</c:v>
                </c:pt>
                <c:pt idx="461">
                  <c:v>0.98295998086734693</c:v>
                </c:pt>
                <c:pt idx="462">
                  <c:v>0.97740951849489799</c:v>
                </c:pt>
                <c:pt idx="463">
                  <c:v>0.98247169961734693</c:v>
                </c:pt>
                <c:pt idx="464">
                  <c:v>0.98213289221938771</c:v>
                </c:pt>
                <c:pt idx="465">
                  <c:v>0.9877232142857143</c:v>
                </c:pt>
                <c:pt idx="466">
                  <c:v>0.98407605229591832</c:v>
                </c:pt>
                <c:pt idx="467">
                  <c:v>0.97473891900510201</c:v>
                </c:pt>
                <c:pt idx="468">
                  <c:v>0.9928850446428571</c:v>
                </c:pt>
                <c:pt idx="469">
                  <c:v>0.97983099489795922</c:v>
                </c:pt>
                <c:pt idx="470">
                  <c:v>0.99403101084183676</c:v>
                </c:pt>
                <c:pt idx="471">
                  <c:v>0.99519690688775508</c:v>
                </c:pt>
                <c:pt idx="472">
                  <c:v>0.99034398915816324</c:v>
                </c:pt>
                <c:pt idx="473">
                  <c:v>0.97769850127551017</c:v>
                </c:pt>
                <c:pt idx="474">
                  <c:v>0.99673150510204078</c:v>
                </c:pt>
                <c:pt idx="475">
                  <c:v>0.9910714285714286</c:v>
                </c:pt>
                <c:pt idx="476">
                  <c:v>0.97811702806122447</c:v>
                </c:pt>
                <c:pt idx="477">
                  <c:v>0.99482820471938771</c:v>
                </c:pt>
                <c:pt idx="478">
                  <c:v>0.99549585459183676</c:v>
                </c:pt>
                <c:pt idx="479">
                  <c:v>0.97958187181122447</c:v>
                </c:pt>
                <c:pt idx="480">
                  <c:v>0.98243183992346939</c:v>
                </c:pt>
                <c:pt idx="481">
                  <c:v>0.9884207589285714</c:v>
                </c:pt>
                <c:pt idx="482">
                  <c:v>0.96675701530612246</c:v>
                </c:pt>
                <c:pt idx="483">
                  <c:v>0.99392139668367352</c:v>
                </c:pt>
                <c:pt idx="484">
                  <c:v>0.99548588966836737</c:v>
                </c:pt>
                <c:pt idx="485">
                  <c:v>0.96886957908163263</c:v>
                </c:pt>
                <c:pt idx="486">
                  <c:v>0.97354312818877553</c:v>
                </c:pt>
                <c:pt idx="487">
                  <c:v>0.97013512436224492</c:v>
                </c:pt>
                <c:pt idx="488">
                  <c:v>0.9634486607142857</c:v>
                </c:pt>
                <c:pt idx="489">
                  <c:v>0.99456911670918369</c:v>
                </c:pt>
                <c:pt idx="490">
                  <c:v>0.98571029974489799</c:v>
                </c:pt>
                <c:pt idx="491">
                  <c:v>0.9708426339285714</c:v>
                </c:pt>
                <c:pt idx="492">
                  <c:v>0.97973134566326525</c:v>
                </c:pt>
                <c:pt idx="493">
                  <c:v>0.99715999681122447</c:v>
                </c:pt>
                <c:pt idx="494">
                  <c:v>0.95885483099489799</c:v>
                </c:pt>
                <c:pt idx="495">
                  <c:v>0.9928850446428571</c:v>
                </c:pt>
                <c:pt idx="496">
                  <c:v>0.99147999043367352</c:v>
                </c:pt>
                <c:pt idx="497">
                  <c:v>0.9756556919642857</c:v>
                </c:pt>
                <c:pt idx="498">
                  <c:v>0.97973134566326525</c:v>
                </c:pt>
                <c:pt idx="499">
                  <c:v>0.99763831313775508</c:v>
                </c:pt>
                <c:pt idx="500">
                  <c:v>0.98661710778061229</c:v>
                </c:pt>
                <c:pt idx="501">
                  <c:v>0.98020966198979587</c:v>
                </c:pt>
                <c:pt idx="502">
                  <c:v>0.99569515306122447</c:v>
                </c:pt>
                <c:pt idx="503">
                  <c:v>0.99062300701530615</c:v>
                </c:pt>
                <c:pt idx="504">
                  <c:v>0.98954679528061229</c:v>
                </c:pt>
                <c:pt idx="505">
                  <c:v>0.99583466198979587</c:v>
                </c:pt>
                <c:pt idx="506">
                  <c:v>0.98774314413265307</c:v>
                </c:pt>
                <c:pt idx="507">
                  <c:v>0.99779775191326525</c:v>
                </c:pt>
                <c:pt idx="508">
                  <c:v>0.99443957270408168</c:v>
                </c:pt>
                <c:pt idx="509">
                  <c:v>0.9977678571428571</c:v>
                </c:pt>
                <c:pt idx="510">
                  <c:v>0.98673668686224492</c:v>
                </c:pt>
                <c:pt idx="511">
                  <c:v>0.98678651147959184</c:v>
                </c:pt>
                <c:pt idx="512">
                  <c:v>0.99396125637755106</c:v>
                </c:pt>
                <c:pt idx="513">
                  <c:v>0.99284518494897955</c:v>
                </c:pt>
                <c:pt idx="514">
                  <c:v>0.99207788584183676</c:v>
                </c:pt>
                <c:pt idx="515">
                  <c:v>0.99125079719387754</c:v>
                </c:pt>
                <c:pt idx="516">
                  <c:v>0.99172911352040816</c:v>
                </c:pt>
                <c:pt idx="517">
                  <c:v>0.99943199936224492</c:v>
                </c:pt>
                <c:pt idx="518">
                  <c:v>0.98893893494897955</c:v>
                </c:pt>
                <c:pt idx="519">
                  <c:v>0.99403101084183676</c:v>
                </c:pt>
                <c:pt idx="520">
                  <c:v>0.99744897959183676</c:v>
                </c:pt>
                <c:pt idx="521">
                  <c:v>0.99816645408163263</c:v>
                </c:pt>
                <c:pt idx="522">
                  <c:v>0.99315409757653061</c:v>
                </c:pt>
                <c:pt idx="523">
                  <c:v>0.98991549744897955</c:v>
                </c:pt>
                <c:pt idx="524">
                  <c:v>0.99466876594387754</c:v>
                </c:pt>
                <c:pt idx="525">
                  <c:v>0.98375717474489799</c:v>
                </c:pt>
                <c:pt idx="526">
                  <c:v>0.9859095982142857</c:v>
                </c:pt>
                <c:pt idx="527">
                  <c:v>0.99350286989795922</c:v>
                </c:pt>
                <c:pt idx="528">
                  <c:v>0.98288026147959184</c:v>
                </c:pt>
                <c:pt idx="529">
                  <c:v>0.99587452168367352</c:v>
                </c:pt>
                <c:pt idx="530">
                  <c:v>0.99166932397959184</c:v>
                </c:pt>
                <c:pt idx="531">
                  <c:v>0.99540617028061229</c:v>
                </c:pt>
                <c:pt idx="532">
                  <c:v>0.99614357461734693</c:v>
                </c:pt>
                <c:pt idx="533">
                  <c:v>0.98748405612244894</c:v>
                </c:pt>
                <c:pt idx="534">
                  <c:v>0.9990931919642857</c:v>
                </c:pt>
                <c:pt idx="535">
                  <c:v>0.98349808673469385</c:v>
                </c:pt>
                <c:pt idx="536">
                  <c:v>0.99820631377551017</c:v>
                </c:pt>
                <c:pt idx="537">
                  <c:v>0.99925263073979587</c:v>
                </c:pt>
                <c:pt idx="538">
                  <c:v>0.99425023915816324</c:v>
                </c:pt>
                <c:pt idx="539">
                  <c:v>0.98614875637755106</c:v>
                </c:pt>
                <c:pt idx="540">
                  <c:v>0.99834582270408168</c:v>
                </c:pt>
                <c:pt idx="541">
                  <c:v>0.9981863839285714</c:v>
                </c:pt>
                <c:pt idx="542">
                  <c:v>0.98676658163265307</c:v>
                </c:pt>
                <c:pt idx="543">
                  <c:v>0.99641262755102045</c:v>
                </c:pt>
                <c:pt idx="544">
                  <c:v>0.99240672831632648</c:v>
                </c:pt>
                <c:pt idx="545">
                  <c:v>0.99938217474489799</c:v>
                </c:pt>
                <c:pt idx="546">
                  <c:v>0.99968112244897955</c:v>
                </c:pt>
                <c:pt idx="547">
                  <c:v>0.99090202487244894</c:v>
                </c:pt>
                <c:pt idx="548">
                  <c:v>0.99994021045918369</c:v>
                </c:pt>
                <c:pt idx="549">
                  <c:v>0.99365234375</c:v>
                </c:pt>
                <c:pt idx="550">
                  <c:v>0.99357262436224492</c:v>
                </c:pt>
                <c:pt idx="551">
                  <c:v>0.9997907366071429</c:v>
                </c:pt>
                <c:pt idx="552">
                  <c:v>0.98781289859693877</c:v>
                </c:pt>
                <c:pt idx="553">
                  <c:v>0.99320392219387754</c:v>
                </c:pt>
                <c:pt idx="554">
                  <c:v>0.9951869419642857</c:v>
                </c:pt>
                <c:pt idx="555">
                  <c:v>0.99174904336734693</c:v>
                </c:pt>
                <c:pt idx="556">
                  <c:v>0.98093710140306123</c:v>
                </c:pt>
                <c:pt idx="557">
                  <c:v>0.99704041772959184</c:v>
                </c:pt>
                <c:pt idx="558">
                  <c:v>0.99300462372448983</c:v>
                </c:pt>
                <c:pt idx="559">
                  <c:v>0.99017458545918369</c:v>
                </c:pt>
                <c:pt idx="560">
                  <c:v>0.98295001594387754</c:v>
                </c:pt>
                <c:pt idx="561">
                  <c:v>0.99536631058673475</c:v>
                </c:pt>
                <c:pt idx="562">
                  <c:v>0.98789261798469385</c:v>
                </c:pt>
                <c:pt idx="563">
                  <c:v>0.9898856026785714</c:v>
                </c:pt>
                <c:pt idx="564">
                  <c:v>0.99000518176020413</c:v>
                </c:pt>
                <c:pt idx="565">
                  <c:v>0.99999003507653061</c:v>
                </c:pt>
                <c:pt idx="566">
                  <c:v>0.98724489795918369</c:v>
                </c:pt>
                <c:pt idx="567">
                  <c:v>0.9997209821428571</c:v>
                </c:pt>
                <c:pt idx="568">
                  <c:v>0.99698062818877553</c:v>
                </c:pt>
                <c:pt idx="569">
                  <c:v>0.98680644132653061</c:v>
                </c:pt>
                <c:pt idx="570">
                  <c:v>0.99712013711734693</c:v>
                </c:pt>
                <c:pt idx="571">
                  <c:v>0.99933235012755106</c:v>
                </c:pt>
                <c:pt idx="572">
                  <c:v>0.99157963966836737</c:v>
                </c:pt>
                <c:pt idx="573">
                  <c:v>0.99022441007653061</c:v>
                </c:pt>
                <c:pt idx="574">
                  <c:v>0.99371213329081631</c:v>
                </c:pt>
                <c:pt idx="575">
                  <c:v>0.99381178252551017</c:v>
                </c:pt>
                <c:pt idx="576">
                  <c:v>0.98461415816326525</c:v>
                </c:pt>
                <c:pt idx="577">
                  <c:v>0.99973094706632648</c:v>
                </c:pt>
                <c:pt idx="578">
                  <c:v>0.98858019770408168</c:v>
                </c:pt>
                <c:pt idx="579">
                  <c:v>0.9787248883928571</c:v>
                </c:pt>
                <c:pt idx="580">
                  <c:v>0.99453922193877553</c:v>
                </c:pt>
                <c:pt idx="581">
                  <c:v>0.96380739795918369</c:v>
                </c:pt>
                <c:pt idx="582">
                  <c:v>0.9974888392857143</c:v>
                </c:pt>
                <c:pt idx="583">
                  <c:v>0.96272122130102045</c:v>
                </c:pt>
                <c:pt idx="584">
                  <c:v>0.99702048788265307</c:v>
                </c:pt>
                <c:pt idx="585">
                  <c:v>0.98809191645408168</c:v>
                </c:pt>
                <c:pt idx="586">
                  <c:v>0.98295998086734693</c:v>
                </c:pt>
                <c:pt idx="587">
                  <c:v>0.98254145408163263</c:v>
                </c:pt>
                <c:pt idx="588">
                  <c:v>0.99949178890306123</c:v>
                </c:pt>
                <c:pt idx="589">
                  <c:v>0.96580038265306123</c:v>
                </c:pt>
                <c:pt idx="590">
                  <c:v>0.98829121492346939</c:v>
                </c:pt>
                <c:pt idx="591">
                  <c:v>0.99523676658163263</c:v>
                </c:pt>
                <c:pt idx="592">
                  <c:v>0.97030452806122447</c:v>
                </c:pt>
                <c:pt idx="593">
                  <c:v>0.99222735969387754</c:v>
                </c:pt>
                <c:pt idx="594">
                  <c:v>0.99105149872448983</c:v>
                </c:pt>
                <c:pt idx="595">
                  <c:v>0.99223732461734693</c:v>
                </c:pt>
                <c:pt idx="596">
                  <c:v>0.97904376594387754</c:v>
                </c:pt>
                <c:pt idx="597">
                  <c:v>0.99922273596938771</c:v>
                </c:pt>
                <c:pt idx="598">
                  <c:v>0.98813177614795922</c:v>
                </c:pt>
                <c:pt idx="599">
                  <c:v>0.9840262276785714</c:v>
                </c:pt>
                <c:pt idx="600">
                  <c:v>0.99831592793367352</c:v>
                </c:pt>
                <c:pt idx="601">
                  <c:v>0.9881417410714286</c:v>
                </c:pt>
                <c:pt idx="602">
                  <c:v>0.98389668367346939</c:v>
                </c:pt>
                <c:pt idx="603">
                  <c:v>0.99624322385204078</c:v>
                </c:pt>
                <c:pt idx="604">
                  <c:v>0.99643255739795922</c:v>
                </c:pt>
                <c:pt idx="605">
                  <c:v>0.98845065369897955</c:v>
                </c:pt>
                <c:pt idx="606">
                  <c:v>0.9750279017857143</c:v>
                </c:pt>
                <c:pt idx="607">
                  <c:v>0.99658203125</c:v>
                </c:pt>
                <c:pt idx="608">
                  <c:v>0.97841597576530615</c:v>
                </c:pt>
                <c:pt idx="609">
                  <c:v>0.9923270089285714</c:v>
                </c:pt>
                <c:pt idx="610">
                  <c:v>0.99486806441326525</c:v>
                </c:pt>
                <c:pt idx="611">
                  <c:v>0.99853515625</c:v>
                </c:pt>
                <c:pt idx="612">
                  <c:v>0.98720503826530615</c:v>
                </c:pt>
                <c:pt idx="613">
                  <c:v>0.9927455357142857</c:v>
                </c:pt>
                <c:pt idx="614">
                  <c:v>0.99865473533163263</c:v>
                </c:pt>
                <c:pt idx="615">
                  <c:v>0.99854512117346939</c:v>
                </c:pt>
                <c:pt idx="616">
                  <c:v>0.98692602040816324</c:v>
                </c:pt>
                <c:pt idx="617">
                  <c:v>0.99133051658163263</c:v>
                </c:pt>
                <c:pt idx="618">
                  <c:v>0.9995814732142857</c:v>
                </c:pt>
                <c:pt idx="619">
                  <c:v>0.98287029655612246</c:v>
                </c:pt>
                <c:pt idx="620">
                  <c:v>0.99299465880102045</c:v>
                </c:pt>
                <c:pt idx="621">
                  <c:v>0.99721978635204078</c:v>
                </c:pt>
                <c:pt idx="622">
                  <c:v>0.99512715242346939</c:v>
                </c:pt>
                <c:pt idx="623">
                  <c:v>0.99141023596938771</c:v>
                </c:pt>
                <c:pt idx="624">
                  <c:v>0.99775789221938771</c:v>
                </c:pt>
                <c:pt idx="625">
                  <c:v>0.9949776785714286</c:v>
                </c:pt>
                <c:pt idx="626">
                  <c:v>0.98974609375</c:v>
                </c:pt>
                <c:pt idx="627">
                  <c:v>0.99740911989795922</c:v>
                </c:pt>
                <c:pt idx="628">
                  <c:v>0.99709024234693877</c:v>
                </c:pt>
                <c:pt idx="629">
                  <c:v>0.99903340242346939</c:v>
                </c:pt>
                <c:pt idx="630">
                  <c:v>0.9886300223214286</c:v>
                </c:pt>
                <c:pt idx="631">
                  <c:v>0.99997010522959184</c:v>
                </c:pt>
                <c:pt idx="632">
                  <c:v>0.99911312181122447</c:v>
                </c:pt>
                <c:pt idx="633">
                  <c:v>0.99671157525510201</c:v>
                </c:pt>
                <c:pt idx="634">
                  <c:v>0.9973493303571429</c:v>
                </c:pt>
                <c:pt idx="635">
                  <c:v>0.99955157844387754</c:v>
                </c:pt>
                <c:pt idx="636">
                  <c:v>0.99925263073979587</c:v>
                </c:pt>
                <c:pt idx="637">
                  <c:v>1</c:v>
                </c:pt>
                <c:pt idx="638">
                  <c:v>0.99983059630102045</c:v>
                </c:pt>
                <c:pt idx="639">
                  <c:v>0.99999003507653061</c:v>
                </c:pt>
                <c:pt idx="640">
                  <c:v>0.99749880420918369</c:v>
                </c:pt>
                <c:pt idx="641">
                  <c:v>0.99933235012755106</c:v>
                </c:pt>
                <c:pt idx="642">
                  <c:v>0.99884406887755106</c:v>
                </c:pt>
                <c:pt idx="643">
                  <c:v>0.9992327008928571</c:v>
                </c:pt>
                <c:pt idx="644">
                  <c:v>0.99828603316326525</c:v>
                </c:pt>
                <c:pt idx="645">
                  <c:v>0.9966517857142857</c:v>
                </c:pt>
                <c:pt idx="646">
                  <c:v>0.99973094706632648</c:v>
                </c:pt>
                <c:pt idx="647">
                  <c:v>0.99865473533163263</c:v>
                </c:pt>
                <c:pt idx="648">
                  <c:v>0.99604392538265307</c:v>
                </c:pt>
                <c:pt idx="649">
                  <c:v>0.99501753826530615</c:v>
                </c:pt>
                <c:pt idx="650">
                  <c:v>0.99746890943877553</c:v>
                </c:pt>
                <c:pt idx="651">
                  <c:v>0.9972795758928571</c:v>
                </c:pt>
                <c:pt idx="652">
                  <c:v>0.99870455994897955</c:v>
                </c:pt>
                <c:pt idx="653">
                  <c:v>0.99829599808673475</c:v>
                </c:pt>
                <c:pt idx="654">
                  <c:v>0.99856505102040816</c:v>
                </c:pt>
                <c:pt idx="655">
                  <c:v>0.99996014030612246</c:v>
                </c:pt>
                <c:pt idx="656">
                  <c:v>0.99629304846938771</c:v>
                </c:pt>
                <c:pt idx="657">
                  <c:v>0.99654217155612246</c:v>
                </c:pt>
                <c:pt idx="658">
                  <c:v>0.99703045280612246</c:v>
                </c:pt>
                <c:pt idx="659">
                  <c:v>0.99983059630102045</c:v>
                </c:pt>
                <c:pt idx="660">
                  <c:v>0.99787747130102045</c:v>
                </c:pt>
                <c:pt idx="661">
                  <c:v>0.99990035076530615</c:v>
                </c:pt>
                <c:pt idx="662">
                  <c:v>0.98915816326530615</c:v>
                </c:pt>
                <c:pt idx="663">
                  <c:v>0.99866470025510201</c:v>
                </c:pt>
                <c:pt idx="664">
                  <c:v>0.99650231186224492</c:v>
                </c:pt>
                <c:pt idx="665">
                  <c:v>0.9954659598214286</c:v>
                </c:pt>
                <c:pt idx="666">
                  <c:v>0.98376713966836737</c:v>
                </c:pt>
                <c:pt idx="667">
                  <c:v>0.99992028061224492</c:v>
                </c:pt>
                <c:pt idx="668">
                  <c:v>0.98281050701530615</c:v>
                </c:pt>
                <c:pt idx="669">
                  <c:v>0.9944893973214286</c:v>
                </c:pt>
                <c:pt idx="670">
                  <c:v>0.9958147321428571</c:v>
                </c:pt>
                <c:pt idx="671">
                  <c:v>0.99900350765306123</c:v>
                </c:pt>
                <c:pt idx="672">
                  <c:v>0.99268574617346939</c:v>
                </c:pt>
                <c:pt idx="673">
                  <c:v>0.98307955994897955</c:v>
                </c:pt>
                <c:pt idx="674">
                  <c:v>0.99758848852040816</c:v>
                </c:pt>
                <c:pt idx="675">
                  <c:v>0.98582987882653061</c:v>
                </c:pt>
                <c:pt idx="676">
                  <c:v>0.99425023915816324</c:v>
                </c:pt>
                <c:pt idx="677">
                  <c:v>0.9962332589285714</c:v>
                </c:pt>
                <c:pt idx="678">
                  <c:v>0.99821627869897955</c:v>
                </c:pt>
                <c:pt idx="679">
                  <c:v>0.98805205676020413</c:v>
                </c:pt>
                <c:pt idx="680">
                  <c:v>0.99997010522959184</c:v>
                </c:pt>
                <c:pt idx="681">
                  <c:v>0.99820631377551017</c:v>
                </c:pt>
                <c:pt idx="682">
                  <c:v>0.99410076530612246</c:v>
                </c:pt>
                <c:pt idx="683">
                  <c:v>0.98379703443877553</c:v>
                </c:pt>
                <c:pt idx="684">
                  <c:v>0.99533641581632648</c:v>
                </c:pt>
                <c:pt idx="685">
                  <c:v>0.99687101403061229</c:v>
                </c:pt>
                <c:pt idx="686">
                  <c:v>0.97227758290816324</c:v>
                </c:pt>
                <c:pt idx="687">
                  <c:v>0.97887436224489799</c:v>
                </c:pt>
                <c:pt idx="688">
                  <c:v>0.98026945153061229</c:v>
                </c:pt>
                <c:pt idx="689">
                  <c:v>0.97696109693877553</c:v>
                </c:pt>
                <c:pt idx="690">
                  <c:v>0.9986746651785714</c:v>
                </c:pt>
                <c:pt idx="691">
                  <c:v>0.99278539540816324</c:v>
                </c:pt>
                <c:pt idx="692">
                  <c:v>0.99809669961734693</c:v>
                </c:pt>
                <c:pt idx="693">
                  <c:v>0.97775829081632648</c:v>
                </c:pt>
                <c:pt idx="694">
                  <c:v>0.99601403061224492</c:v>
                </c:pt>
                <c:pt idx="695">
                  <c:v>0.98593949298469385</c:v>
                </c:pt>
                <c:pt idx="696">
                  <c:v>0.98516222895408168</c:v>
                </c:pt>
                <c:pt idx="697">
                  <c:v>0.99219746492346939</c:v>
                </c:pt>
                <c:pt idx="698">
                  <c:v>0.99721978635204078</c:v>
                </c:pt>
                <c:pt idx="699">
                  <c:v>0.9798409598214286</c:v>
                </c:pt>
                <c:pt idx="700">
                  <c:v>0.97981106505102045</c:v>
                </c:pt>
                <c:pt idx="701">
                  <c:v>0.99362244897959184</c:v>
                </c:pt>
                <c:pt idx="702">
                  <c:v>0.97584502551020413</c:v>
                </c:pt>
                <c:pt idx="703">
                  <c:v>0.99506736288265307</c:v>
                </c:pt>
                <c:pt idx="704">
                  <c:v>0.98756377551020413</c:v>
                </c:pt>
                <c:pt idx="705">
                  <c:v>0.99766820790816324</c:v>
                </c:pt>
                <c:pt idx="706">
                  <c:v>0.9827008928571429</c:v>
                </c:pt>
                <c:pt idx="707">
                  <c:v>0.99221739477040816</c:v>
                </c:pt>
                <c:pt idx="708">
                  <c:v>0.99743901466836737</c:v>
                </c:pt>
                <c:pt idx="709">
                  <c:v>0.98093710140306123</c:v>
                </c:pt>
                <c:pt idx="710">
                  <c:v>0.9919782366071429</c:v>
                </c:pt>
                <c:pt idx="711">
                  <c:v>0.99801698022959184</c:v>
                </c:pt>
                <c:pt idx="712">
                  <c:v>0.98876953125</c:v>
                </c:pt>
                <c:pt idx="713">
                  <c:v>0.98497289540816324</c:v>
                </c:pt>
                <c:pt idx="714">
                  <c:v>0.99998007015306123</c:v>
                </c:pt>
                <c:pt idx="715">
                  <c:v>0.99792729591836737</c:v>
                </c:pt>
                <c:pt idx="716">
                  <c:v>0.98927774234693877</c:v>
                </c:pt>
                <c:pt idx="717">
                  <c:v>0.99493781887755106</c:v>
                </c:pt>
                <c:pt idx="718">
                  <c:v>0.99988042091836737</c:v>
                </c:pt>
                <c:pt idx="719">
                  <c:v>1</c:v>
                </c:pt>
                <c:pt idx="720">
                  <c:v>0.99747887436224492</c:v>
                </c:pt>
                <c:pt idx="721">
                  <c:v>0.9988141741071429</c:v>
                </c:pt>
                <c:pt idx="722">
                  <c:v>0.99380181760204078</c:v>
                </c:pt>
                <c:pt idx="723">
                  <c:v>0.99960140306122447</c:v>
                </c:pt>
                <c:pt idx="724">
                  <c:v>0.99780771683673475</c:v>
                </c:pt>
                <c:pt idx="725">
                  <c:v>0.99698062818877553</c:v>
                </c:pt>
                <c:pt idx="726">
                  <c:v>0.99893375318877553</c:v>
                </c:pt>
                <c:pt idx="727">
                  <c:v>0.99864477040816324</c:v>
                </c:pt>
                <c:pt idx="728">
                  <c:v>0.99767817283163263</c:v>
                </c:pt>
                <c:pt idx="729">
                  <c:v>0.99999003507653061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0.99946189413265307</c:v>
                </c:pt>
                <c:pt idx="734">
                  <c:v>0.99508729272959184</c:v>
                </c:pt>
                <c:pt idx="735">
                  <c:v>0.99366230867346939</c:v>
                </c:pt>
                <c:pt idx="736">
                  <c:v>0.99843550701530615</c:v>
                </c:pt>
                <c:pt idx="737">
                  <c:v>0.99202806122448983</c:v>
                </c:pt>
                <c:pt idx="738">
                  <c:v>0.99600406568877553</c:v>
                </c:pt>
                <c:pt idx="739">
                  <c:v>0.9958844866071429</c:v>
                </c:pt>
                <c:pt idx="740">
                  <c:v>0.99173907844387754</c:v>
                </c:pt>
                <c:pt idx="741">
                  <c:v>0.99375199298469385</c:v>
                </c:pt>
                <c:pt idx="742">
                  <c:v>0.99949178890306123</c:v>
                </c:pt>
                <c:pt idx="743">
                  <c:v>0.99728954081632648</c:v>
                </c:pt>
                <c:pt idx="744">
                  <c:v>0.9964425223214286</c:v>
                </c:pt>
                <c:pt idx="745">
                  <c:v>0.99505739795918369</c:v>
                </c:pt>
                <c:pt idx="746">
                  <c:v>0.99878427933673475</c:v>
                </c:pt>
                <c:pt idx="747">
                  <c:v>0.99943199936224492</c:v>
                </c:pt>
                <c:pt idx="748">
                  <c:v>0.99787747130102045</c:v>
                </c:pt>
                <c:pt idx="749">
                  <c:v>0.98996532206632648</c:v>
                </c:pt>
                <c:pt idx="750">
                  <c:v>0.99877431441326525</c:v>
                </c:pt>
                <c:pt idx="751">
                  <c:v>0.99939213966836737</c:v>
                </c:pt>
                <c:pt idx="752">
                  <c:v>0.99357262436224492</c:v>
                </c:pt>
                <c:pt idx="753">
                  <c:v>0.99449936224489799</c:v>
                </c:pt>
                <c:pt idx="754">
                  <c:v>0.99315409757653061</c:v>
                </c:pt>
                <c:pt idx="755">
                  <c:v>1</c:v>
                </c:pt>
                <c:pt idx="756">
                  <c:v>0.99999003507653061</c:v>
                </c:pt>
                <c:pt idx="757">
                  <c:v>0.99457908163265307</c:v>
                </c:pt>
                <c:pt idx="758">
                  <c:v>0.9898158482142857</c:v>
                </c:pt>
                <c:pt idx="759">
                  <c:v>0.99954161352040816</c:v>
                </c:pt>
                <c:pt idx="760">
                  <c:v>1</c:v>
                </c:pt>
                <c:pt idx="761">
                  <c:v>0.99415058992346939</c:v>
                </c:pt>
                <c:pt idx="762">
                  <c:v>0.99554567920918369</c:v>
                </c:pt>
                <c:pt idx="763">
                  <c:v>0.99257613201530615</c:v>
                </c:pt>
                <c:pt idx="764">
                  <c:v>0.99967115752551017</c:v>
                </c:pt>
                <c:pt idx="765">
                  <c:v>0.99261599170918369</c:v>
                </c:pt>
                <c:pt idx="766">
                  <c:v>0.98984574298469385</c:v>
                </c:pt>
                <c:pt idx="767">
                  <c:v>0.99984056122448983</c:v>
                </c:pt>
                <c:pt idx="768">
                  <c:v>0.99606385522959184</c:v>
                </c:pt>
                <c:pt idx="769">
                  <c:v>0.98816167091836737</c:v>
                </c:pt>
                <c:pt idx="770">
                  <c:v>0.99933235012755106</c:v>
                </c:pt>
                <c:pt idx="771">
                  <c:v>0.99746890943877553</c:v>
                </c:pt>
                <c:pt idx="772">
                  <c:v>0.99982063137755106</c:v>
                </c:pt>
                <c:pt idx="773">
                  <c:v>0.98941725127551017</c:v>
                </c:pt>
                <c:pt idx="774">
                  <c:v>0.99991031568877553</c:v>
                </c:pt>
                <c:pt idx="775">
                  <c:v>0.9997907366071429</c:v>
                </c:pt>
                <c:pt idx="776">
                  <c:v>0.99841557716836737</c:v>
                </c:pt>
                <c:pt idx="777">
                  <c:v>0.99896364795918369</c:v>
                </c:pt>
                <c:pt idx="778">
                  <c:v>0.99891382334183676</c:v>
                </c:pt>
                <c:pt idx="779">
                  <c:v>0.99947185905612246</c:v>
                </c:pt>
                <c:pt idx="780">
                  <c:v>0.98519212372448983</c:v>
                </c:pt>
                <c:pt idx="781">
                  <c:v>0.99985052614795922</c:v>
                </c:pt>
                <c:pt idx="782">
                  <c:v>0.98139548788265307</c:v>
                </c:pt>
                <c:pt idx="783">
                  <c:v>0.98771324936224492</c:v>
                </c:pt>
                <c:pt idx="784">
                  <c:v>0.99747887436224492</c:v>
                </c:pt>
                <c:pt idx="785">
                  <c:v>0.98515226403061229</c:v>
                </c:pt>
                <c:pt idx="786">
                  <c:v>0.98356784119897955</c:v>
                </c:pt>
                <c:pt idx="787">
                  <c:v>0.99917291135204078</c:v>
                </c:pt>
                <c:pt idx="788">
                  <c:v>1</c:v>
                </c:pt>
                <c:pt idx="789">
                  <c:v>0.9849330357142857</c:v>
                </c:pt>
                <c:pt idx="790">
                  <c:v>0.99467873086734693</c:v>
                </c:pt>
                <c:pt idx="791">
                  <c:v>0.99625318877551017</c:v>
                </c:pt>
                <c:pt idx="792">
                  <c:v>0.99962133290816324</c:v>
                </c:pt>
                <c:pt idx="793">
                  <c:v>0.99112125318877553</c:v>
                </c:pt>
                <c:pt idx="794">
                  <c:v>0.99429009885204078</c:v>
                </c:pt>
                <c:pt idx="795">
                  <c:v>0.99501753826530615</c:v>
                </c:pt>
                <c:pt idx="796">
                  <c:v>0.99877431441326525</c:v>
                </c:pt>
                <c:pt idx="797">
                  <c:v>0.99514708227040816</c:v>
                </c:pt>
                <c:pt idx="798">
                  <c:v>0.99467873086734693</c:v>
                </c:pt>
                <c:pt idx="799">
                  <c:v>0.99227718431122447</c:v>
                </c:pt>
                <c:pt idx="800">
                  <c:v>0.99940210459183676</c:v>
                </c:pt>
                <c:pt idx="801">
                  <c:v>0.99293486926020413</c:v>
                </c:pt>
                <c:pt idx="802">
                  <c:v>0.99891382334183676</c:v>
                </c:pt>
                <c:pt idx="803">
                  <c:v>0.99380181760204078</c:v>
                </c:pt>
                <c:pt idx="804">
                  <c:v>0.99999003507653061</c:v>
                </c:pt>
                <c:pt idx="805">
                  <c:v>0.99612364477040816</c:v>
                </c:pt>
                <c:pt idx="806">
                  <c:v>0.99477838010204078</c:v>
                </c:pt>
                <c:pt idx="807">
                  <c:v>0.9991629464285714</c:v>
                </c:pt>
                <c:pt idx="808">
                  <c:v>0.99854512117346939</c:v>
                </c:pt>
                <c:pt idx="809">
                  <c:v>1</c:v>
                </c:pt>
                <c:pt idx="810">
                  <c:v>0.99369220344387754</c:v>
                </c:pt>
                <c:pt idx="811">
                  <c:v>0.99327367665816324</c:v>
                </c:pt>
                <c:pt idx="812">
                  <c:v>0.99988042091836737</c:v>
                </c:pt>
                <c:pt idx="813">
                  <c:v>0.99692083864795922</c:v>
                </c:pt>
                <c:pt idx="814">
                  <c:v>0.98291015625</c:v>
                </c:pt>
                <c:pt idx="815">
                  <c:v>0.99821627869897955</c:v>
                </c:pt>
                <c:pt idx="816">
                  <c:v>0.99450932716836737</c:v>
                </c:pt>
                <c:pt idx="817">
                  <c:v>0.99173907844387754</c:v>
                </c:pt>
                <c:pt idx="818">
                  <c:v>0.99210778061224492</c:v>
                </c:pt>
                <c:pt idx="819">
                  <c:v>1</c:v>
                </c:pt>
                <c:pt idx="820">
                  <c:v>0.98323899872448983</c:v>
                </c:pt>
                <c:pt idx="821">
                  <c:v>0.99444953762755106</c:v>
                </c:pt>
                <c:pt idx="822">
                  <c:v>0.99929249043367352</c:v>
                </c:pt>
                <c:pt idx="823">
                  <c:v>0.9820033482142857</c:v>
                </c:pt>
                <c:pt idx="824">
                  <c:v>0.99731943558673475</c:v>
                </c:pt>
                <c:pt idx="825">
                  <c:v>0.99990035076530615</c:v>
                </c:pt>
                <c:pt idx="826">
                  <c:v>0.9967215401785714</c:v>
                </c:pt>
                <c:pt idx="827">
                  <c:v>0.99320392219387754</c:v>
                </c:pt>
                <c:pt idx="828">
                  <c:v>0.99347297512755106</c:v>
                </c:pt>
                <c:pt idx="829">
                  <c:v>0.9987444196428571</c:v>
                </c:pt>
                <c:pt idx="830">
                  <c:v>0.98926777742346939</c:v>
                </c:pt>
                <c:pt idx="831">
                  <c:v>0.99413066007653061</c:v>
                </c:pt>
                <c:pt idx="832">
                  <c:v>0.99742904974489799</c:v>
                </c:pt>
                <c:pt idx="833">
                  <c:v>0.99159956951530615</c:v>
                </c:pt>
                <c:pt idx="834">
                  <c:v>0.99552574936224492</c:v>
                </c:pt>
                <c:pt idx="835">
                  <c:v>0.99826610331632648</c:v>
                </c:pt>
                <c:pt idx="836">
                  <c:v>0.9916294642857143</c:v>
                </c:pt>
                <c:pt idx="837">
                  <c:v>0.99584462691326525</c:v>
                </c:pt>
                <c:pt idx="838">
                  <c:v>0.98965640943877553</c:v>
                </c:pt>
                <c:pt idx="839">
                  <c:v>0.99122090242346939</c:v>
                </c:pt>
                <c:pt idx="840">
                  <c:v>0.99352279974489799</c:v>
                </c:pt>
                <c:pt idx="841">
                  <c:v>0.99719985650510201</c:v>
                </c:pt>
                <c:pt idx="842">
                  <c:v>0.99462890625</c:v>
                </c:pt>
                <c:pt idx="843">
                  <c:v>0.99841557716836737</c:v>
                </c:pt>
                <c:pt idx="844">
                  <c:v>0.99321388711734693</c:v>
                </c:pt>
                <c:pt idx="845">
                  <c:v>0.99394132653061229</c:v>
                </c:pt>
                <c:pt idx="846">
                  <c:v>0.9953962053571429</c:v>
                </c:pt>
                <c:pt idx="847">
                  <c:v>0.99961136798469385</c:v>
                </c:pt>
                <c:pt idx="848">
                  <c:v>0.99995017538265307</c:v>
                </c:pt>
                <c:pt idx="849">
                  <c:v>0.99858498086734693</c:v>
                </c:pt>
                <c:pt idx="850">
                  <c:v>0.99489795918367352</c:v>
                </c:pt>
                <c:pt idx="851">
                  <c:v>1</c:v>
                </c:pt>
                <c:pt idx="852">
                  <c:v>0.99409080038265307</c:v>
                </c:pt>
                <c:pt idx="853">
                  <c:v>0.99876434948979587</c:v>
                </c:pt>
                <c:pt idx="854">
                  <c:v>1</c:v>
                </c:pt>
                <c:pt idx="855">
                  <c:v>0.99932238520408168</c:v>
                </c:pt>
                <c:pt idx="856">
                  <c:v>0.99922273596938771</c:v>
                </c:pt>
                <c:pt idx="857">
                  <c:v>0.99551578443877553</c:v>
                </c:pt>
                <c:pt idx="858">
                  <c:v>0.99137037627551017</c:v>
                </c:pt>
                <c:pt idx="859">
                  <c:v>0.99996014030612246</c:v>
                </c:pt>
                <c:pt idx="860">
                  <c:v>0.99614357461734693</c:v>
                </c:pt>
                <c:pt idx="861">
                  <c:v>0.99454918686224492</c:v>
                </c:pt>
                <c:pt idx="862">
                  <c:v>0.99999003507653061</c:v>
                </c:pt>
                <c:pt idx="863">
                  <c:v>0.99731943558673475</c:v>
                </c:pt>
                <c:pt idx="864">
                  <c:v>0.99934231505102045</c:v>
                </c:pt>
                <c:pt idx="865">
                  <c:v>1</c:v>
                </c:pt>
                <c:pt idx="866">
                  <c:v>0.9999302455357143</c:v>
                </c:pt>
                <c:pt idx="867">
                  <c:v>0.99737922512755106</c:v>
                </c:pt>
                <c:pt idx="868">
                  <c:v>0.99442960778061229</c:v>
                </c:pt>
                <c:pt idx="869">
                  <c:v>0.99998007015306123</c:v>
                </c:pt>
                <c:pt idx="870">
                  <c:v>1</c:v>
                </c:pt>
                <c:pt idx="871">
                  <c:v>0.9852818080357143</c:v>
                </c:pt>
                <c:pt idx="872">
                  <c:v>1</c:v>
                </c:pt>
                <c:pt idx="873">
                  <c:v>0.99410076530612246</c:v>
                </c:pt>
                <c:pt idx="874">
                  <c:v>0.98188376913265307</c:v>
                </c:pt>
                <c:pt idx="875">
                  <c:v>0.99178890306122447</c:v>
                </c:pt>
                <c:pt idx="876">
                  <c:v>0.98855030293367352</c:v>
                </c:pt>
                <c:pt idx="877">
                  <c:v>0.99955157844387754</c:v>
                </c:pt>
                <c:pt idx="878">
                  <c:v>0.98848054846938771</c:v>
                </c:pt>
                <c:pt idx="879">
                  <c:v>0.99215760522959184</c:v>
                </c:pt>
                <c:pt idx="880">
                  <c:v>0.99872448979591832</c:v>
                </c:pt>
                <c:pt idx="881">
                  <c:v>0.99816645408163263</c:v>
                </c:pt>
                <c:pt idx="882">
                  <c:v>0.99359255420918369</c:v>
                </c:pt>
                <c:pt idx="883">
                  <c:v>0.99081234056122447</c:v>
                </c:pt>
                <c:pt idx="884">
                  <c:v>0.9998604910714286</c:v>
                </c:pt>
                <c:pt idx="885">
                  <c:v>0.9962332589285714</c:v>
                </c:pt>
                <c:pt idx="886">
                  <c:v>0.99799705038265307</c:v>
                </c:pt>
                <c:pt idx="887">
                  <c:v>0.99520687181122447</c:v>
                </c:pt>
                <c:pt idx="888">
                  <c:v>0.99355269451530615</c:v>
                </c:pt>
                <c:pt idx="889">
                  <c:v>0.99220742984693877</c:v>
                </c:pt>
                <c:pt idx="890">
                  <c:v>0.9913504464285714</c:v>
                </c:pt>
                <c:pt idx="891">
                  <c:v>0.9986746651785714</c:v>
                </c:pt>
                <c:pt idx="892">
                  <c:v>0.99150988520408168</c:v>
                </c:pt>
                <c:pt idx="893">
                  <c:v>0.99345304528061229</c:v>
                </c:pt>
                <c:pt idx="894">
                  <c:v>0.99586455676020413</c:v>
                </c:pt>
                <c:pt idx="895">
                  <c:v>0.98975605867346939</c:v>
                </c:pt>
                <c:pt idx="896">
                  <c:v>0.99713010204081631</c:v>
                </c:pt>
                <c:pt idx="897">
                  <c:v>0.99492785395408168</c:v>
                </c:pt>
                <c:pt idx="898">
                  <c:v>0.99592434630102045</c:v>
                </c:pt>
                <c:pt idx="899">
                  <c:v>0.98927774234693877</c:v>
                </c:pt>
                <c:pt idx="900">
                  <c:v>0.99217753507653061</c:v>
                </c:pt>
                <c:pt idx="901">
                  <c:v>0.9958147321428571</c:v>
                </c:pt>
                <c:pt idx="902">
                  <c:v>0.99307437818877553</c:v>
                </c:pt>
                <c:pt idx="903">
                  <c:v>0.98944714604591832</c:v>
                </c:pt>
                <c:pt idx="904">
                  <c:v>0.99838568239795922</c:v>
                </c:pt>
                <c:pt idx="905">
                  <c:v>0.99996014030612246</c:v>
                </c:pt>
                <c:pt idx="906">
                  <c:v>0.9892578125</c:v>
                </c:pt>
                <c:pt idx="907">
                  <c:v>0.99130062181122447</c:v>
                </c:pt>
                <c:pt idx="908">
                  <c:v>0.99927256058673475</c:v>
                </c:pt>
                <c:pt idx="909">
                  <c:v>0.99625318877551017</c:v>
                </c:pt>
                <c:pt idx="910">
                  <c:v>0.98965640943877553</c:v>
                </c:pt>
                <c:pt idx="911">
                  <c:v>0.99766820790816324</c:v>
                </c:pt>
                <c:pt idx="912">
                  <c:v>0.99620336415816324</c:v>
                </c:pt>
                <c:pt idx="913">
                  <c:v>0.99163942920918369</c:v>
                </c:pt>
                <c:pt idx="914">
                  <c:v>0.99654217155612246</c:v>
                </c:pt>
                <c:pt idx="915">
                  <c:v>0.99849529655612246</c:v>
                </c:pt>
                <c:pt idx="916">
                  <c:v>0.98457429846938771</c:v>
                </c:pt>
                <c:pt idx="917">
                  <c:v>0.99482820471938771</c:v>
                </c:pt>
                <c:pt idx="918">
                  <c:v>0.99621332908163263</c:v>
                </c:pt>
                <c:pt idx="919">
                  <c:v>0.98132573341836737</c:v>
                </c:pt>
                <c:pt idx="920">
                  <c:v>0.99704041772959184</c:v>
                </c:pt>
                <c:pt idx="921">
                  <c:v>0.9922572544642857</c:v>
                </c:pt>
                <c:pt idx="922">
                  <c:v>0.99983059630102045</c:v>
                </c:pt>
                <c:pt idx="923">
                  <c:v>0.99185865752551017</c:v>
                </c:pt>
                <c:pt idx="924">
                  <c:v>0.98791254783163263</c:v>
                </c:pt>
                <c:pt idx="925">
                  <c:v>0.99516701211734693</c:v>
                </c:pt>
                <c:pt idx="926">
                  <c:v>0.9827706473214286</c:v>
                </c:pt>
                <c:pt idx="927">
                  <c:v>0.98589963329081631</c:v>
                </c:pt>
                <c:pt idx="928">
                  <c:v>0.99695073341836737</c:v>
                </c:pt>
                <c:pt idx="929">
                  <c:v>0.98539142219387754</c:v>
                </c:pt>
                <c:pt idx="930">
                  <c:v>0.99510722257653061</c:v>
                </c:pt>
                <c:pt idx="931">
                  <c:v>0.98056839923469385</c:v>
                </c:pt>
                <c:pt idx="932">
                  <c:v>0.99821627869897955</c:v>
                </c:pt>
                <c:pt idx="933">
                  <c:v>0.99056321747448983</c:v>
                </c:pt>
                <c:pt idx="934">
                  <c:v>0.98728475765306123</c:v>
                </c:pt>
                <c:pt idx="935">
                  <c:v>0.99995017538265307</c:v>
                </c:pt>
                <c:pt idx="936">
                  <c:v>0.9920479910714286</c:v>
                </c:pt>
                <c:pt idx="937">
                  <c:v>0.99523676658163263</c:v>
                </c:pt>
                <c:pt idx="938">
                  <c:v>0.99980070153061229</c:v>
                </c:pt>
                <c:pt idx="939">
                  <c:v>0.99374202806122447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34-4B03-AB8D-EC693D4C510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clip=0.5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Sheet1!$D$2:$D$941</c:f>
              <c:numCache>
                <c:formatCode>General</c:formatCode>
                <c:ptCount val="940"/>
                <c:pt idx="0">
                  <c:v>0.73229233099489799</c:v>
                </c:pt>
                <c:pt idx="1">
                  <c:v>0.79447345344387754</c:v>
                </c:pt>
                <c:pt idx="2">
                  <c:v>0.79446348852040816</c:v>
                </c:pt>
                <c:pt idx="3">
                  <c:v>0.88489516900510201</c:v>
                </c:pt>
                <c:pt idx="4">
                  <c:v>0.90536312181122447</c:v>
                </c:pt>
                <c:pt idx="5">
                  <c:v>0.91357421875</c:v>
                </c:pt>
                <c:pt idx="6">
                  <c:v>0.92915935905612246</c:v>
                </c:pt>
                <c:pt idx="7">
                  <c:v>0.9384765625</c:v>
                </c:pt>
                <c:pt idx="8">
                  <c:v>0.96410634566326525</c:v>
                </c:pt>
                <c:pt idx="9">
                  <c:v>0.93148118622448983</c:v>
                </c:pt>
                <c:pt idx="10">
                  <c:v>0.95125159438775508</c:v>
                </c:pt>
                <c:pt idx="11">
                  <c:v>0.98740433673469385</c:v>
                </c:pt>
                <c:pt idx="12">
                  <c:v>0.98978595344387754</c:v>
                </c:pt>
                <c:pt idx="13">
                  <c:v>0.97859534438775508</c:v>
                </c:pt>
                <c:pt idx="14">
                  <c:v>0.97364277742346939</c:v>
                </c:pt>
                <c:pt idx="15">
                  <c:v>0.98641780931122447</c:v>
                </c:pt>
                <c:pt idx="16">
                  <c:v>0.99995017538265307</c:v>
                </c:pt>
                <c:pt idx="17">
                  <c:v>0.99765824298469385</c:v>
                </c:pt>
                <c:pt idx="18">
                  <c:v>0.97945232780612246</c:v>
                </c:pt>
                <c:pt idx="19">
                  <c:v>0.98486328125</c:v>
                </c:pt>
                <c:pt idx="20">
                  <c:v>0.99059311224489799</c:v>
                </c:pt>
                <c:pt idx="21">
                  <c:v>1</c:v>
                </c:pt>
                <c:pt idx="22">
                  <c:v>1</c:v>
                </c:pt>
                <c:pt idx="23">
                  <c:v>0.99942203443877553</c:v>
                </c:pt>
                <c:pt idx="24">
                  <c:v>0.99969108737244894</c:v>
                </c:pt>
                <c:pt idx="25">
                  <c:v>0.9893275669642857</c:v>
                </c:pt>
                <c:pt idx="26">
                  <c:v>0.99267578125</c:v>
                </c:pt>
                <c:pt idx="27">
                  <c:v>0.99552574936224492</c:v>
                </c:pt>
                <c:pt idx="28">
                  <c:v>0.99989038584183676</c:v>
                </c:pt>
                <c:pt idx="29">
                  <c:v>0.99998007015306123</c:v>
                </c:pt>
                <c:pt idx="30">
                  <c:v>0.99956154336734693</c:v>
                </c:pt>
                <c:pt idx="31">
                  <c:v>0.99466876594387754</c:v>
                </c:pt>
                <c:pt idx="32">
                  <c:v>0.99674147002551017</c:v>
                </c:pt>
                <c:pt idx="33">
                  <c:v>1</c:v>
                </c:pt>
                <c:pt idx="34">
                  <c:v>0.99998007015306123</c:v>
                </c:pt>
                <c:pt idx="35">
                  <c:v>0.99320392219387754</c:v>
                </c:pt>
                <c:pt idx="36">
                  <c:v>0.99854512117346939</c:v>
                </c:pt>
                <c:pt idx="37">
                  <c:v>0.9997907366071429</c:v>
                </c:pt>
                <c:pt idx="38">
                  <c:v>0.99988042091836737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0.99897361288265307</c:v>
                </c:pt>
                <c:pt idx="43">
                  <c:v>0.99925263073979587</c:v>
                </c:pt>
                <c:pt idx="44">
                  <c:v>1</c:v>
                </c:pt>
                <c:pt idx="45">
                  <c:v>1</c:v>
                </c:pt>
                <c:pt idx="46">
                  <c:v>0.99976084183673475</c:v>
                </c:pt>
                <c:pt idx="47">
                  <c:v>0.99961136798469385</c:v>
                </c:pt>
                <c:pt idx="48">
                  <c:v>0.99996014030612246</c:v>
                </c:pt>
                <c:pt idx="49">
                  <c:v>0.99968112244897955</c:v>
                </c:pt>
                <c:pt idx="50">
                  <c:v>1</c:v>
                </c:pt>
                <c:pt idx="51">
                  <c:v>0.99994021045918369</c:v>
                </c:pt>
                <c:pt idx="52">
                  <c:v>1</c:v>
                </c:pt>
                <c:pt idx="53">
                  <c:v>0.99787747130102045</c:v>
                </c:pt>
                <c:pt idx="54">
                  <c:v>0.99992028061224492</c:v>
                </c:pt>
                <c:pt idx="55">
                  <c:v>1</c:v>
                </c:pt>
                <c:pt idx="56">
                  <c:v>0.99995017538265307</c:v>
                </c:pt>
                <c:pt idx="57">
                  <c:v>1</c:v>
                </c:pt>
                <c:pt idx="58">
                  <c:v>0.9987444196428571</c:v>
                </c:pt>
                <c:pt idx="59">
                  <c:v>0.99957150829081631</c:v>
                </c:pt>
                <c:pt idx="60">
                  <c:v>0.99997010522959184</c:v>
                </c:pt>
                <c:pt idx="61">
                  <c:v>0.99928252551020413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0.99957150829081631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0.9999302455357143</c:v>
                </c:pt>
                <c:pt idx="71">
                  <c:v>1</c:v>
                </c:pt>
                <c:pt idx="72">
                  <c:v>0.99956154336734693</c:v>
                </c:pt>
                <c:pt idx="73">
                  <c:v>0.99995017538265307</c:v>
                </c:pt>
                <c:pt idx="74">
                  <c:v>1</c:v>
                </c:pt>
                <c:pt idx="75">
                  <c:v>0.99745894451530615</c:v>
                </c:pt>
                <c:pt idx="76">
                  <c:v>1</c:v>
                </c:pt>
                <c:pt idx="77">
                  <c:v>0.99968112244897955</c:v>
                </c:pt>
                <c:pt idx="78">
                  <c:v>0.99999003507653061</c:v>
                </c:pt>
                <c:pt idx="79">
                  <c:v>1</c:v>
                </c:pt>
                <c:pt idx="80">
                  <c:v>0.99999003507653061</c:v>
                </c:pt>
                <c:pt idx="81">
                  <c:v>0.99939213966836737</c:v>
                </c:pt>
                <c:pt idx="82">
                  <c:v>1</c:v>
                </c:pt>
                <c:pt idx="83">
                  <c:v>1</c:v>
                </c:pt>
                <c:pt idx="84">
                  <c:v>0.99913305165816324</c:v>
                </c:pt>
                <c:pt idx="85">
                  <c:v>1</c:v>
                </c:pt>
                <c:pt idx="86">
                  <c:v>0.99950175382653061</c:v>
                </c:pt>
                <c:pt idx="87">
                  <c:v>1</c:v>
                </c:pt>
                <c:pt idx="88">
                  <c:v>1</c:v>
                </c:pt>
                <c:pt idx="89">
                  <c:v>0.99992028061224492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0.99963129783163263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0.99717992665816324</c:v>
                </c:pt>
                <c:pt idx="102">
                  <c:v>1</c:v>
                </c:pt>
                <c:pt idx="103">
                  <c:v>0.99999003507653061</c:v>
                </c:pt>
                <c:pt idx="104">
                  <c:v>0.9999302455357143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0.99999003507653061</c:v>
                </c:pt>
                <c:pt idx="110">
                  <c:v>0.99920280612244894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0.99863480548469385</c:v>
                </c:pt>
                <c:pt idx="115">
                  <c:v>0.99999003507653061</c:v>
                </c:pt>
                <c:pt idx="116">
                  <c:v>1</c:v>
                </c:pt>
                <c:pt idx="117">
                  <c:v>0.99904336734693877</c:v>
                </c:pt>
                <c:pt idx="118">
                  <c:v>1</c:v>
                </c:pt>
                <c:pt idx="119">
                  <c:v>1</c:v>
                </c:pt>
                <c:pt idx="120">
                  <c:v>0.99995017538265307</c:v>
                </c:pt>
                <c:pt idx="121">
                  <c:v>0.99925263073979587</c:v>
                </c:pt>
                <c:pt idx="122">
                  <c:v>0.99638273278061229</c:v>
                </c:pt>
                <c:pt idx="123">
                  <c:v>0.99999003507653061</c:v>
                </c:pt>
                <c:pt idx="124">
                  <c:v>0.99626315369897955</c:v>
                </c:pt>
                <c:pt idx="125">
                  <c:v>0.99892378826530615</c:v>
                </c:pt>
                <c:pt idx="126">
                  <c:v>0.99999003507653061</c:v>
                </c:pt>
                <c:pt idx="127">
                  <c:v>0.99653220663265307</c:v>
                </c:pt>
                <c:pt idx="128">
                  <c:v>1</c:v>
                </c:pt>
                <c:pt idx="129">
                  <c:v>0.99840561224489799</c:v>
                </c:pt>
                <c:pt idx="130">
                  <c:v>0.99865473533163263</c:v>
                </c:pt>
                <c:pt idx="131">
                  <c:v>0.99897361288265307</c:v>
                </c:pt>
                <c:pt idx="132">
                  <c:v>0.99974091198979587</c:v>
                </c:pt>
                <c:pt idx="133">
                  <c:v>0.99999003507653061</c:v>
                </c:pt>
                <c:pt idx="134">
                  <c:v>1</c:v>
                </c:pt>
                <c:pt idx="135">
                  <c:v>0.99953164859693877</c:v>
                </c:pt>
                <c:pt idx="136">
                  <c:v>0.99813655931122447</c:v>
                </c:pt>
                <c:pt idx="137">
                  <c:v>0.99109135841836737</c:v>
                </c:pt>
                <c:pt idx="138">
                  <c:v>0.99998007015306123</c:v>
                </c:pt>
                <c:pt idx="139">
                  <c:v>0.99962133290816324</c:v>
                </c:pt>
                <c:pt idx="140">
                  <c:v>0.97141063456632648</c:v>
                </c:pt>
                <c:pt idx="141">
                  <c:v>0.99053332270408168</c:v>
                </c:pt>
                <c:pt idx="142">
                  <c:v>0.93965242346938771</c:v>
                </c:pt>
                <c:pt idx="143">
                  <c:v>0.99263592155612246</c:v>
                </c:pt>
                <c:pt idx="144">
                  <c:v>0.89245854591836737</c:v>
                </c:pt>
                <c:pt idx="145">
                  <c:v>0.95031489158163263</c:v>
                </c:pt>
                <c:pt idx="146">
                  <c:v>0.91966278698979587</c:v>
                </c:pt>
                <c:pt idx="147">
                  <c:v>0.96047911352040816</c:v>
                </c:pt>
                <c:pt idx="148">
                  <c:v>0.90574178890306123</c:v>
                </c:pt>
                <c:pt idx="149">
                  <c:v>0.98652742346938771</c:v>
                </c:pt>
                <c:pt idx="150">
                  <c:v>0.87745137117346939</c:v>
                </c:pt>
                <c:pt idx="151">
                  <c:v>0.9138532366071429</c:v>
                </c:pt>
                <c:pt idx="152">
                  <c:v>0.96441525829081631</c:v>
                </c:pt>
                <c:pt idx="153">
                  <c:v>0.95737005739795922</c:v>
                </c:pt>
                <c:pt idx="154">
                  <c:v>0.99250637755102045</c:v>
                </c:pt>
                <c:pt idx="155">
                  <c:v>0.89186065051020413</c:v>
                </c:pt>
                <c:pt idx="156">
                  <c:v>0.98463408801020413</c:v>
                </c:pt>
                <c:pt idx="157">
                  <c:v>0.9384765625</c:v>
                </c:pt>
                <c:pt idx="158">
                  <c:v>0.93456034757653061</c:v>
                </c:pt>
                <c:pt idx="159">
                  <c:v>0.99921277104591832</c:v>
                </c:pt>
                <c:pt idx="160">
                  <c:v>0.98710538903061229</c:v>
                </c:pt>
                <c:pt idx="161">
                  <c:v>0.91353435905612246</c:v>
                </c:pt>
                <c:pt idx="162">
                  <c:v>0.99503746811224492</c:v>
                </c:pt>
                <c:pt idx="163">
                  <c:v>0.95994100765306123</c:v>
                </c:pt>
                <c:pt idx="164">
                  <c:v>0.98901865433673475</c:v>
                </c:pt>
                <c:pt idx="165">
                  <c:v>0.99111128826530615</c:v>
                </c:pt>
                <c:pt idx="166">
                  <c:v>0.97638313137755106</c:v>
                </c:pt>
                <c:pt idx="167">
                  <c:v>0.99847536670918369</c:v>
                </c:pt>
                <c:pt idx="168">
                  <c:v>0.99263592155612246</c:v>
                </c:pt>
                <c:pt idx="169">
                  <c:v>0.97989078443877553</c:v>
                </c:pt>
                <c:pt idx="170">
                  <c:v>0.99129065688775508</c:v>
                </c:pt>
                <c:pt idx="171">
                  <c:v>0.9783063616071429</c:v>
                </c:pt>
                <c:pt idx="172">
                  <c:v>0.99245655293367352</c:v>
                </c:pt>
                <c:pt idx="173">
                  <c:v>0.99671157525510201</c:v>
                </c:pt>
                <c:pt idx="174">
                  <c:v>0.98550103635204078</c:v>
                </c:pt>
                <c:pt idx="175">
                  <c:v>0.98253148915816324</c:v>
                </c:pt>
                <c:pt idx="176">
                  <c:v>0.99883410395408168</c:v>
                </c:pt>
                <c:pt idx="177">
                  <c:v>0.99997010522959184</c:v>
                </c:pt>
                <c:pt idx="178">
                  <c:v>0.98579998405612246</c:v>
                </c:pt>
                <c:pt idx="179">
                  <c:v>0.99987045599489799</c:v>
                </c:pt>
                <c:pt idx="180">
                  <c:v>0.99973094706632648</c:v>
                </c:pt>
                <c:pt idx="181">
                  <c:v>0.99329360650510201</c:v>
                </c:pt>
                <c:pt idx="182">
                  <c:v>0.99435985331632648</c:v>
                </c:pt>
                <c:pt idx="183">
                  <c:v>0.99942203443877553</c:v>
                </c:pt>
                <c:pt idx="184">
                  <c:v>0.99573501275510201</c:v>
                </c:pt>
                <c:pt idx="185">
                  <c:v>0.99984056122448983</c:v>
                </c:pt>
                <c:pt idx="186">
                  <c:v>0.99447943239795922</c:v>
                </c:pt>
                <c:pt idx="187">
                  <c:v>0.99334343112244894</c:v>
                </c:pt>
                <c:pt idx="188">
                  <c:v>0.99531648596938771</c:v>
                </c:pt>
                <c:pt idx="189">
                  <c:v>0.99994021045918369</c:v>
                </c:pt>
                <c:pt idx="190">
                  <c:v>0.99998007015306123</c:v>
                </c:pt>
                <c:pt idx="191">
                  <c:v>0.98976602359693877</c:v>
                </c:pt>
                <c:pt idx="192">
                  <c:v>0.99999003507653061</c:v>
                </c:pt>
                <c:pt idx="193">
                  <c:v>0.9993722098214286</c:v>
                </c:pt>
                <c:pt idx="194">
                  <c:v>0.98901865433673475</c:v>
                </c:pt>
                <c:pt idx="195">
                  <c:v>0.99837571747448983</c:v>
                </c:pt>
                <c:pt idx="196">
                  <c:v>0.9987444196428571</c:v>
                </c:pt>
                <c:pt idx="197">
                  <c:v>0.99785754145408168</c:v>
                </c:pt>
                <c:pt idx="198">
                  <c:v>0.99725964604591832</c:v>
                </c:pt>
                <c:pt idx="199">
                  <c:v>0.99645248724489799</c:v>
                </c:pt>
                <c:pt idx="200">
                  <c:v>0.99942203443877553</c:v>
                </c:pt>
                <c:pt idx="201">
                  <c:v>1</c:v>
                </c:pt>
                <c:pt idx="202">
                  <c:v>0.99967115752551017</c:v>
                </c:pt>
                <c:pt idx="203">
                  <c:v>0.9981166294642857</c:v>
                </c:pt>
                <c:pt idx="204">
                  <c:v>0.9993722098214286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0.99999003507653061</c:v>
                </c:pt>
                <c:pt idx="209">
                  <c:v>0.99838568239795922</c:v>
                </c:pt>
                <c:pt idx="210">
                  <c:v>0.99896364795918369</c:v>
                </c:pt>
                <c:pt idx="211">
                  <c:v>0.99996014030612246</c:v>
                </c:pt>
                <c:pt idx="212">
                  <c:v>1</c:v>
                </c:pt>
                <c:pt idx="213">
                  <c:v>0.99712013711734693</c:v>
                </c:pt>
                <c:pt idx="214">
                  <c:v>0.99976084183673475</c:v>
                </c:pt>
                <c:pt idx="215">
                  <c:v>0.99777782206632648</c:v>
                </c:pt>
                <c:pt idx="216">
                  <c:v>1</c:v>
                </c:pt>
                <c:pt idx="217">
                  <c:v>1</c:v>
                </c:pt>
                <c:pt idx="218">
                  <c:v>0.99305444834183676</c:v>
                </c:pt>
                <c:pt idx="219">
                  <c:v>0.98914819834183676</c:v>
                </c:pt>
                <c:pt idx="220">
                  <c:v>1</c:v>
                </c:pt>
                <c:pt idx="221">
                  <c:v>0.98569036989795922</c:v>
                </c:pt>
                <c:pt idx="222">
                  <c:v>1</c:v>
                </c:pt>
                <c:pt idx="223">
                  <c:v>0.99998007015306123</c:v>
                </c:pt>
                <c:pt idx="224">
                  <c:v>1</c:v>
                </c:pt>
                <c:pt idx="225">
                  <c:v>1</c:v>
                </c:pt>
                <c:pt idx="226">
                  <c:v>0.99712013711734693</c:v>
                </c:pt>
                <c:pt idx="227">
                  <c:v>0.99994021045918369</c:v>
                </c:pt>
                <c:pt idx="228">
                  <c:v>1</c:v>
                </c:pt>
                <c:pt idx="229">
                  <c:v>1</c:v>
                </c:pt>
                <c:pt idx="230">
                  <c:v>0.99890385841836737</c:v>
                </c:pt>
                <c:pt idx="231">
                  <c:v>0.99885403380102045</c:v>
                </c:pt>
                <c:pt idx="232">
                  <c:v>0.9993722098214286</c:v>
                </c:pt>
                <c:pt idx="233">
                  <c:v>1</c:v>
                </c:pt>
                <c:pt idx="234">
                  <c:v>1</c:v>
                </c:pt>
                <c:pt idx="235">
                  <c:v>0.99901347257653061</c:v>
                </c:pt>
                <c:pt idx="236">
                  <c:v>1</c:v>
                </c:pt>
                <c:pt idx="237">
                  <c:v>0.99967115752551017</c:v>
                </c:pt>
                <c:pt idx="238">
                  <c:v>1</c:v>
                </c:pt>
                <c:pt idx="239">
                  <c:v>0.99794722576530615</c:v>
                </c:pt>
                <c:pt idx="240">
                  <c:v>1</c:v>
                </c:pt>
                <c:pt idx="241">
                  <c:v>0.99999003507653061</c:v>
                </c:pt>
                <c:pt idx="242">
                  <c:v>1</c:v>
                </c:pt>
                <c:pt idx="243">
                  <c:v>0.99247648278061229</c:v>
                </c:pt>
                <c:pt idx="244">
                  <c:v>0.99945192920918369</c:v>
                </c:pt>
                <c:pt idx="245">
                  <c:v>1</c:v>
                </c:pt>
                <c:pt idx="246">
                  <c:v>0.99995017538265307</c:v>
                </c:pt>
                <c:pt idx="247">
                  <c:v>0.99876434948979587</c:v>
                </c:pt>
                <c:pt idx="248">
                  <c:v>1</c:v>
                </c:pt>
                <c:pt idx="249">
                  <c:v>0.99999003507653061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0.99992028061224492</c:v>
                </c:pt>
                <c:pt idx="254">
                  <c:v>0.99999003507653061</c:v>
                </c:pt>
                <c:pt idx="255">
                  <c:v>1</c:v>
                </c:pt>
                <c:pt idx="256">
                  <c:v>1</c:v>
                </c:pt>
                <c:pt idx="257">
                  <c:v>0.99966119260204078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0.99999003507653061</c:v>
                </c:pt>
                <c:pt idx="263">
                  <c:v>0.99486806441326525</c:v>
                </c:pt>
                <c:pt idx="264">
                  <c:v>0.9997209821428571</c:v>
                </c:pt>
                <c:pt idx="265">
                  <c:v>0.99310427295918369</c:v>
                </c:pt>
                <c:pt idx="266">
                  <c:v>0.99569515306122447</c:v>
                </c:pt>
                <c:pt idx="267">
                  <c:v>1</c:v>
                </c:pt>
                <c:pt idx="268">
                  <c:v>1</c:v>
                </c:pt>
                <c:pt idx="269">
                  <c:v>0.99719985650510201</c:v>
                </c:pt>
                <c:pt idx="270">
                  <c:v>0.97950215242346939</c:v>
                </c:pt>
                <c:pt idx="271">
                  <c:v>0.99629304846938771</c:v>
                </c:pt>
                <c:pt idx="272">
                  <c:v>0.97866509885204078</c:v>
                </c:pt>
                <c:pt idx="273">
                  <c:v>0.99089205994897955</c:v>
                </c:pt>
                <c:pt idx="274">
                  <c:v>1</c:v>
                </c:pt>
                <c:pt idx="275">
                  <c:v>0.96983617665816324</c:v>
                </c:pt>
                <c:pt idx="276">
                  <c:v>0.99589445153061229</c:v>
                </c:pt>
                <c:pt idx="277">
                  <c:v>0.99635283801020413</c:v>
                </c:pt>
                <c:pt idx="278">
                  <c:v>0.96933793048469385</c:v>
                </c:pt>
                <c:pt idx="279">
                  <c:v>0.99858498086734693</c:v>
                </c:pt>
                <c:pt idx="280">
                  <c:v>0.98443478954081631</c:v>
                </c:pt>
                <c:pt idx="281">
                  <c:v>0.98536152742346939</c:v>
                </c:pt>
                <c:pt idx="282">
                  <c:v>0.99999003507653061</c:v>
                </c:pt>
                <c:pt idx="283">
                  <c:v>0.99985052614795922</c:v>
                </c:pt>
                <c:pt idx="284">
                  <c:v>0.99259606186224492</c:v>
                </c:pt>
                <c:pt idx="285">
                  <c:v>0.96482382015306123</c:v>
                </c:pt>
                <c:pt idx="286">
                  <c:v>0.97701092155612246</c:v>
                </c:pt>
                <c:pt idx="287">
                  <c:v>0.97410116390306123</c:v>
                </c:pt>
                <c:pt idx="288">
                  <c:v>0.9974190848214286</c:v>
                </c:pt>
                <c:pt idx="289">
                  <c:v>0.99196827168367352</c:v>
                </c:pt>
                <c:pt idx="290">
                  <c:v>0.97396165497448983</c:v>
                </c:pt>
                <c:pt idx="291">
                  <c:v>1</c:v>
                </c:pt>
                <c:pt idx="292">
                  <c:v>0.99765824298469385</c:v>
                </c:pt>
                <c:pt idx="293">
                  <c:v>0.97829639668367352</c:v>
                </c:pt>
                <c:pt idx="294">
                  <c:v>0.9948381696428571</c:v>
                </c:pt>
                <c:pt idx="295">
                  <c:v>0.99654217155612246</c:v>
                </c:pt>
                <c:pt idx="296">
                  <c:v>0.98469387755102045</c:v>
                </c:pt>
                <c:pt idx="297">
                  <c:v>0.99569515306122447</c:v>
                </c:pt>
                <c:pt idx="298">
                  <c:v>0.9984654017857143</c:v>
                </c:pt>
                <c:pt idx="299">
                  <c:v>0.99955157844387754</c:v>
                </c:pt>
                <c:pt idx="300">
                  <c:v>0.9810267857142857</c:v>
                </c:pt>
                <c:pt idx="301">
                  <c:v>0.99999003507653061</c:v>
                </c:pt>
                <c:pt idx="302">
                  <c:v>0.9883510044642857</c:v>
                </c:pt>
                <c:pt idx="303">
                  <c:v>0.99010483099489799</c:v>
                </c:pt>
                <c:pt idx="304">
                  <c:v>0.99971101721938771</c:v>
                </c:pt>
                <c:pt idx="305">
                  <c:v>0.99906329719387754</c:v>
                </c:pt>
                <c:pt idx="306">
                  <c:v>0.99810666454081631</c:v>
                </c:pt>
                <c:pt idx="307">
                  <c:v>0.99360251913265307</c:v>
                </c:pt>
                <c:pt idx="308">
                  <c:v>0.98636798469387754</c:v>
                </c:pt>
                <c:pt idx="309">
                  <c:v>0.99996014030612246</c:v>
                </c:pt>
                <c:pt idx="310">
                  <c:v>0.98877949617346939</c:v>
                </c:pt>
                <c:pt idx="311">
                  <c:v>0.99346301020408168</c:v>
                </c:pt>
                <c:pt idx="312">
                  <c:v>0.99945192920918369</c:v>
                </c:pt>
                <c:pt idx="313">
                  <c:v>0.99936224489795922</c:v>
                </c:pt>
                <c:pt idx="314">
                  <c:v>0.98938735650510201</c:v>
                </c:pt>
                <c:pt idx="315">
                  <c:v>0.99976084183673475</c:v>
                </c:pt>
                <c:pt idx="316">
                  <c:v>0.99991031568877553</c:v>
                </c:pt>
                <c:pt idx="317">
                  <c:v>0.99999003507653061</c:v>
                </c:pt>
                <c:pt idx="318">
                  <c:v>1</c:v>
                </c:pt>
                <c:pt idx="319">
                  <c:v>0.99870455994897955</c:v>
                </c:pt>
                <c:pt idx="320">
                  <c:v>1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0.98987563775510201</c:v>
                </c:pt>
                <c:pt idx="325">
                  <c:v>0.99537627551020413</c:v>
                </c:pt>
                <c:pt idx="326">
                  <c:v>0.99997010522959184</c:v>
                </c:pt>
                <c:pt idx="327">
                  <c:v>0.99791733099489799</c:v>
                </c:pt>
                <c:pt idx="328">
                  <c:v>0.98779296875</c:v>
                </c:pt>
                <c:pt idx="329">
                  <c:v>0.99537627551020413</c:v>
                </c:pt>
                <c:pt idx="330">
                  <c:v>0.99996014030612246</c:v>
                </c:pt>
                <c:pt idx="331">
                  <c:v>0.98719507334183676</c:v>
                </c:pt>
                <c:pt idx="332">
                  <c:v>0.99885403380102045</c:v>
                </c:pt>
                <c:pt idx="333">
                  <c:v>1</c:v>
                </c:pt>
                <c:pt idx="334">
                  <c:v>0.98880939094387754</c:v>
                </c:pt>
                <c:pt idx="335">
                  <c:v>0.99851522640306123</c:v>
                </c:pt>
                <c:pt idx="336">
                  <c:v>0.99843550701530615</c:v>
                </c:pt>
                <c:pt idx="337">
                  <c:v>0.99078244579081631</c:v>
                </c:pt>
                <c:pt idx="338">
                  <c:v>0.99961136798469385</c:v>
                </c:pt>
                <c:pt idx="339">
                  <c:v>0.9997209821428571</c:v>
                </c:pt>
                <c:pt idx="340">
                  <c:v>0.9900251116071429</c:v>
                </c:pt>
                <c:pt idx="341">
                  <c:v>0.9953962053571429</c:v>
                </c:pt>
                <c:pt idx="342">
                  <c:v>1</c:v>
                </c:pt>
                <c:pt idx="343">
                  <c:v>0.99551578443877553</c:v>
                </c:pt>
                <c:pt idx="344">
                  <c:v>0.98113639987244894</c:v>
                </c:pt>
                <c:pt idx="345">
                  <c:v>0.99999003507653061</c:v>
                </c:pt>
                <c:pt idx="346">
                  <c:v>0.97527702487244894</c:v>
                </c:pt>
                <c:pt idx="347">
                  <c:v>0.99980070153061229</c:v>
                </c:pt>
                <c:pt idx="348">
                  <c:v>0.99753866390306123</c:v>
                </c:pt>
                <c:pt idx="349">
                  <c:v>0.98868981186224492</c:v>
                </c:pt>
                <c:pt idx="350">
                  <c:v>0.9938616071428571</c:v>
                </c:pt>
                <c:pt idx="351">
                  <c:v>0.99774792729591832</c:v>
                </c:pt>
                <c:pt idx="352">
                  <c:v>0.99388153698979587</c:v>
                </c:pt>
                <c:pt idx="353">
                  <c:v>0.99447943239795922</c:v>
                </c:pt>
                <c:pt idx="354">
                  <c:v>0.99998007015306123</c:v>
                </c:pt>
                <c:pt idx="355">
                  <c:v>0.99792729591836737</c:v>
                </c:pt>
                <c:pt idx="356">
                  <c:v>0.99008490114795922</c:v>
                </c:pt>
                <c:pt idx="357">
                  <c:v>0.99856505102040816</c:v>
                </c:pt>
                <c:pt idx="358">
                  <c:v>1</c:v>
                </c:pt>
                <c:pt idx="359">
                  <c:v>0.98885921556122447</c:v>
                </c:pt>
                <c:pt idx="360">
                  <c:v>0.99035395408163263</c:v>
                </c:pt>
                <c:pt idx="361">
                  <c:v>1</c:v>
                </c:pt>
                <c:pt idx="362">
                  <c:v>0.98486328125</c:v>
                </c:pt>
                <c:pt idx="363">
                  <c:v>0.99382174744897955</c:v>
                </c:pt>
                <c:pt idx="364">
                  <c:v>0.99632294323979587</c:v>
                </c:pt>
                <c:pt idx="365">
                  <c:v>0.99332350127551017</c:v>
                </c:pt>
                <c:pt idx="366">
                  <c:v>1</c:v>
                </c:pt>
                <c:pt idx="367">
                  <c:v>0.99903340242346939</c:v>
                </c:pt>
                <c:pt idx="368">
                  <c:v>0.99600406568877553</c:v>
                </c:pt>
                <c:pt idx="369">
                  <c:v>0.9922572544642857</c:v>
                </c:pt>
                <c:pt idx="370">
                  <c:v>0.99831592793367352</c:v>
                </c:pt>
                <c:pt idx="371">
                  <c:v>0.99292490433673475</c:v>
                </c:pt>
                <c:pt idx="372">
                  <c:v>0.99773796237244894</c:v>
                </c:pt>
                <c:pt idx="373">
                  <c:v>0.99999003507653061</c:v>
                </c:pt>
                <c:pt idx="374">
                  <c:v>1</c:v>
                </c:pt>
                <c:pt idx="375">
                  <c:v>1</c:v>
                </c:pt>
                <c:pt idx="376">
                  <c:v>0.99996014030612246</c:v>
                </c:pt>
                <c:pt idx="377">
                  <c:v>0.9999302455357143</c:v>
                </c:pt>
                <c:pt idx="378">
                  <c:v>1</c:v>
                </c:pt>
                <c:pt idx="379">
                  <c:v>0.99884406887755106</c:v>
                </c:pt>
                <c:pt idx="380">
                  <c:v>0.99740911989795922</c:v>
                </c:pt>
                <c:pt idx="381">
                  <c:v>1</c:v>
                </c:pt>
                <c:pt idx="382">
                  <c:v>1</c:v>
                </c:pt>
                <c:pt idx="383">
                  <c:v>0.99997010522959184</c:v>
                </c:pt>
                <c:pt idx="384">
                  <c:v>0.99819634885204078</c:v>
                </c:pt>
                <c:pt idx="385">
                  <c:v>0.99705038265306123</c:v>
                </c:pt>
                <c:pt idx="386">
                  <c:v>0.99962133290816324</c:v>
                </c:pt>
                <c:pt idx="387">
                  <c:v>0.99570511798469385</c:v>
                </c:pt>
                <c:pt idx="388">
                  <c:v>0.99852519132653061</c:v>
                </c:pt>
                <c:pt idx="389">
                  <c:v>0.99830596301020413</c:v>
                </c:pt>
                <c:pt idx="390">
                  <c:v>0.99907326211734693</c:v>
                </c:pt>
                <c:pt idx="391">
                  <c:v>0.99765824298469385</c:v>
                </c:pt>
                <c:pt idx="392">
                  <c:v>1</c:v>
                </c:pt>
                <c:pt idx="393">
                  <c:v>0.99812659438775508</c:v>
                </c:pt>
                <c:pt idx="394">
                  <c:v>0.99982063137755106</c:v>
                </c:pt>
                <c:pt idx="395">
                  <c:v>0.99785754145408168</c:v>
                </c:pt>
                <c:pt idx="396">
                  <c:v>0.99737922512755106</c:v>
                </c:pt>
                <c:pt idx="397">
                  <c:v>0.99951171875</c:v>
                </c:pt>
                <c:pt idx="398">
                  <c:v>0.99991031568877553</c:v>
                </c:pt>
                <c:pt idx="399">
                  <c:v>0.99718989158163263</c:v>
                </c:pt>
                <c:pt idx="400">
                  <c:v>1</c:v>
                </c:pt>
                <c:pt idx="401">
                  <c:v>1</c:v>
                </c:pt>
                <c:pt idx="402">
                  <c:v>0.99893375318877553</c:v>
                </c:pt>
                <c:pt idx="403">
                  <c:v>1</c:v>
                </c:pt>
                <c:pt idx="404">
                  <c:v>0.99999003507653061</c:v>
                </c:pt>
                <c:pt idx="405">
                  <c:v>0.99883410395408168</c:v>
                </c:pt>
                <c:pt idx="406">
                  <c:v>0.99995017538265307</c:v>
                </c:pt>
                <c:pt idx="407">
                  <c:v>0.99890385841836737</c:v>
                </c:pt>
                <c:pt idx="408">
                  <c:v>0.99999003507653061</c:v>
                </c:pt>
                <c:pt idx="409">
                  <c:v>0.99921277104591832</c:v>
                </c:pt>
                <c:pt idx="410">
                  <c:v>0.99640266262755106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0.99852519132653061</c:v>
                </c:pt>
                <c:pt idx="415">
                  <c:v>0.99952168367346939</c:v>
                </c:pt>
                <c:pt idx="416">
                  <c:v>1</c:v>
                </c:pt>
                <c:pt idx="417">
                  <c:v>0.99932238520408168</c:v>
                </c:pt>
                <c:pt idx="418">
                  <c:v>0.994140625</c:v>
                </c:pt>
                <c:pt idx="419">
                  <c:v>0.99975087691326525</c:v>
                </c:pt>
                <c:pt idx="420">
                  <c:v>0.99992028061224492</c:v>
                </c:pt>
                <c:pt idx="421">
                  <c:v>0.9977678571428571</c:v>
                </c:pt>
                <c:pt idx="422">
                  <c:v>0.99989038584183676</c:v>
                </c:pt>
                <c:pt idx="423">
                  <c:v>1</c:v>
                </c:pt>
                <c:pt idx="424">
                  <c:v>1</c:v>
                </c:pt>
                <c:pt idx="425">
                  <c:v>0.9944196428571429</c:v>
                </c:pt>
                <c:pt idx="426">
                  <c:v>0.99742904974489799</c:v>
                </c:pt>
                <c:pt idx="427">
                  <c:v>0.99775789221938771</c:v>
                </c:pt>
                <c:pt idx="428">
                  <c:v>0.99872448979591832</c:v>
                </c:pt>
                <c:pt idx="429">
                  <c:v>0.99997010522959184</c:v>
                </c:pt>
                <c:pt idx="430">
                  <c:v>0.99998007015306123</c:v>
                </c:pt>
                <c:pt idx="431">
                  <c:v>0.99974091198979587</c:v>
                </c:pt>
                <c:pt idx="432">
                  <c:v>1</c:v>
                </c:pt>
                <c:pt idx="433">
                  <c:v>0.9990931919642857</c:v>
                </c:pt>
                <c:pt idx="434">
                  <c:v>0.99977080676020413</c:v>
                </c:pt>
                <c:pt idx="435">
                  <c:v>0.9940708705357143</c:v>
                </c:pt>
                <c:pt idx="436">
                  <c:v>1</c:v>
                </c:pt>
                <c:pt idx="437">
                  <c:v>0.99768813775510201</c:v>
                </c:pt>
                <c:pt idx="438">
                  <c:v>0.9968610491071429</c:v>
                </c:pt>
                <c:pt idx="439">
                  <c:v>0.99936224489795922</c:v>
                </c:pt>
                <c:pt idx="440">
                  <c:v>0.99998007015306123</c:v>
                </c:pt>
                <c:pt idx="441">
                  <c:v>1</c:v>
                </c:pt>
                <c:pt idx="442">
                  <c:v>0.99669164540816324</c:v>
                </c:pt>
                <c:pt idx="443">
                  <c:v>0.99572504783163263</c:v>
                </c:pt>
                <c:pt idx="444">
                  <c:v>0.99484813456632648</c:v>
                </c:pt>
                <c:pt idx="445">
                  <c:v>0.99485809948979587</c:v>
                </c:pt>
                <c:pt idx="446">
                  <c:v>0.99960140306122447</c:v>
                </c:pt>
                <c:pt idx="447">
                  <c:v>0.99749880420918369</c:v>
                </c:pt>
                <c:pt idx="448">
                  <c:v>0.99967115752551017</c:v>
                </c:pt>
                <c:pt idx="449">
                  <c:v>0.98841079400510201</c:v>
                </c:pt>
                <c:pt idx="450">
                  <c:v>0.99794722576530615</c:v>
                </c:pt>
                <c:pt idx="451">
                  <c:v>0.99771803252551017</c:v>
                </c:pt>
                <c:pt idx="452">
                  <c:v>0.9972795758928571</c:v>
                </c:pt>
                <c:pt idx="453">
                  <c:v>0.99778778698979587</c:v>
                </c:pt>
                <c:pt idx="454">
                  <c:v>0.99442960778061229</c:v>
                </c:pt>
                <c:pt idx="455">
                  <c:v>0.99350286989795922</c:v>
                </c:pt>
                <c:pt idx="456">
                  <c:v>0.98550103635204078</c:v>
                </c:pt>
                <c:pt idx="457">
                  <c:v>0.99134048150510201</c:v>
                </c:pt>
                <c:pt idx="458">
                  <c:v>0.9949079241071429</c:v>
                </c:pt>
                <c:pt idx="459">
                  <c:v>0.99179886798469385</c:v>
                </c:pt>
                <c:pt idx="460">
                  <c:v>0.99766820790816324</c:v>
                </c:pt>
                <c:pt idx="461">
                  <c:v>1</c:v>
                </c:pt>
                <c:pt idx="462">
                  <c:v>0.9766322544642857</c:v>
                </c:pt>
                <c:pt idx="463">
                  <c:v>0.99471859056122447</c:v>
                </c:pt>
                <c:pt idx="464">
                  <c:v>0.97581513073979587</c:v>
                </c:pt>
                <c:pt idx="465">
                  <c:v>0.96383729272959184</c:v>
                </c:pt>
                <c:pt idx="466">
                  <c:v>0.98482342155612246</c:v>
                </c:pt>
                <c:pt idx="467">
                  <c:v>0.94752471301020413</c:v>
                </c:pt>
                <c:pt idx="468">
                  <c:v>0.97132095025510201</c:v>
                </c:pt>
                <c:pt idx="469">
                  <c:v>0.94250239158163263</c:v>
                </c:pt>
                <c:pt idx="470">
                  <c:v>0.9838169642857143</c:v>
                </c:pt>
                <c:pt idx="471">
                  <c:v>0.95412149234693877</c:v>
                </c:pt>
                <c:pt idx="472">
                  <c:v>0.98583984375</c:v>
                </c:pt>
                <c:pt idx="473">
                  <c:v>0.98274075255102045</c:v>
                </c:pt>
                <c:pt idx="474">
                  <c:v>0.94519292091836737</c:v>
                </c:pt>
                <c:pt idx="475">
                  <c:v>0.98619858099489799</c:v>
                </c:pt>
                <c:pt idx="476">
                  <c:v>0.95190927933673475</c:v>
                </c:pt>
                <c:pt idx="477">
                  <c:v>0.9485212053571429</c:v>
                </c:pt>
                <c:pt idx="478">
                  <c:v>0.94101761798469385</c:v>
                </c:pt>
                <c:pt idx="479">
                  <c:v>0.95524752869897955</c:v>
                </c:pt>
                <c:pt idx="480">
                  <c:v>0.96129623724489799</c:v>
                </c:pt>
                <c:pt idx="481">
                  <c:v>0.94763432716836737</c:v>
                </c:pt>
                <c:pt idx="482">
                  <c:v>0.98757374043367352</c:v>
                </c:pt>
                <c:pt idx="483">
                  <c:v>0.94444555165816324</c:v>
                </c:pt>
                <c:pt idx="484">
                  <c:v>0.99265585140306123</c:v>
                </c:pt>
                <c:pt idx="485">
                  <c:v>0.98062818877551017</c:v>
                </c:pt>
                <c:pt idx="486">
                  <c:v>0.97877471301020413</c:v>
                </c:pt>
                <c:pt idx="487">
                  <c:v>0.99392139668367352</c:v>
                </c:pt>
                <c:pt idx="488">
                  <c:v>0.98579001913265307</c:v>
                </c:pt>
                <c:pt idx="489">
                  <c:v>0.99460897640306123</c:v>
                </c:pt>
                <c:pt idx="490">
                  <c:v>0.99036391900510201</c:v>
                </c:pt>
                <c:pt idx="491">
                  <c:v>0.99998007015306123</c:v>
                </c:pt>
                <c:pt idx="492">
                  <c:v>0.99696069834183676</c:v>
                </c:pt>
                <c:pt idx="493">
                  <c:v>0.98274075255102045</c:v>
                </c:pt>
                <c:pt idx="494">
                  <c:v>0.99508729272959184</c:v>
                </c:pt>
                <c:pt idx="495">
                  <c:v>0.99755859375</c:v>
                </c:pt>
                <c:pt idx="496">
                  <c:v>0.98957669005102045</c:v>
                </c:pt>
                <c:pt idx="497">
                  <c:v>0.97859534438775508</c:v>
                </c:pt>
                <c:pt idx="498">
                  <c:v>0.9938616071428571</c:v>
                </c:pt>
                <c:pt idx="499">
                  <c:v>0.98250159438775508</c:v>
                </c:pt>
                <c:pt idx="500">
                  <c:v>0.98973612882653061</c:v>
                </c:pt>
                <c:pt idx="501">
                  <c:v>0.9983258928571429</c:v>
                </c:pt>
                <c:pt idx="502">
                  <c:v>1</c:v>
                </c:pt>
                <c:pt idx="503">
                  <c:v>0.99524673150510201</c:v>
                </c:pt>
                <c:pt idx="504">
                  <c:v>0.98728475765306123</c:v>
                </c:pt>
                <c:pt idx="505">
                  <c:v>0.99520687181122447</c:v>
                </c:pt>
                <c:pt idx="506">
                  <c:v>1</c:v>
                </c:pt>
                <c:pt idx="507">
                  <c:v>0.9917689732142857</c:v>
                </c:pt>
                <c:pt idx="508">
                  <c:v>0.98453443877551017</c:v>
                </c:pt>
                <c:pt idx="509">
                  <c:v>0.99943199936224492</c:v>
                </c:pt>
                <c:pt idx="510">
                  <c:v>0.99786750637755106</c:v>
                </c:pt>
                <c:pt idx="511">
                  <c:v>0.97975127551020413</c:v>
                </c:pt>
                <c:pt idx="512">
                  <c:v>0.99721978635204078</c:v>
                </c:pt>
                <c:pt idx="513">
                  <c:v>0.99990035076530615</c:v>
                </c:pt>
                <c:pt idx="514">
                  <c:v>0.9921875</c:v>
                </c:pt>
                <c:pt idx="515">
                  <c:v>0.98216278698979587</c:v>
                </c:pt>
                <c:pt idx="516">
                  <c:v>0.99808673469387754</c:v>
                </c:pt>
                <c:pt idx="517">
                  <c:v>0.99575494260204078</c:v>
                </c:pt>
                <c:pt idx="518">
                  <c:v>0.98204320790816324</c:v>
                </c:pt>
                <c:pt idx="519">
                  <c:v>0.9944196428571429</c:v>
                </c:pt>
                <c:pt idx="520">
                  <c:v>0.99589445153061229</c:v>
                </c:pt>
                <c:pt idx="521">
                  <c:v>0.99526666135204078</c:v>
                </c:pt>
                <c:pt idx="522">
                  <c:v>0.99599410076530615</c:v>
                </c:pt>
                <c:pt idx="523">
                  <c:v>0.97966159119897955</c:v>
                </c:pt>
                <c:pt idx="524">
                  <c:v>0.99454918686224492</c:v>
                </c:pt>
                <c:pt idx="525">
                  <c:v>0.97339365433673475</c:v>
                </c:pt>
                <c:pt idx="526">
                  <c:v>0.9943498883928571</c:v>
                </c:pt>
                <c:pt idx="527">
                  <c:v>0.9981863839285714</c:v>
                </c:pt>
                <c:pt idx="528">
                  <c:v>0.98022959183673475</c:v>
                </c:pt>
                <c:pt idx="529">
                  <c:v>0.99970105229591832</c:v>
                </c:pt>
                <c:pt idx="530">
                  <c:v>0.99768813775510201</c:v>
                </c:pt>
                <c:pt idx="531">
                  <c:v>0.99862484056122447</c:v>
                </c:pt>
                <c:pt idx="532">
                  <c:v>0.9967912946428571</c:v>
                </c:pt>
                <c:pt idx="533">
                  <c:v>0.98971619897959184</c:v>
                </c:pt>
                <c:pt idx="534">
                  <c:v>0.99948182397959184</c:v>
                </c:pt>
                <c:pt idx="535">
                  <c:v>0.99170918367346939</c:v>
                </c:pt>
                <c:pt idx="536">
                  <c:v>0.99794722576530615</c:v>
                </c:pt>
                <c:pt idx="537">
                  <c:v>0.99647241709183676</c:v>
                </c:pt>
                <c:pt idx="538">
                  <c:v>0.99262595663265307</c:v>
                </c:pt>
                <c:pt idx="539">
                  <c:v>0.9899553571428571</c:v>
                </c:pt>
                <c:pt idx="540">
                  <c:v>0.9979771205357143</c:v>
                </c:pt>
                <c:pt idx="541">
                  <c:v>1</c:v>
                </c:pt>
                <c:pt idx="542">
                  <c:v>0.97776825573979587</c:v>
                </c:pt>
                <c:pt idx="543">
                  <c:v>0.99796715561224492</c:v>
                </c:pt>
                <c:pt idx="544">
                  <c:v>0.97542649872448983</c:v>
                </c:pt>
                <c:pt idx="545">
                  <c:v>0.99485809948979587</c:v>
                </c:pt>
                <c:pt idx="546">
                  <c:v>0.99219746492346939</c:v>
                </c:pt>
                <c:pt idx="547">
                  <c:v>0.98919802295918369</c:v>
                </c:pt>
                <c:pt idx="548">
                  <c:v>0.9934430803571429</c:v>
                </c:pt>
                <c:pt idx="549">
                  <c:v>0.99981066645408168</c:v>
                </c:pt>
                <c:pt idx="550">
                  <c:v>0.98471380739795922</c:v>
                </c:pt>
                <c:pt idx="551">
                  <c:v>0.9905831473214286</c:v>
                </c:pt>
                <c:pt idx="552">
                  <c:v>0.99919284119897955</c:v>
                </c:pt>
                <c:pt idx="553">
                  <c:v>0.99083227040816324</c:v>
                </c:pt>
                <c:pt idx="554">
                  <c:v>0.98873963647959184</c:v>
                </c:pt>
                <c:pt idx="555">
                  <c:v>0.99999003507653061</c:v>
                </c:pt>
                <c:pt idx="556">
                  <c:v>1</c:v>
                </c:pt>
                <c:pt idx="557">
                  <c:v>0.99464883609693877</c:v>
                </c:pt>
                <c:pt idx="558">
                  <c:v>0.99645248724489799</c:v>
                </c:pt>
                <c:pt idx="559">
                  <c:v>0.9993722098214286</c:v>
                </c:pt>
                <c:pt idx="560">
                  <c:v>0.99987045599489799</c:v>
                </c:pt>
                <c:pt idx="561">
                  <c:v>0.98898875956632648</c:v>
                </c:pt>
                <c:pt idx="562">
                  <c:v>0.99784757653061229</c:v>
                </c:pt>
                <c:pt idx="563">
                  <c:v>0.9978376116071429</c:v>
                </c:pt>
                <c:pt idx="564">
                  <c:v>0.99156967474489799</c:v>
                </c:pt>
                <c:pt idx="565">
                  <c:v>0.99901347257653061</c:v>
                </c:pt>
                <c:pt idx="566">
                  <c:v>0.99988042091836737</c:v>
                </c:pt>
                <c:pt idx="567">
                  <c:v>0.99817641900510201</c:v>
                </c:pt>
                <c:pt idx="568">
                  <c:v>0.99368223852040816</c:v>
                </c:pt>
                <c:pt idx="569">
                  <c:v>1</c:v>
                </c:pt>
                <c:pt idx="570">
                  <c:v>1</c:v>
                </c:pt>
                <c:pt idx="571">
                  <c:v>0.99844547193877553</c:v>
                </c:pt>
                <c:pt idx="572">
                  <c:v>0.99613360969387754</c:v>
                </c:pt>
                <c:pt idx="573">
                  <c:v>0.99849529655612246</c:v>
                </c:pt>
                <c:pt idx="574">
                  <c:v>0.9873744419642857</c:v>
                </c:pt>
                <c:pt idx="575">
                  <c:v>0.9976283482142857</c:v>
                </c:pt>
                <c:pt idx="576">
                  <c:v>0.99662189094387754</c:v>
                </c:pt>
                <c:pt idx="577">
                  <c:v>0.99645248724489799</c:v>
                </c:pt>
                <c:pt idx="578">
                  <c:v>0.99691087372448983</c:v>
                </c:pt>
                <c:pt idx="579">
                  <c:v>0.98232222576530615</c:v>
                </c:pt>
                <c:pt idx="580">
                  <c:v>0.9979073660714286</c:v>
                </c:pt>
                <c:pt idx="581">
                  <c:v>0.9667271205357143</c:v>
                </c:pt>
                <c:pt idx="582">
                  <c:v>0.99650231186224492</c:v>
                </c:pt>
                <c:pt idx="583">
                  <c:v>0.97443000637755106</c:v>
                </c:pt>
                <c:pt idx="584">
                  <c:v>0.99345304528061229</c:v>
                </c:pt>
                <c:pt idx="585">
                  <c:v>0.98050860969387754</c:v>
                </c:pt>
                <c:pt idx="586">
                  <c:v>0.98051857461734693</c:v>
                </c:pt>
                <c:pt idx="587">
                  <c:v>0.97978117028061229</c:v>
                </c:pt>
                <c:pt idx="588">
                  <c:v>0.99399115114795922</c:v>
                </c:pt>
                <c:pt idx="589">
                  <c:v>0.97003547512755106</c:v>
                </c:pt>
                <c:pt idx="590">
                  <c:v>0.98534159757653061</c:v>
                </c:pt>
                <c:pt idx="591">
                  <c:v>0.96815210459183676</c:v>
                </c:pt>
                <c:pt idx="592">
                  <c:v>0.96240234375</c:v>
                </c:pt>
                <c:pt idx="593">
                  <c:v>0.98483338647959184</c:v>
                </c:pt>
                <c:pt idx="594">
                  <c:v>0.97247688137755106</c:v>
                </c:pt>
                <c:pt idx="595">
                  <c:v>0.99134048150510201</c:v>
                </c:pt>
                <c:pt idx="596">
                  <c:v>0.97228754783163263</c:v>
                </c:pt>
                <c:pt idx="597">
                  <c:v>0.99987045599489799</c:v>
                </c:pt>
                <c:pt idx="598">
                  <c:v>0.99666175063775508</c:v>
                </c:pt>
                <c:pt idx="599">
                  <c:v>0.97274593431122447</c:v>
                </c:pt>
                <c:pt idx="600">
                  <c:v>0.99996014030612246</c:v>
                </c:pt>
                <c:pt idx="601">
                  <c:v>0.97073301977040816</c:v>
                </c:pt>
                <c:pt idx="602">
                  <c:v>0.98310945471938771</c:v>
                </c:pt>
                <c:pt idx="603">
                  <c:v>0.98068797831632648</c:v>
                </c:pt>
                <c:pt idx="604">
                  <c:v>0.97769850127551017</c:v>
                </c:pt>
                <c:pt idx="605">
                  <c:v>0.99234693877551017</c:v>
                </c:pt>
                <c:pt idx="606">
                  <c:v>0.98536152742346939</c:v>
                </c:pt>
                <c:pt idx="607">
                  <c:v>0.98796237244897955</c:v>
                </c:pt>
                <c:pt idx="608">
                  <c:v>0.9939313616071429</c:v>
                </c:pt>
                <c:pt idx="609">
                  <c:v>0.99324378188775508</c:v>
                </c:pt>
                <c:pt idx="610">
                  <c:v>0.99537627551020413</c:v>
                </c:pt>
                <c:pt idx="611">
                  <c:v>0.99621332908163263</c:v>
                </c:pt>
                <c:pt idx="612">
                  <c:v>0.98877949617346939</c:v>
                </c:pt>
                <c:pt idx="613">
                  <c:v>0.99426020408163263</c:v>
                </c:pt>
                <c:pt idx="614">
                  <c:v>0.99180883290816324</c:v>
                </c:pt>
                <c:pt idx="615">
                  <c:v>0.99342315051020413</c:v>
                </c:pt>
                <c:pt idx="616">
                  <c:v>0.99068279655612246</c:v>
                </c:pt>
                <c:pt idx="617">
                  <c:v>0.98655731823979587</c:v>
                </c:pt>
                <c:pt idx="618">
                  <c:v>1</c:v>
                </c:pt>
                <c:pt idx="619">
                  <c:v>0.99753866390306123</c:v>
                </c:pt>
                <c:pt idx="620">
                  <c:v>0.98634805484693877</c:v>
                </c:pt>
                <c:pt idx="621">
                  <c:v>0.99544602997448983</c:v>
                </c:pt>
                <c:pt idx="622">
                  <c:v>0.9974888392857143</c:v>
                </c:pt>
                <c:pt idx="623">
                  <c:v>0.97117147640306123</c:v>
                </c:pt>
                <c:pt idx="624">
                  <c:v>0.9972098214285714</c:v>
                </c:pt>
                <c:pt idx="625">
                  <c:v>0.96345862563775508</c:v>
                </c:pt>
                <c:pt idx="626">
                  <c:v>0.9919782366071429</c:v>
                </c:pt>
                <c:pt idx="627">
                  <c:v>0.9786551339285714</c:v>
                </c:pt>
                <c:pt idx="628">
                  <c:v>0.98592952806122447</c:v>
                </c:pt>
                <c:pt idx="629">
                  <c:v>0.99439971301020413</c:v>
                </c:pt>
                <c:pt idx="630">
                  <c:v>0.97222775829081631</c:v>
                </c:pt>
                <c:pt idx="631">
                  <c:v>0.9845145089285714</c:v>
                </c:pt>
                <c:pt idx="632">
                  <c:v>0.9903041294642857</c:v>
                </c:pt>
                <c:pt idx="633">
                  <c:v>0.97815688775510201</c:v>
                </c:pt>
                <c:pt idx="634">
                  <c:v>0.98547114158163263</c:v>
                </c:pt>
                <c:pt idx="635">
                  <c:v>0.97529695471938771</c:v>
                </c:pt>
                <c:pt idx="636">
                  <c:v>0.98743423150510201</c:v>
                </c:pt>
                <c:pt idx="637">
                  <c:v>0.97476881377551017</c:v>
                </c:pt>
                <c:pt idx="638">
                  <c:v>0.98915816326530615</c:v>
                </c:pt>
                <c:pt idx="639">
                  <c:v>0.99456911670918369</c:v>
                </c:pt>
                <c:pt idx="640">
                  <c:v>0.97395169005102045</c:v>
                </c:pt>
                <c:pt idx="641">
                  <c:v>0.99569515306122447</c:v>
                </c:pt>
                <c:pt idx="642">
                  <c:v>0.99419044961734693</c:v>
                </c:pt>
                <c:pt idx="643">
                  <c:v>0.97507772640306123</c:v>
                </c:pt>
                <c:pt idx="644">
                  <c:v>0.98566047512755106</c:v>
                </c:pt>
                <c:pt idx="645">
                  <c:v>0.97964166135204078</c:v>
                </c:pt>
                <c:pt idx="646">
                  <c:v>0.98964644451530615</c:v>
                </c:pt>
                <c:pt idx="647">
                  <c:v>0.98537149234693877</c:v>
                </c:pt>
                <c:pt idx="648">
                  <c:v>0.9998604910714286</c:v>
                </c:pt>
                <c:pt idx="649">
                  <c:v>0.9871651785714286</c:v>
                </c:pt>
                <c:pt idx="650">
                  <c:v>0.99180883290816324</c:v>
                </c:pt>
                <c:pt idx="651">
                  <c:v>0.99802694515306123</c:v>
                </c:pt>
                <c:pt idx="652">
                  <c:v>0.99381178252551017</c:v>
                </c:pt>
                <c:pt idx="653">
                  <c:v>0.98080755739795922</c:v>
                </c:pt>
                <c:pt idx="654">
                  <c:v>0.99975087691326525</c:v>
                </c:pt>
                <c:pt idx="655">
                  <c:v>0.9914899553571429</c:v>
                </c:pt>
                <c:pt idx="656">
                  <c:v>0.99545599489795922</c:v>
                </c:pt>
                <c:pt idx="657">
                  <c:v>0.99006497130102045</c:v>
                </c:pt>
                <c:pt idx="658">
                  <c:v>0.99950175382653061</c:v>
                </c:pt>
                <c:pt idx="659">
                  <c:v>0.98414580676020413</c:v>
                </c:pt>
                <c:pt idx="660">
                  <c:v>0.9953962053571429</c:v>
                </c:pt>
                <c:pt idx="661">
                  <c:v>0.99550581951530615</c:v>
                </c:pt>
                <c:pt idx="662">
                  <c:v>0.98175422512755106</c:v>
                </c:pt>
                <c:pt idx="663">
                  <c:v>0.99921277104591832</c:v>
                </c:pt>
                <c:pt idx="664">
                  <c:v>0.97089245854591832</c:v>
                </c:pt>
                <c:pt idx="665">
                  <c:v>0.9910016741071429</c:v>
                </c:pt>
                <c:pt idx="666">
                  <c:v>0.99696069834183676</c:v>
                </c:pt>
                <c:pt idx="667">
                  <c:v>0.97547632334183676</c:v>
                </c:pt>
                <c:pt idx="668">
                  <c:v>0.97857541454081631</c:v>
                </c:pt>
                <c:pt idx="669">
                  <c:v>0.99732940051020413</c:v>
                </c:pt>
                <c:pt idx="670">
                  <c:v>0.96043925382653061</c:v>
                </c:pt>
                <c:pt idx="671">
                  <c:v>0.98833107461734693</c:v>
                </c:pt>
                <c:pt idx="672">
                  <c:v>0.97793765943877553</c:v>
                </c:pt>
                <c:pt idx="673">
                  <c:v>0.98621851084183676</c:v>
                </c:pt>
                <c:pt idx="674">
                  <c:v>0.99285514987244894</c:v>
                </c:pt>
                <c:pt idx="675">
                  <c:v>0.99208785076530615</c:v>
                </c:pt>
                <c:pt idx="676">
                  <c:v>0.97445990114795922</c:v>
                </c:pt>
                <c:pt idx="677">
                  <c:v>0.98679647640306123</c:v>
                </c:pt>
                <c:pt idx="678">
                  <c:v>0.97358298788265307</c:v>
                </c:pt>
                <c:pt idx="679">
                  <c:v>0.99873445471938771</c:v>
                </c:pt>
                <c:pt idx="680">
                  <c:v>0.9960239955357143</c:v>
                </c:pt>
                <c:pt idx="681">
                  <c:v>0.97793765943877553</c:v>
                </c:pt>
                <c:pt idx="682">
                  <c:v>0.98670679209183676</c:v>
                </c:pt>
                <c:pt idx="683">
                  <c:v>0.99774792729591832</c:v>
                </c:pt>
                <c:pt idx="684">
                  <c:v>0.96788305165816324</c:v>
                </c:pt>
                <c:pt idx="685">
                  <c:v>0.99712013711734693</c:v>
                </c:pt>
                <c:pt idx="686">
                  <c:v>0.99590441645408168</c:v>
                </c:pt>
                <c:pt idx="687">
                  <c:v>0.96101721938775508</c:v>
                </c:pt>
                <c:pt idx="688">
                  <c:v>0.99460897640306123</c:v>
                </c:pt>
                <c:pt idx="689">
                  <c:v>0.97208824936224492</c:v>
                </c:pt>
                <c:pt idx="690">
                  <c:v>0.98337850765306123</c:v>
                </c:pt>
                <c:pt idx="691">
                  <c:v>0.9905831473214286</c:v>
                </c:pt>
                <c:pt idx="692">
                  <c:v>0.96516262755102045</c:v>
                </c:pt>
                <c:pt idx="693">
                  <c:v>0.99247648278061229</c:v>
                </c:pt>
                <c:pt idx="694">
                  <c:v>0.98575015943877553</c:v>
                </c:pt>
                <c:pt idx="695">
                  <c:v>0.99081234056122447</c:v>
                </c:pt>
                <c:pt idx="696">
                  <c:v>0.99124083227040816</c:v>
                </c:pt>
                <c:pt idx="697">
                  <c:v>0.99331353635204078</c:v>
                </c:pt>
                <c:pt idx="698">
                  <c:v>0.97571548150510201</c:v>
                </c:pt>
                <c:pt idx="699">
                  <c:v>0.99431999362244894</c:v>
                </c:pt>
                <c:pt idx="700">
                  <c:v>0.97351323341836737</c:v>
                </c:pt>
                <c:pt idx="701">
                  <c:v>0.99778778698979587</c:v>
                </c:pt>
                <c:pt idx="702">
                  <c:v>0.98275071747448983</c:v>
                </c:pt>
                <c:pt idx="703">
                  <c:v>0.99618343431122447</c:v>
                </c:pt>
                <c:pt idx="704">
                  <c:v>0.9884207589285714</c:v>
                </c:pt>
                <c:pt idx="705">
                  <c:v>0.97852558992346939</c:v>
                </c:pt>
                <c:pt idx="706">
                  <c:v>0.99738919005102045</c:v>
                </c:pt>
                <c:pt idx="707">
                  <c:v>0.98359773596938771</c:v>
                </c:pt>
                <c:pt idx="708">
                  <c:v>0.98087731186224492</c:v>
                </c:pt>
                <c:pt idx="709">
                  <c:v>0.99940210459183676</c:v>
                </c:pt>
                <c:pt idx="710">
                  <c:v>0.99349290497448983</c:v>
                </c:pt>
                <c:pt idx="711">
                  <c:v>0.97790776466836737</c:v>
                </c:pt>
                <c:pt idx="712">
                  <c:v>0.99887396364795922</c:v>
                </c:pt>
                <c:pt idx="713">
                  <c:v>0.98999521683673475</c:v>
                </c:pt>
                <c:pt idx="714">
                  <c:v>0.98701570471938771</c:v>
                </c:pt>
                <c:pt idx="715">
                  <c:v>0.98022959183673475</c:v>
                </c:pt>
                <c:pt idx="716">
                  <c:v>0.99325374681122447</c:v>
                </c:pt>
                <c:pt idx="717">
                  <c:v>0.97036431760204078</c:v>
                </c:pt>
                <c:pt idx="718">
                  <c:v>0.99458904655612246</c:v>
                </c:pt>
                <c:pt idx="719">
                  <c:v>0.97782804528061229</c:v>
                </c:pt>
                <c:pt idx="720">
                  <c:v>0.99359255420918369</c:v>
                </c:pt>
                <c:pt idx="721">
                  <c:v>0.97727000956632648</c:v>
                </c:pt>
                <c:pt idx="722">
                  <c:v>0.9946986607142857</c:v>
                </c:pt>
                <c:pt idx="723">
                  <c:v>0.97657246492346939</c:v>
                </c:pt>
                <c:pt idx="724">
                  <c:v>0.97410116390306123</c:v>
                </c:pt>
                <c:pt idx="725">
                  <c:v>0.97804727359693877</c:v>
                </c:pt>
                <c:pt idx="726">
                  <c:v>0.97846580038265307</c:v>
                </c:pt>
                <c:pt idx="727">
                  <c:v>0.97394172512755106</c:v>
                </c:pt>
                <c:pt idx="728">
                  <c:v>0.99537627551020413</c:v>
                </c:pt>
                <c:pt idx="729">
                  <c:v>0.95648317920918369</c:v>
                </c:pt>
                <c:pt idx="730">
                  <c:v>0.98826132015306123</c:v>
                </c:pt>
                <c:pt idx="731">
                  <c:v>0.97418088329081631</c:v>
                </c:pt>
                <c:pt idx="732">
                  <c:v>0.97549625318877553</c:v>
                </c:pt>
                <c:pt idx="733">
                  <c:v>0.96659757653061229</c:v>
                </c:pt>
                <c:pt idx="734">
                  <c:v>0.96245216836734693</c:v>
                </c:pt>
                <c:pt idx="735">
                  <c:v>0.97623365752551017</c:v>
                </c:pt>
                <c:pt idx="736">
                  <c:v>0.98122608418367352</c:v>
                </c:pt>
                <c:pt idx="737">
                  <c:v>0.97489835778061229</c:v>
                </c:pt>
                <c:pt idx="738">
                  <c:v>0.9904436383928571</c:v>
                </c:pt>
                <c:pt idx="739">
                  <c:v>0.97699099170918369</c:v>
                </c:pt>
                <c:pt idx="740">
                  <c:v>0.97945232780612246</c:v>
                </c:pt>
                <c:pt idx="741">
                  <c:v>0.98787268813775508</c:v>
                </c:pt>
                <c:pt idx="742">
                  <c:v>0.97060347576530615</c:v>
                </c:pt>
                <c:pt idx="743">
                  <c:v>0.99192841198979587</c:v>
                </c:pt>
                <c:pt idx="744">
                  <c:v>0.98684630102040816</c:v>
                </c:pt>
                <c:pt idx="745">
                  <c:v>0.97094228316326525</c:v>
                </c:pt>
                <c:pt idx="746">
                  <c:v>0.98602917729591832</c:v>
                </c:pt>
                <c:pt idx="747">
                  <c:v>0.98589963329081631</c:v>
                </c:pt>
                <c:pt idx="748">
                  <c:v>0.96669722576530615</c:v>
                </c:pt>
                <c:pt idx="749">
                  <c:v>0.98937739158163263</c:v>
                </c:pt>
                <c:pt idx="750">
                  <c:v>0.97845583545918369</c:v>
                </c:pt>
                <c:pt idx="751">
                  <c:v>0.99334343112244894</c:v>
                </c:pt>
                <c:pt idx="752">
                  <c:v>0.99238679846938771</c:v>
                </c:pt>
                <c:pt idx="753">
                  <c:v>0.98810188137755106</c:v>
                </c:pt>
                <c:pt idx="754">
                  <c:v>0.99413066007653061</c:v>
                </c:pt>
                <c:pt idx="755">
                  <c:v>0.99666175063775508</c:v>
                </c:pt>
                <c:pt idx="756">
                  <c:v>0.99373206313775508</c:v>
                </c:pt>
                <c:pt idx="757">
                  <c:v>0.9873046875</c:v>
                </c:pt>
                <c:pt idx="758">
                  <c:v>0.99152981505102045</c:v>
                </c:pt>
                <c:pt idx="759">
                  <c:v>0.99723971619897955</c:v>
                </c:pt>
                <c:pt idx="760">
                  <c:v>0.99998007015306123</c:v>
                </c:pt>
                <c:pt idx="761">
                  <c:v>0.99381178252551017</c:v>
                </c:pt>
                <c:pt idx="762">
                  <c:v>0.99090202487244894</c:v>
                </c:pt>
                <c:pt idx="763">
                  <c:v>0.98715521364795922</c:v>
                </c:pt>
                <c:pt idx="764">
                  <c:v>1</c:v>
                </c:pt>
                <c:pt idx="765">
                  <c:v>0.99076251594387754</c:v>
                </c:pt>
                <c:pt idx="766">
                  <c:v>0.97836615114795922</c:v>
                </c:pt>
                <c:pt idx="767">
                  <c:v>0.99365234375</c:v>
                </c:pt>
                <c:pt idx="768">
                  <c:v>0.99307437818877553</c:v>
                </c:pt>
                <c:pt idx="769">
                  <c:v>0.98580994897959184</c:v>
                </c:pt>
                <c:pt idx="770">
                  <c:v>0.99244658801020413</c:v>
                </c:pt>
                <c:pt idx="771">
                  <c:v>0.9993024553571429</c:v>
                </c:pt>
                <c:pt idx="772">
                  <c:v>0.99997010522959184</c:v>
                </c:pt>
                <c:pt idx="773">
                  <c:v>0.99978077168367352</c:v>
                </c:pt>
                <c:pt idx="774">
                  <c:v>0.99904336734693877</c:v>
                </c:pt>
                <c:pt idx="775">
                  <c:v>0.99898357780612246</c:v>
                </c:pt>
                <c:pt idx="776">
                  <c:v>0.99440967793367352</c:v>
                </c:pt>
                <c:pt idx="777">
                  <c:v>0.99096181441326525</c:v>
                </c:pt>
                <c:pt idx="778">
                  <c:v>0.99998007015306123</c:v>
                </c:pt>
                <c:pt idx="779">
                  <c:v>0.99635283801020413</c:v>
                </c:pt>
                <c:pt idx="780">
                  <c:v>0.98729472257653061</c:v>
                </c:pt>
                <c:pt idx="781">
                  <c:v>0.99077248086734693</c:v>
                </c:pt>
                <c:pt idx="782">
                  <c:v>0.98874960140306123</c:v>
                </c:pt>
                <c:pt idx="783">
                  <c:v>0.99119100765306123</c:v>
                </c:pt>
                <c:pt idx="784">
                  <c:v>0.98787268813775508</c:v>
                </c:pt>
                <c:pt idx="785">
                  <c:v>0.99856505102040816</c:v>
                </c:pt>
                <c:pt idx="786">
                  <c:v>0.98427535076530615</c:v>
                </c:pt>
                <c:pt idx="787">
                  <c:v>0.99054328762755106</c:v>
                </c:pt>
                <c:pt idx="788">
                  <c:v>0.99491788903061229</c:v>
                </c:pt>
                <c:pt idx="789">
                  <c:v>0.97254663584183676</c:v>
                </c:pt>
                <c:pt idx="790">
                  <c:v>0.98497289540816324</c:v>
                </c:pt>
                <c:pt idx="791">
                  <c:v>0.9940708705357143</c:v>
                </c:pt>
                <c:pt idx="792">
                  <c:v>0.9999302455357143</c:v>
                </c:pt>
                <c:pt idx="793">
                  <c:v>0.99671157525510201</c:v>
                </c:pt>
                <c:pt idx="794">
                  <c:v>0.9832589285714286</c:v>
                </c:pt>
                <c:pt idx="795">
                  <c:v>0.99899354272959184</c:v>
                </c:pt>
                <c:pt idx="796">
                  <c:v>0.99527662627551017</c:v>
                </c:pt>
                <c:pt idx="797">
                  <c:v>0.98846061862244894</c:v>
                </c:pt>
                <c:pt idx="798">
                  <c:v>0.99193837691326525</c:v>
                </c:pt>
                <c:pt idx="799">
                  <c:v>0.99799705038265307</c:v>
                </c:pt>
                <c:pt idx="800">
                  <c:v>0.99601403061224492</c:v>
                </c:pt>
                <c:pt idx="801">
                  <c:v>0.99740911989795922</c:v>
                </c:pt>
                <c:pt idx="802">
                  <c:v>0.98258131377551017</c:v>
                </c:pt>
                <c:pt idx="803">
                  <c:v>0.99655213647959184</c:v>
                </c:pt>
                <c:pt idx="804">
                  <c:v>0.9997209821428571</c:v>
                </c:pt>
                <c:pt idx="805">
                  <c:v>0.97602439413265307</c:v>
                </c:pt>
                <c:pt idx="806">
                  <c:v>0.9924665178571429</c:v>
                </c:pt>
                <c:pt idx="807">
                  <c:v>0.99946189413265307</c:v>
                </c:pt>
                <c:pt idx="808">
                  <c:v>0.98190369897959184</c:v>
                </c:pt>
                <c:pt idx="809">
                  <c:v>0.98073780293367352</c:v>
                </c:pt>
                <c:pt idx="810">
                  <c:v>0.99676139987244894</c:v>
                </c:pt>
                <c:pt idx="811">
                  <c:v>0.99527662627551017</c:v>
                </c:pt>
                <c:pt idx="812">
                  <c:v>0.98208306760204078</c:v>
                </c:pt>
                <c:pt idx="813">
                  <c:v>0.99244658801020413</c:v>
                </c:pt>
                <c:pt idx="814">
                  <c:v>0.99934231505102045</c:v>
                </c:pt>
                <c:pt idx="815">
                  <c:v>0.97429049744897955</c:v>
                </c:pt>
                <c:pt idx="816">
                  <c:v>0.99498764349489799</c:v>
                </c:pt>
                <c:pt idx="817">
                  <c:v>0.99996014030612246</c:v>
                </c:pt>
                <c:pt idx="818">
                  <c:v>0.98902861926020413</c:v>
                </c:pt>
                <c:pt idx="819">
                  <c:v>0.99722975127551017</c:v>
                </c:pt>
                <c:pt idx="820">
                  <c:v>0.98080755739795922</c:v>
                </c:pt>
                <c:pt idx="821">
                  <c:v>0.9979073660714286</c:v>
                </c:pt>
                <c:pt idx="822">
                  <c:v>0.98818160076530615</c:v>
                </c:pt>
                <c:pt idx="823">
                  <c:v>0.98658721301020413</c:v>
                </c:pt>
                <c:pt idx="824">
                  <c:v>0.99482820471938771</c:v>
                </c:pt>
                <c:pt idx="825">
                  <c:v>0.99914301658163263</c:v>
                </c:pt>
                <c:pt idx="826">
                  <c:v>0.98448461415816324</c:v>
                </c:pt>
                <c:pt idx="827">
                  <c:v>0.99915298150510201</c:v>
                </c:pt>
                <c:pt idx="828">
                  <c:v>0.98644770408163263</c:v>
                </c:pt>
                <c:pt idx="829">
                  <c:v>0.99713010204081631</c:v>
                </c:pt>
                <c:pt idx="830">
                  <c:v>0.99007493622448983</c:v>
                </c:pt>
                <c:pt idx="831">
                  <c:v>0.99753866390306123</c:v>
                </c:pt>
                <c:pt idx="832">
                  <c:v>0.99556560905612246</c:v>
                </c:pt>
                <c:pt idx="833">
                  <c:v>0.99964126275510201</c:v>
                </c:pt>
                <c:pt idx="834">
                  <c:v>0.99803691007653061</c:v>
                </c:pt>
                <c:pt idx="835">
                  <c:v>0.99603396045918369</c:v>
                </c:pt>
                <c:pt idx="836">
                  <c:v>0.99564532844387754</c:v>
                </c:pt>
                <c:pt idx="837">
                  <c:v>0.99412069515306123</c:v>
                </c:pt>
                <c:pt idx="838">
                  <c:v>0.99800701530612246</c:v>
                </c:pt>
                <c:pt idx="839">
                  <c:v>0.9940708705357143</c:v>
                </c:pt>
                <c:pt idx="840">
                  <c:v>0.99598413584183676</c:v>
                </c:pt>
                <c:pt idx="841">
                  <c:v>0.99892378826530615</c:v>
                </c:pt>
                <c:pt idx="842">
                  <c:v>0.9972098214285714</c:v>
                </c:pt>
                <c:pt idx="843">
                  <c:v>0.99110132334183676</c:v>
                </c:pt>
                <c:pt idx="844">
                  <c:v>0.99608378507653061</c:v>
                </c:pt>
                <c:pt idx="845">
                  <c:v>0.99541613520408168</c:v>
                </c:pt>
                <c:pt idx="846">
                  <c:v>0.99836575255102045</c:v>
                </c:pt>
                <c:pt idx="847">
                  <c:v>0.98582987882653061</c:v>
                </c:pt>
                <c:pt idx="848">
                  <c:v>0.99912308673469385</c:v>
                </c:pt>
                <c:pt idx="849">
                  <c:v>0.99321388711734693</c:v>
                </c:pt>
                <c:pt idx="850">
                  <c:v>0.98340840242346939</c:v>
                </c:pt>
                <c:pt idx="851">
                  <c:v>1</c:v>
                </c:pt>
                <c:pt idx="852">
                  <c:v>0.99401108099489799</c:v>
                </c:pt>
                <c:pt idx="853">
                  <c:v>0.99118104272959184</c:v>
                </c:pt>
                <c:pt idx="854">
                  <c:v>0.98494300063775508</c:v>
                </c:pt>
                <c:pt idx="855">
                  <c:v>1</c:v>
                </c:pt>
                <c:pt idx="856">
                  <c:v>0.99670161033163263</c:v>
                </c:pt>
                <c:pt idx="857">
                  <c:v>0.96267139668367352</c:v>
                </c:pt>
                <c:pt idx="858">
                  <c:v>0.9979073660714286</c:v>
                </c:pt>
                <c:pt idx="859">
                  <c:v>0.99566525829081631</c:v>
                </c:pt>
                <c:pt idx="860">
                  <c:v>0.98055843431122447</c:v>
                </c:pt>
                <c:pt idx="861">
                  <c:v>0.97905373086734693</c:v>
                </c:pt>
                <c:pt idx="862">
                  <c:v>0.99743901466836737</c:v>
                </c:pt>
                <c:pt idx="863">
                  <c:v>0.98657724808673475</c:v>
                </c:pt>
                <c:pt idx="864">
                  <c:v>0.98757374043367352</c:v>
                </c:pt>
                <c:pt idx="865">
                  <c:v>0.9917689732142857</c:v>
                </c:pt>
                <c:pt idx="866">
                  <c:v>0.99590441645408168</c:v>
                </c:pt>
                <c:pt idx="867">
                  <c:v>0.98027941645408168</c:v>
                </c:pt>
                <c:pt idx="868">
                  <c:v>0.99357262436224492</c:v>
                </c:pt>
                <c:pt idx="869">
                  <c:v>0.99945192920918369</c:v>
                </c:pt>
                <c:pt idx="870">
                  <c:v>0.9891183035714286</c:v>
                </c:pt>
                <c:pt idx="871">
                  <c:v>0.99831592793367352</c:v>
                </c:pt>
                <c:pt idx="872">
                  <c:v>0.99920280612244894</c:v>
                </c:pt>
                <c:pt idx="873">
                  <c:v>0.99603396045918369</c:v>
                </c:pt>
                <c:pt idx="874">
                  <c:v>0.99488799426020413</c:v>
                </c:pt>
                <c:pt idx="875">
                  <c:v>0.99038384885204078</c:v>
                </c:pt>
                <c:pt idx="876">
                  <c:v>0.9999302455357143</c:v>
                </c:pt>
                <c:pt idx="877">
                  <c:v>0.98986567283163263</c:v>
                </c:pt>
                <c:pt idx="878">
                  <c:v>0.99905333227040816</c:v>
                </c:pt>
                <c:pt idx="879">
                  <c:v>0.9961635044642857</c:v>
                </c:pt>
                <c:pt idx="880">
                  <c:v>0.99897361288265307</c:v>
                </c:pt>
                <c:pt idx="881">
                  <c:v>0.99583466198979587</c:v>
                </c:pt>
                <c:pt idx="882">
                  <c:v>0.99943199936224492</c:v>
                </c:pt>
                <c:pt idx="883">
                  <c:v>0.99612364477040816</c:v>
                </c:pt>
                <c:pt idx="884">
                  <c:v>0.9983956473214286</c:v>
                </c:pt>
                <c:pt idx="885">
                  <c:v>0.99320392219387754</c:v>
                </c:pt>
                <c:pt idx="886">
                  <c:v>0.99512715242346939</c:v>
                </c:pt>
                <c:pt idx="887">
                  <c:v>0.99557557397959184</c:v>
                </c:pt>
                <c:pt idx="888">
                  <c:v>0.99024433992346939</c:v>
                </c:pt>
                <c:pt idx="889">
                  <c:v>0.99690090880102045</c:v>
                </c:pt>
                <c:pt idx="890">
                  <c:v>0.99401108099489799</c:v>
                </c:pt>
                <c:pt idx="891">
                  <c:v>0.99680125956632648</c:v>
                </c:pt>
                <c:pt idx="892">
                  <c:v>0.98930763711734693</c:v>
                </c:pt>
                <c:pt idx="893">
                  <c:v>0.99968112244897955</c:v>
                </c:pt>
                <c:pt idx="894">
                  <c:v>0.99796715561224492</c:v>
                </c:pt>
                <c:pt idx="895">
                  <c:v>0.99674147002551017</c:v>
                </c:pt>
                <c:pt idx="896">
                  <c:v>0.99534638073979587</c:v>
                </c:pt>
                <c:pt idx="897">
                  <c:v>0.99885403380102045</c:v>
                </c:pt>
                <c:pt idx="898">
                  <c:v>0.98962651466836737</c:v>
                </c:pt>
                <c:pt idx="899">
                  <c:v>0.99837571747448983</c:v>
                </c:pt>
                <c:pt idx="900">
                  <c:v>0.99915298150510201</c:v>
                </c:pt>
                <c:pt idx="901">
                  <c:v>0.97224768813775508</c:v>
                </c:pt>
                <c:pt idx="902">
                  <c:v>0.98963647959183676</c:v>
                </c:pt>
                <c:pt idx="903">
                  <c:v>0.98957669005102045</c:v>
                </c:pt>
                <c:pt idx="904">
                  <c:v>0.9725167410714286</c:v>
                </c:pt>
                <c:pt idx="905">
                  <c:v>0.99520687181122447</c:v>
                </c:pt>
                <c:pt idx="906">
                  <c:v>0.97262635522959184</c:v>
                </c:pt>
                <c:pt idx="907">
                  <c:v>0.98522201849489799</c:v>
                </c:pt>
                <c:pt idx="908">
                  <c:v>0.97846580038265307</c:v>
                </c:pt>
                <c:pt idx="909">
                  <c:v>0.98243183992346939</c:v>
                </c:pt>
                <c:pt idx="910">
                  <c:v>0.98497289540816324</c:v>
                </c:pt>
                <c:pt idx="911">
                  <c:v>0.98408601721938771</c:v>
                </c:pt>
                <c:pt idx="912">
                  <c:v>0.98605907206632648</c:v>
                </c:pt>
                <c:pt idx="913">
                  <c:v>0.99577487244897955</c:v>
                </c:pt>
                <c:pt idx="914">
                  <c:v>0.9874441964285714</c:v>
                </c:pt>
                <c:pt idx="915">
                  <c:v>0.98452447385204078</c:v>
                </c:pt>
                <c:pt idx="916">
                  <c:v>0.99638273278061229</c:v>
                </c:pt>
                <c:pt idx="917">
                  <c:v>0.98663703762755106</c:v>
                </c:pt>
                <c:pt idx="918">
                  <c:v>0.99614357461734693</c:v>
                </c:pt>
                <c:pt idx="919">
                  <c:v>0.9976283482142857</c:v>
                </c:pt>
                <c:pt idx="920">
                  <c:v>0.99129065688775508</c:v>
                </c:pt>
                <c:pt idx="921">
                  <c:v>0.99962133290816324</c:v>
                </c:pt>
                <c:pt idx="922">
                  <c:v>0.99345304528061229</c:v>
                </c:pt>
                <c:pt idx="923">
                  <c:v>0.99782764668367352</c:v>
                </c:pt>
                <c:pt idx="924">
                  <c:v>0.98665696747448983</c:v>
                </c:pt>
                <c:pt idx="925">
                  <c:v>1</c:v>
                </c:pt>
                <c:pt idx="926">
                  <c:v>0.99608378507653061</c:v>
                </c:pt>
                <c:pt idx="927">
                  <c:v>0.98615872130102045</c:v>
                </c:pt>
                <c:pt idx="928">
                  <c:v>0.9983258928571429</c:v>
                </c:pt>
                <c:pt idx="929">
                  <c:v>0.9993024553571429</c:v>
                </c:pt>
                <c:pt idx="930">
                  <c:v>0.99570511798469385</c:v>
                </c:pt>
                <c:pt idx="931">
                  <c:v>0.9884207589285714</c:v>
                </c:pt>
                <c:pt idx="932">
                  <c:v>0.99742904974489799</c:v>
                </c:pt>
                <c:pt idx="933">
                  <c:v>0.99709024234693877</c:v>
                </c:pt>
                <c:pt idx="934">
                  <c:v>0.99556560905612246</c:v>
                </c:pt>
                <c:pt idx="935">
                  <c:v>0.98650749362244894</c:v>
                </c:pt>
                <c:pt idx="936">
                  <c:v>0.9970005580357143</c:v>
                </c:pt>
                <c:pt idx="937">
                  <c:v>0.99263592155612246</c:v>
                </c:pt>
                <c:pt idx="938">
                  <c:v>0.99636280293367352</c:v>
                </c:pt>
                <c:pt idx="939">
                  <c:v>0.99331353635204078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034-4B03-AB8D-EC693D4C510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clip=0.7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Sheet1!$E$2:$E$941</c:f>
              <c:numCache>
                <c:formatCode>General</c:formatCode>
                <c:ptCount val="940"/>
                <c:pt idx="0">
                  <c:v>0.80652104591836737</c:v>
                </c:pt>
                <c:pt idx="1">
                  <c:v>0.87910554846938771</c:v>
                </c:pt>
                <c:pt idx="2">
                  <c:v>0.92859135841836737</c:v>
                </c:pt>
                <c:pt idx="3">
                  <c:v>0.9353376116071429</c:v>
                </c:pt>
                <c:pt idx="4">
                  <c:v>0.96586017219387754</c:v>
                </c:pt>
                <c:pt idx="5">
                  <c:v>0.95680205676020413</c:v>
                </c:pt>
                <c:pt idx="6">
                  <c:v>0.95739995216836737</c:v>
                </c:pt>
                <c:pt idx="7">
                  <c:v>0.98344826211734693</c:v>
                </c:pt>
                <c:pt idx="8">
                  <c:v>0.99450932716836737</c:v>
                </c:pt>
                <c:pt idx="9">
                  <c:v>0.97645288584183676</c:v>
                </c:pt>
                <c:pt idx="10">
                  <c:v>0.99362244897959184</c:v>
                </c:pt>
                <c:pt idx="11">
                  <c:v>0.99172911352040816</c:v>
                </c:pt>
                <c:pt idx="12">
                  <c:v>0.99046356823979587</c:v>
                </c:pt>
                <c:pt idx="13">
                  <c:v>0.98902861926020413</c:v>
                </c:pt>
                <c:pt idx="14">
                  <c:v>0.99614357461734693</c:v>
                </c:pt>
                <c:pt idx="15">
                  <c:v>0.99942203443877553</c:v>
                </c:pt>
                <c:pt idx="16">
                  <c:v>0.99609375</c:v>
                </c:pt>
                <c:pt idx="17">
                  <c:v>0.99611367984693877</c:v>
                </c:pt>
                <c:pt idx="18">
                  <c:v>0.99927256058673475</c:v>
                </c:pt>
                <c:pt idx="19">
                  <c:v>0.99996014030612246</c:v>
                </c:pt>
                <c:pt idx="20">
                  <c:v>0.99359255420918369</c:v>
                </c:pt>
                <c:pt idx="21">
                  <c:v>0.9998604910714286</c:v>
                </c:pt>
                <c:pt idx="22">
                  <c:v>0.9995814732142857</c:v>
                </c:pt>
                <c:pt idx="23">
                  <c:v>0.9976283482142857</c:v>
                </c:pt>
                <c:pt idx="24">
                  <c:v>1</c:v>
                </c:pt>
                <c:pt idx="25">
                  <c:v>1</c:v>
                </c:pt>
                <c:pt idx="26">
                  <c:v>0.99994021045918369</c:v>
                </c:pt>
                <c:pt idx="27">
                  <c:v>0.99964126275510201</c:v>
                </c:pt>
                <c:pt idx="28">
                  <c:v>0.99964126275510201</c:v>
                </c:pt>
                <c:pt idx="29">
                  <c:v>0.99992028061224492</c:v>
                </c:pt>
                <c:pt idx="30">
                  <c:v>0.99998007015306123</c:v>
                </c:pt>
                <c:pt idx="31">
                  <c:v>0.99997010522959184</c:v>
                </c:pt>
                <c:pt idx="32">
                  <c:v>0.99966119260204078</c:v>
                </c:pt>
                <c:pt idx="33">
                  <c:v>1</c:v>
                </c:pt>
                <c:pt idx="34">
                  <c:v>1</c:v>
                </c:pt>
                <c:pt idx="35">
                  <c:v>0.99999003507653061</c:v>
                </c:pt>
                <c:pt idx="36">
                  <c:v>1</c:v>
                </c:pt>
                <c:pt idx="37">
                  <c:v>0.99951171875</c:v>
                </c:pt>
                <c:pt idx="38">
                  <c:v>0.9988141741071429</c:v>
                </c:pt>
                <c:pt idx="39">
                  <c:v>1</c:v>
                </c:pt>
                <c:pt idx="40">
                  <c:v>0.99971101721938771</c:v>
                </c:pt>
                <c:pt idx="41">
                  <c:v>0.9999302455357143</c:v>
                </c:pt>
                <c:pt idx="42">
                  <c:v>1</c:v>
                </c:pt>
                <c:pt idx="43">
                  <c:v>0.9999302455357143</c:v>
                </c:pt>
                <c:pt idx="44">
                  <c:v>0.99998007015306123</c:v>
                </c:pt>
                <c:pt idx="45">
                  <c:v>0.99800701530612246</c:v>
                </c:pt>
                <c:pt idx="46">
                  <c:v>0.99997010522959184</c:v>
                </c:pt>
                <c:pt idx="47">
                  <c:v>1</c:v>
                </c:pt>
                <c:pt idx="48">
                  <c:v>1</c:v>
                </c:pt>
                <c:pt idx="49">
                  <c:v>0.99995017538265307</c:v>
                </c:pt>
                <c:pt idx="50">
                  <c:v>0.99999003507653061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0.99997010522959184</c:v>
                </c:pt>
                <c:pt idx="56">
                  <c:v>0.99468869579081631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0.99929249043367352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0.99991031568877553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0.99973094706632648</c:v>
                </c:pt>
                <c:pt idx="71">
                  <c:v>1</c:v>
                </c:pt>
                <c:pt idx="72">
                  <c:v>0.99980070153061229</c:v>
                </c:pt>
                <c:pt idx="73">
                  <c:v>1</c:v>
                </c:pt>
                <c:pt idx="74">
                  <c:v>0.99875438456632648</c:v>
                </c:pt>
                <c:pt idx="75">
                  <c:v>0.99997010522959184</c:v>
                </c:pt>
                <c:pt idx="76">
                  <c:v>1</c:v>
                </c:pt>
                <c:pt idx="77">
                  <c:v>0.99912308673469385</c:v>
                </c:pt>
                <c:pt idx="78">
                  <c:v>0.99369220344387754</c:v>
                </c:pt>
                <c:pt idx="79">
                  <c:v>1</c:v>
                </c:pt>
                <c:pt idx="80">
                  <c:v>0.99585459183673475</c:v>
                </c:pt>
                <c:pt idx="81">
                  <c:v>0.99300462372448983</c:v>
                </c:pt>
                <c:pt idx="82">
                  <c:v>0.99884406887755106</c:v>
                </c:pt>
                <c:pt idx="83">
                  <c:v>0.99017458545918369</c:v>
                </c:pt>
                <c:pt idx="84">
                  <c:v>1</c:v>
                </c:pt>
                <c:pt idx="85">
                  <c:v>0.98075773278061229</c:v>
                </c:pt>
                <c:pt idx="86">
                  <c:v>0.99977080676020413</c:v>
                </c:pt>
                <c:pt idx="87">
                  <c:v>0.98750398596938771</c:v>
                </c:pt>
                <c:pt idx="88">
                  <c:v>0.99320392219387754</c:v>
                </c:pt>
                <c:pt idx="89">
                  <c:v>1</c:v>
                </c:pt>
                <c:pt idx="90">
                  <c:v>0.99808673469387754</c:v>
                </c:pt>
                <c:pt idx="91">
                  <c:v>0.96634845344387754</c:v>
                </c:pt>
                <c:pt idx="92">
                  <c:v>0.9979771205357143</c:v>
                </c:pt>
                <c:pt idx="93">
                  <c:v>0.94416653380102045</c:v>
                </c:pt>
                <c:pt idx="94">
                  <c:v>0.96223294005102045</c:v>
                </c:pt>
                <c:pt idx="95">
                  <c:v>0.9517996651785714</c:v>
                </c:pt>
                <c:pt idx="96">
                  <c:v>0.99922273596938771</c:v>
                </c:pt>
                <c:pt idx="97">
                  <c:v>0.93900470344387754</c:v>
                </c:pt>
                <c:pt idx="98">
                  <c:v>0.97985092474489799</c:v>
                </c:pt>
                <c:pt idx="99">
                  <c:v>0.95513791454081631</c:v>
                </c:pt>
                <c:pt idx="100">
                  <c:v>0.96504304846938771</c:v>
                </c:pt>
                <c:pt idx="101">
                  <c:v>0.97706074617346939</c:v>
                </c:pt>
                <c:pt idx="102">
                  <c:v>0.99276546556122447</c:v>
                </c:pt>
                <c:pt idx="103">
                  <c:v>0.97339365433673475</c:v>
                </c:pt>
                <c:pt idx="104">
                  <c:v>0.99840561224489799</c:v>
                </c:pt>
                <c:pt idx="105">
                  <c:v>0.96392697704081631</c:v>
                </c:pt>
                <c:pt idx="106">
                  <c:v>0.99956154336734693</c:v>
                </c:pt>
                <c:pt idx="107">
                  <c:v>0.96004065688775508</c:v>
                </c:pt>
                <c:pt idx="108">
                  <c:v>0.99347297512755106</c:v>
                </c:pt>
                <c:pt idx="109">
                  <c:v>0.96387715242346939</c:v>
                </c:pt>
                <c:pt idx="110">
                  <c:v>0.9953264508928571</c:v>
                </c:pt>
                <c:pt idx="111">
                  <c:v>0.97965162627551017</c:v>
                </c:pt>
                <c:pt idx="112">
                  <c:v>0.98112643494897955</c:v>
                </c:pt>
                <c:pt idx="113">
                  <c:v>0.99949178890306123</c:v>
                </c:pt>
                <c:pt idx="114">
                  <c:v>0.98415577168367352</c:v>
                </c:pt>
                <c:pt idx="115">
                  <c:v>0.97801737882653061</c:v>
                </c:pt>
                <c:pt idx="116">
                  <c:v>0.98315927933673475</c:v>
                </c:pt>
                <c:pt idx="117">
                  <c:v>0.98073780293367352</c:v>
                </c:pt>
                <c:pt idx="118">
                  <c:v>0.99018455038265307</c:v>
                </c:pt>
                <c:pt idx="119">
                  <c:v>0.99299465880102045</c:v>
                </c:pt>
                <c:pt idx="120">
                  <c:v>0.97918327487244894</c:v>
                </c:pt>
                <c:pt idx="121">
                  <c:v>0.98581991390306123</c:v>
                </c:pt>
                <c:pt idx="122">
                  <c:v>0.99308434311224492</c:v>
                </c:pt>
                <c:pt idx="123">
                  <c:v>0.98463408801020413</c:v>
                </c:pt>
                <c:pt idx="124">
                  <c:v>0.98658721301020413</c:v>
                </c:pt>
                <c:pt idx="125">
                  <c:v>0.99914301658163263</c:v>
                </c:pt>
                <c:pt idx="126">
                  <c:v>1</c:v>
                </c:pt>
                <c:pt idx="127">
                  <c:v>0.97992067920918369</c:v>
                </c:pt>
                <c:pt idx="128">
                  <c:v>1</c:v>
                </c:pt>
                <c:pt idx="129">
                  <c:v>0.99997010522959184</c:v>
                </c:pt>
                <c:pt idx="130">
                  <c:v>0.9874441964285714</c:v>
                </c:pt>
                <c:pt idx="131">
                  <c:v>0.9970005580357143</c:v>
                </c:pt>
                <c:pt idx="132">
                  <c:v>0.99992028061224492</c:v>
                </c:pt>
                <c:pt idx="133">
                  <c:v>0.99926259566326525</c:v>
                </c:pt>
                <c:pt idx="134">
                  <c:v>0.99254623724489799</c:v>
                </c:pt>
                <c:pt idx="135">
                  <c:v>0.99522680165816324</c:v>
                </c:pt>
                <c:pt idx="136">
                  <c:v>0.99803691007653061</c:v>
                </c:pt>
                <c:pt idx="137">
                  <c:v>0.99702048788265307</c:v>
                </c:pt>
                <c:pt idx="138">
                  <c:v>0.99447943239795922</c:v>
                </c:pt>
                <c:pt idx="139">
                  <c:v>1</c:v>
                </c:pt>
                <c:pt idx="140">
                  <c:v>0.99995017538265307</c:v>
                </c:pt>
                <c:pt idx="141">
                  <c:v>0.99779775191326525</c:v>
                </c:pt>
                <c:pt idx="142">
                  <c:v>1</c:v>
                </c:pt>
                <c:pt idx="143">
                  <c:v>0.99987045599489799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0.99994021045918369</c:v>
                </c:pt>
                <c:pt idx="149">
                  <c:v>0.99999003507653061</c:v>
                </c:pt>
                <c:pt idx="150">
                  <c:v>0.99484813456632648</c:v>
                </c:pt>
                <c:pt idx="151">
                  <c:v>0.99996014030612246</c:v>
                </c:pt>
                <c:pt idx="152">
                  <c:v>1</c:v>
                </c:pt>
                <c:pt idx="153">
                  <c:v>0.98952686543367352</c:v>
                </c:pt>
                <c:pt idx="154">
                  <c:v>1</c:v>
                </c:pt>
                <c:pt idx="155">
                  <c:v>0.9944196428571429</c:v>
                </c:pt>
                <c:pt idx="156">
                  <c:v>0.99877431441326525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0.99796715561224492</c:v>
                </c:pt>
                <c:pt idx="161">
                  <c:v>0.99604392538265307</c:v>
                </c:pt>
                <c:pt idx="162">
                  <c:v>1</c:v>
                </c:pt>
                <c:pt idx="163">
                  <c:v>0.99880420918367352</c:v>
                </c:pt>
                <c:pt idx="164">
                  <c:v>0.99737922512755106</c:v>
                </c:pt>
                <c:pt idx="165">
                  <c:v>0.99617346938775508</c:v>
                </c:pt>
                <c:pt idx="166">
                  <c:v>0.99788743622448983</c:v>
                </c:pt>
                <c:pt idx="167">
                  <c:v>1</c:v>
                </c:pt>
                <c:pt idx="168">
                  <c:v>0.99463887117346939</c:v>
                </c:pt>
                <c:pt idx="169">
                  <c:v>0.99911312181122447</c:v>
                </c:pt>
                <c:pt idx="170">
                  <c:v>1</c:v>
                </c:pt>
                <c:pt idx="171">
                  <c:v>0.9998604910714286</c:v>
                </c:pt>
                <c:pt idx="172">
                  <c:v>0.99903340242346939</c:v>
                </c:pt>
                <c:pt idx="173">
                  <c:v>0.99551578443877553</c:v>
                </c:pt>
                <c:pt idx="174">
                  <c:v>1</c:v>
                </c:pt>
                <c:pt idx="175">
                  <c:v>1</c:v>
                </c:pt>
                <c:pt idx="176">
                  <c:v>0.99974091198979587</c:v>
                </c:pt>
                <c:pt idx="177">
                  <c:v>0.99998007015306123</c:v>
                </c:pt>
                <c:pt idx="178">
                  <c:v>0.99980070153061229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0.99998007015306123</c:v>
                </c:pt>
                <c:pt idx="185">
                  <c:v>1</c:v>
                </c:pt>
                <c:pt idx="186">
                  <c:v>1</c:v>
                </c:pt>
                <c:pt idx="187">
                  <c:v>0.99995017538265307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0.99992028061224492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0.99971101721938771</c:v>
                </c:pt>
                <c:pt idx="201">
                  <c:v>1</c:v>
                </c:pt>
                <c:pt idx="202">
                  <c:v>0.9999302455357143</c:v>
                </c:pt>
                <c:pt idx="203">
                  <c:v>0.9995814732142857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0.99994021045918369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0.99998007015306123</c:v>
                </c:pt>
                <c:pt idx="212">
                  <c:v>1</c:v>
                </c:pt>
                <c:pt idx="213">
                  <c:v>0.99988042091836737</c:v>
                </c:pt>
                <c:pt idx="214">
                  <c:v>0.99926259566326525</c:v>
                </c:pt>
                <c:pt idx="215">
                  <c:v>0.99758848852040816</c:v>
                </c:pt>
                <c:pt idx="216">
                  <c:v>0.99948182397959184</c:v>
                </c:pt>
                <c:pt idx="217">
                  <c:v>1</c:v>
                </c:pt>
                <c:pt idx="218">
                  <c:v>0.98936742665816324</c:v>
                </c:pt>
                <c:pt idx="219">
                  <c:v>0.99956154336734693</c:v>
                </c:pt>
                <c:pt idx="220">
                  <c:v>1</c:v>
                </c:pt>
                <c:pt idx="221">
                  <c:v>0.98491310586734693</c:v>
                </c:pt>
                <c:pt idx="222">
                  <c:v>1</c:v>
                </c:pt>
                <c:pt idx="223">
                  <c:v>0.98907844387755106</c:v>
                </c:pt>
                <c:pt idx="224">
                  <c:v>0.99600406568877553</c:v>
                </c:pt>
                <c:pt idx="225">
                  <c:v>1</c:v>
                </c:pt>
                <c:pt idx="226">
                  <c:v>0.99941206951530615</c:v>
                </c:pt>
                <c:pt idx="227">
                  <c:v>0.99401108099489799</c:v>
                </c:pt>
                <c:pt idx="228">
                  <c:v>0.99674147002551017</c:v>
                </c:pt>
                <c:pt idx="229">
                  <c:v>0.99962133290816324</c:v>
                </c:pt>
                <c:pt idx="230">
                  <c:v>0.9727957589285714</c:v>
                </c:pt>
                <c:pt idx="231">
                  <c:v>1</c:v>
                </c:pt>
                <c:pt idx="232">
                  <c:v>0.9668666294642857</c:v>
                </c:pt>
                <c:pt idx="233">
                  <c:v>0.99781768176020413</c:v>
                </c:pt>
                <c:pt idx="234">
                  <c:v>0.97715043048469385</c:v>
                </c:pt>
                <c:pt idx="235">
                  <c:v>0.99821627869897955</c:v>
                </c:pt>
                <c:pt idx="236">
                  <c:v>1</c:v>
                </c:pt>
                <c:pt idx="237">
                  <c:v>0.99996014030612246</c:v>
                </c:pt>
                <c:pt idx="238">
                  <c:v>0.99124083227040816</c:v>
                </c:pt>
                <c:pt idx="239">
                  <c:v>0.9998604910714286</c:v>
                </c:pt>
                <c:pt idx="240">
                  <c:v>0.99886399872448983</c:v>
                </c:pt>
                <c:pt idx="241">
                  <c:v>0.99615353954081631</c:v>
                </c:pt>
                <c:pt idx="242">
                  <c:v>0.99915298150510201</c:v>
                </c:pt>
                <c:pt idx="243">
                  <c:v>0.99918287627551017</c:v>
                </c:pt>
                <c:pt idx="244">
                  <c:v>0.99978077168367352</c:v>
                </c:pt>
                <c:pt idx="245">
                  <c:v>0.9963727678571429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0.99996014030612246</c:v>
                </c:pt>
                <c:pt idx="250">
                  <c:v>1</c:v>
                </c:pt>
                <c:pt idx="251">
                  <c:v>1</c:v>
                </c:pt>
                <c:pt idx="252">
                  <c:v>0.99849529655612246</c:v>
                </c:pt>
                <c:pt idx="253">
                  <c:v>0.99995017538265307</c:v>
                </c:pt>
                <c:pt idx="254">
                  <c:v>1</c:v>
                </c:pt>
                <c:pt idx="255">
                  <c:v>1</c:v>
                </c:pt>
                <c:pt idx="256">
                  <c:v>0.99999003507653061</c:v>
                </c:pt>
                <c:pt idx="257">
                  <c:v>0.99991031568877553</c:v>
                </c:pt>
                <c:pt idx="258">
                  <c:v>1</c:v>
                </c:pt>
                <c:pt idx="259">
                  <c:v>0.99983059630102045</c:v>
                </c:pt>
                <c:pt idx="260">
                  <c:v>1</c:v>
                </c:pt>
                <c:pt idx="261">
                  <c:v>0.99998007015306123</c:v>
                </c:pt>
                <c:pt idx="262">
                  <c:v>0.99990035076530615</c:v>
                </c:pt>
                <c:pt idx="263">
                  <c:v>0.99785754145408168</c:v>
                </c:pt>
                <c:pt idx="264">
                  <c:v>0.99999003507653061</c:v>
                </c:pt>
                <c:pt idx="265">
                  <c:v>0.99305444834183676</c:v>
                </c:pt>
                <c:pt idx="266">
                  <c:v>0.99789740114795922</c:v>
                </c:pt>
                <c:pt idx="267">
                  <c:v>0.99990035076530615</c:v>
                </c:pt>
                <c:pt idx="268">
                  <c:v>0.99600406568877553</c:v>
                </c:pt>
                <c:pt idx="269">
                  <c:v>0.98879942602040816</c:v>
                </c:pt>
                <c:pt idx="270">
                  <c:v>1</c:v>
                </c:pt>
                <c:pt idx="271">
                  <c:v>0.99171914859693877</c:v>
                </c:pt>
                <c:pt idx="272">
                  <c:v>0.99703045280612246</c:v>
                </c:pt>
                <c:pt idx="273">
                  <c:v>0.99998007015306123</c:v>
                </c:pt>
                <c:pt idx="274">
                  <c:v>0.99998007015306123</c:v>
                </c:pt>
                <c:pt idx="275">
                  <c:v>0.98506257971938771</c:v>
                </c:pt>
                <c:pt idx="276">
                  <c:v>1</c:v>
                </c:pt>
                <c:pt idx="277">
                  <c:v>0.98496293048469385</c:v>
                </c:pt>
                <c:pt idx="278">
                  <c:v>0.99805683992346939</c:v>
                </c:pt>
                <c:pt idx="279">
                  <c:v>1</c:v>
                </c:pt>
                <c:pt idx="280">
                  <c:v>0.98413584183673475</c:v>
                </c:pt>
                <c:pt idx="281">
                  <c:v>1</c:v>
                </c:pt>
                <c:pt idx="282">
                  <c:v>0.98836096938775508</c:v>
                </c:pt>
                <c:pt idx="283">
                  <c:v>1</c:v>
                </c:pt>
                <c:pt idx="284">
                  <c:v>1</c:v>
                </c:pt>
                <c:pt idx="285">
                  <c:v>0.99901347257653061</c:v>
                </c:pt>
                <c:pt idx="286">
                  <c:v>0.99349290497448983</c:v>
                </c:pt>
                <c:pt idx="287">
                  <c:v>1</c:v>
                </c:pt>
                <c:pt idx="288">
                  <c:v>1</c:v>
                </c:pt>
                <c:pt idx="289">
                  <c:v>0.9974190848214286</c:v>
                </c:pt>
                <c:pt idx="290">
                  <c:v>0.99465880102040816</c:v>
                </c:pt>
                <c:pt idx="291">
                  <c:v>0.99859494579081631</c:v>
                </c:pt>
                <c:pt idx="292">
                  <c:v>0.98819156568877553</c:v>
                </c:pt>
                <c:pt idx="293">
                  <c:v>1</c:v>
                </c:pt>
                <c:pt idx="294">
                  <c:v>0.99658203125</c:v>
                </c:pt>
                <c:pt idx="295">
                  <c:v>0.99681122448979587</c:v>
                </c:pt>
                <c:pt idx="296">
                  <c:v>0.99927256058673475</c:v>
                </c:pt>
                <c:pt idx="297">
                  <c:v>1</c:v>
                </c:pt>
                <c:pt idx="298">
                  <c:v>1</c:v>
                </c:pt>
                <c:pt idx="299">
                  <c:v>0.99238679846938771</c:v>
                </c:pt>
                <c:pt idx="300">
                  <c:v>1</c:v>
                </c:pt>
                <c:pt idx="301">
                  <c:v>0.99967115752551017</c:v>
                </c:pt>
                <c:pt idx="302">
                  <c:v>0.99473852040816324</c:v>
                </c:pt>
                <c:pt idx="303">
                  <c:v>0.99592434630102045</c:v>
                </c:pt>
                <c:pt idx="304">
                  <c:v>0.99963129783163263</c:v>
                </c:pt>
                <c:pt idx="305">
                  <c:v>0.98059829400510201</c:v>
                </c:pt>
                <c:pt idx="306">
                  <c:v>0.99659199617346939</c:v>
                </c:pt>
                <c:pt idx="307">
                  <c:v>0.97578523596938771</c:v>
                </c:pt>
                <c:pt idx="308">
                  <c:v>1</c:v>
                </c:pt>
                <c:pt idx="309">
                  <c:v>0.99735929528061229</c:v>
                </c:pt>
                <c:pt idx="310">
                  <c:v>0.97213807397959184</c:v>
                </c:pt>
                <c:pt idx="311">
                  <c:v>0.98004025829081631</c:v>
                </c:pt>
                <c:pt idx="312">
                  <c:v>0.98809191645408168</c:v>
                </c:pt>
                <c:pt idx="313">
                  <c:v>0.99806680484693877</c:v>
                </c:pt>
                <c:pt idx="314">
                  <c:v>0.98447464923469385</c:v>
                </c:pt>
                <c:pt idx="315">
                  <c:v>0.99724968112244894</c:v>
                </c:pt>
                <c:pt idx="316">
                  <c:v>0.99716996173469385</c:v>
                </c:pt>
                <c:pt idx="317">
                  <c:v>0.99996014030612246</c:v>
                </c:pt>
                <c:pt idx="318">
                  <c:v>0.98656728316326525</c:v>
                </c:pt>
                <c:pt idx="319">
                  <c:v>1</c:v>
                </c:pt>
                <c:pt idx="320">
                  <c:v>0.98467394770408168</c:v>
                </c:pt>
                <c:pt idx="321">
                  <c:v>0.9958844866071429</c:v>
                </c:pt>
                <c:pt idx="322">
                  <c:v>0.99999003507653061</c:v>
                </c:pt>
                <c:pt idx="323">
                  <c:v>0.99793726084183676</c:v>
                </c:pt>
                <c:pt idx="324">
                  <c:v>0.96862045599489799</c:v>
                </c:pt>
                <c:pt idx="325">
                  <c:v>0.97082270408163263</c:v>
                </c:pt>
                <c:pt idx="326">
                  <c:v>0.99957150829081631</c:v>
                </c:pt>
                <c:pt idx="327">
                  <c:v>0.99446946747448983</c:v>
                </c:pt>
                <c:pt idx="328">
                  <c:v>0.98767338966836737</c:v>
                </c:pt>
                <c:pt idx="329">
                  <c:v>0.98578005420918369</c:v>
                </c:pt>
                <c:pt idx="330">
                  <c:v>0.99484813456632648</c:v>
                </c:pt>
                <c:pt idx="331">
                  <c:v>0.98117625956632648</c:v>
                </c:pt>
                <c:pt idx="332">
                  <c:v>0.99446946747448983</c:v>
                </c:pt>
                <c:pt idx="333">
                  <c:v>0.98513233418367352</c:v>
                </c:pt>
                <c:pt idx="334">
                  <c:v>0.98690609056122447</c:v>
                </c:pt>
                <c:pt idx="335">
                  <c:v>0.99997010522959184</c:v>
                </c:pt>
                <c:pt idx="336">
                  <c:v>0.98380699936224492</c:v>
                </c:pt>
                <c:pt idx="337">
                  <c:v>0.97306481186224492</c:v>
                </c:pt>
                <c:pt idx="338">
                  <c:v>0.97892418686224492</c:v>
                </c:pt>
                <c:pt idx="339">
                  <c:v>0.9552176339285714</c:v>
                </c:pt>
                <c:pt idx="340">
                  <c:v>0.96248206313775508</c:v>
                </c:pt>
                <c:pt idx="341">
                  <c:v>0.9709123883928571</c:v>
                </c:pt>
                <c:pt idx="342">
                  <c:v>0.99261599170918369</c:v>
                </c:pt>
                <c:pt idx="343">
                  <c:v>0.96070830676020413</c:v>
                </c:pt>
                <c:pt idx="344">
                  <c:v>0.99879424426020413</c:v>
                </c:pt>
                <c:pt idx="345">
                  <c:v>0.96174465880102045</c:v>
                </c:pt>
                <c:pt idx="346">
                  <c:v>0.99242665816326525</c:v>
                </c:pt>
                <c:pt idx="347">
                  <c:v>0.98546117665816324</c:v>
                </c:pt>
                <c:pt idx="348">
                  <c:v>0.97899394132653061</c:v>
                </c:pt>
                <c:pt idx="349">
                  <c:v>0.9871651785714286</c:v>
                </c:pt>
                <c:pt idx="350">
                  <c:v>0.98826132015306123</c:v>
                </c:pt>
                <c:pt idx="351">
                  <c:v>0.97136080994897955</c:v>
                </c:pt>
                <c:pt idx="352">
                  <c:v>0.99038384885204078</c:v>
                </c:pt>
                <c:pt idx="353">
                  <c:v>0.9884905133928571</c:v>
                </c:pt>
                <c:pt idx="354">
                  <c:v>0.97533681441326525</c:v>
                </c:pt>
                <c:pt idx="355">
                  <c:v>1</c:v>
                </c:pt>
                <c:pt idx="356">
                  <c:v>0.99814652423469385</c:v>
                </c:pt>
                <c:pt idx="357">
                  <c:v>0.97962173150510201</c:v>
                </c:pt>
                <c:pt idx="358">
                  <c:v>0.99336336096938771</c:v>
                </c:pt>
                <c:pt idx="359">
                  <c:v>0.9991629464285714</c:v>
                </c:pt>
                <c:pt idx="360">
                  <c:v>0.96954719387755106</c:v>
                </c:pt>
                <c:pt idx="361">
                  <c:v>0.99754862882653061</c:v>
                </c:pt>
                <c:pt idx="362">
                  <c:v>0.96988600127551017</c:v>
                </c:pt>
                <c:pt idx="363">
                  <c:v>0.99607382015306123</c:v>
                </c:pt>
                <c:pt idx="364">
                  <c:v>0.96201371173469385</c:v>
                </c:pt>
                <c:pt idx="365">
                  <c:v>0.99440967793367352</c:v>
                </c:pt>
                <c:pt idx="366">
                  <c:v>0.96246213329081631</c:v>
                </c:pt>
                <c:pt idx="367">
                  <c:v>0.99898357780612246</c:v>
                </c:pt>
                <c:pt idx="368">
                  <c:v>0.96562101403061229</c:v>
                </c:pt>
                <c:pt idx="369">
                  <c:v>1</c:v>
                </c:pt>
                <c:pt idx="370">
                  <c:v>0.98882932079081631</c:v>
                </c:pt>
                <c:pt idx="371">
                  <c:v>0.99193837691326525</c:v>
                </c:pt>
                <c:pt idx="372">
                  <c:v>0.99803691007653061</c:v>
                </c:pt>
                <c:pt idx="373">
                  <c:v>0.9990931919642857</c:v>
                </c:pt>
                <c:pt idx="374">
                  <c:v>0.99969108737244894</c:v>
                </c:pt>
                <c:pt idx="375">
                  <c:v>0.99564532844387754</c:v>
                </c:pt>
                <c:pt idx="376">
                  <c:v>0.99462890625</c:v>
                </c:pt>
                <c:pt idx="377">
                  <c:v>0.99837571747448983</c:v>
                </c:pt>
                <c:pt idx="378">
                  <c:v>0.99987045599489799</c:v>
                </c:pt>
                <c:pt idx="379">
                  <c:v>1</c:v>
                </c:pt>
                <c:pt idx="380">
                  <c:v>1</c:v>
                </c:pt>
                <c:pt idx="381">
                  <c:v>0.98876953125</c:v>
                </c:pt>
                <c:pt idx="382">
                  <c:v>0.9998604910714286</c:v>
                </c:pt>
                <c:pt idx="383">
                  <c:v>0.99994021045918369</c:v>
                </c:pt>
                <c:pt idx="384">
                  <c:v>0.99343311543367352</c:v>
                </c:pt>
                <c:pt idx="385">
                  <c:v>0.99724968112244894</c:v>
                </c:pt>
                <c:pt idx="386">
                  <c:v>0.99597417091836737</c:v>
                </c:pt>
                <c:pt idx="387">
                  <c:v>0.99999003507653061</c:v>
                </c:pt>
                <c:pt idx="388">
                  <c:v>0.99530652104591832</c:v>
                </c:pt>
                <c:pt idx="389">
                  <c:v>0.99565529336734693</c:v>
                </c:pt>
                <c:pt idx="390">
                  <c:v>0.99999003507653061</c:v>
                </c:pt>
                <c:pt idx="391">
                  <c:v>0.99704041772959184</c:v>
                </c:pt>
                <c:pt idx="392">
                  <c:v>0.99989038584183676</c:v>
                </c:pt>
                <c:pt idx="393">
                  <c:v>0.98584980867346939</c:v>
                </c:pt>
                <c:pt idx="394">
                  <c:v>1</c:v>
                </c:pt>
                <c:pt idx="395">
                  <c:v>0.99375199298469385</c:v>
                </c:pt>
                <c:pt idx="396">
                  <c:v>0.99778778698979587</c:v>
                </c:pt>
                <c:pt idx="397">
                  <c:v>0.9995814732142857</c:v>
                </c:pt>
                <c:pt idx="398">
                  <c:v>0.99850526147959184</c:v>
                </c:pt>
                <c:pt idx="399">
                  <c:v>0.99848533163265307</c:v>
                </c:pt>
                <c:pt idx="400">
                  <c:v>0.99985052614795922</c:v>
                </c:pt>
                <c:pt idx="401">
                  <c:v>0.99994021045918369</c:v>
                </c:pt>
                <c:pt idx="402">
                  <c:v>0.98791254783163263</c:v>
                </c:pt>
                <c:pt idx="403">
                  <c:v>0.99994021045918369</c:v>
                </c:pt>
                <c:pt idx="404">
                  <c:v>0.99549585459183676</c:v>
                </c:pt>
                <c:pt idx="405">
                  <c:v>0.99250637755102045</c:v>
                </c:pt>
                <c:pt idx="406">
                  <c:v>0.99998007015306123</c:v>
                </c:pt>
                <c:pt idx="407">
                  <c:v>1</c:v>
                </c:pt>
                <c:pt idx="408">
                  <c:v>0.99970105229591832</c:v>
                </c:pt>
                <c:pt idx="409">
                  <c:v>0.98844068877551017</c:v>
                </c:pt>
                <c:pt idx="410">
                  <c:v>0.99118104272959184</c:v>
                </c:pt>
                <c:pt idx="411">
                  <c:v>0.99823620854591832</c:v>
                </c:pt>
                <c:pt idx="412">
                  <c:v>0.99793726084183676</c:v>
                </c:pt>
                <c:pt idx="413">
                  <c:v>0.97813695790816324</c:v>
                </c:pt>
                <c:pt idx="414">
                  <c:v>0.99654217155612246</c:v>
                </c:pt>
                <c:pt idx="415">
                  <c:v>0.98929767219387754</c:v>
                </c:pt>
                <c:pt idx="416">
                  <c:v>0.98817163584183676</c:v>
                </c:pt>
                <c:pt idx="417">
                  <c:v>0.99763831313775508</c:v>
                </c:pt>
                <c:pt idx="418">
                  <c:v>0.9838169642857143</c:v>
                </c:pt>
                <c:pt idx="419">
                  <c:v>0.99480827487244894</c:v>
                </c:pt>
                <c:pt idx="420">
                  <c:v>0.99997010522959184</c:v>
                </c:pt>
                <c:pt idx="421">
                  <c:v>0.99908322704081631</c:v>
                </c:pt>
                <c:pt idx="422">
                  <c:v>0.98955676020408168</c:v>
                </c:pt>
                <c:pt idx="423">
                  <c:v>0.99041374362244894</c:v>
                </c:pt>
                <c:pt idx="424">
                  <c:v>0.99636280293367352</c:v>
                </c:pt>
                <c:pt idx="425">
                  <c:v>0.99137037627551017</c:v>
                </c:pt>
                <c:pt idx="426">
                  <c:v>0.98642777423469385</c:v>
                </c:pt>
                <c:pt idx="427">
                  <c:v>0.99559550382653061</c:v>
                </c:pt>
                <c:pt idx="428">
                  <c:v>1</c:v>
                </c:pt>
                <c:pt idx="429">
                  <c:v>0.99587452168367352</c:v>
                </c:pt>
                <c:pt idx="430">
                  <c:v>0.99662189094387754</c:v>
                </c:pt>
                <c:pt idx="431">
                  <c:v>0.99919284119897955</c:v>
                </c:pt>
                <c:pt idx="432">
                  <c:v>0.99638273278061229</c:v>
                </c:pt>
                <c:pt idx="433">
                  <c:v>0.99723971619897955</c:v>
                </c:pt>
                <c:pt idx="434">
                  <c:v>0.99722975127551017</c:v>
                </c:pt>
                <c:pt idx="435">
                  <c:v>0.99615353954081631</c:v>
                </c:pt>
                <c:pt idx="436">
                  <c:v>0.99505739795918369</c:v>
                </c:pt>
                <c:pt idx="437">
                  <c:v>0.99622329400510201</c:v>
                </c:pt>
                <c:pt idx="438">
                  <c:v>0.99789740114795922</c:v>
                </c:pt>
                <c:pt idx="439">
                  <c:v>0.99971101721938771</c:v>
                </c:pt>
                <c:pt idx="440">
                  <c:v>0.99875438456632648</c:v>
                </c:pt>
                <c:pt idx="441">
                  <c:v>0.99559550382653061</c:v>
                </c:pt>
                <c:pt idx="442">
                  <c:v>0.99959143813775508</c:v>
                </c:pt>
                <c:pt idx="443">
                  <c:v>0.99445950255102045</c:v>
                </c:pt>
                <c:pt idx="444">
                  <c:v>1</c:v>
                </c:pt>
                <c:pt idx="445">
                  <c:v>0.9979771205357143</c:v>
                </c:pt>
                <c:pt idx="446">
                  <c:v>0.9999302455357143</c:v>
                </c:pt>
                <c:pt idx="447">
                  <c:v>0.99764827806122447</c:v>
                </c:pt>
                <c:pt idx="448">
                  <c:v>0.99894371811224492</c:v>
                </c:pt>
                <c:pt idx="449">
                  <c:v>0.99905333227040816</c:v>
                </c:pt>
                <c:pt idx="450">
                  <c:v>1</c:v>
                </c:pt>
                <c:pt idx="451">
                  <c:v>0.99463887117346939</c:v>
                </c:pt>
                <c:pt idx="452">
                  <c:v>0.99844547193877553</c:v>
                </c:pt>
                <c:pt idx="453">
                  <c:v>1</c:v>
                </c:pt>
                <c:pt idx="454">
                  <c:v>0.99207788584183676</c:v>
                </c:pt>
                <c:pt idx="455">
                  <c:v>1</c:v>
                </c:pt>
                <c:pt idx="456">
                  <c:v>0.98969626913265307</c:v>
                </c:pt>
                <c:pt idx="457">
                  <c:v>0.99463887117346939</c:v>
                </c:pt>
                <c:pt idx="458">
                  <c:v>0.99752869897959184</c:v>
                </c:pt>
                <c:pt idx="459">
                  <c:v>0.98267099808673475</c:v>
                </c:pt>
                <c:pt idx="460">
                  <c:v>0.9981166294642857</c:v>
                </c:pt>
                <c:pt idx="461">
                  <c:v>0.99360251913265307</c:v>
                </c:pt>
                <c:pt idx="462">
                  <c:v>0.9697963169642857</c:v>
                </c:pt>
                <c:pt idx="463">
                  <c:v>0.99791733099489799</c:v>
                </c:pt>
                <c:pt idx="464">
                  <c:v>0.95998086734693877</c:v>
                </c:pt>
                <c:pt idx="465">
                  <c:v>0.98226243622448983</c:v>
                </c:pt>
                <c:pt idx="466">
                  <c:v>0.98428531568877553</c:v>
                </c:pt>
                <c:pt idx="467">
                  <c:v>0.96284080038265307</c:v>
                </c:pt>
                <c:pt idx="468">
                  <c:v>0.9976981026785714</c:v>
                </c:pt>
                <c:pt idx="469">
                  <c:v>0.95144092793367352</c:v>
                </c:pt>
                <c:pt idx="470">
                  <c:v>0.99131058673469385</c:v>
                </c:pt>
                <c:pt idx="471">
                  <c:v>0.97576530612244894</c:v>
                </c:pt>
                <c:pt idx="472">
                  <c:v>0.9617047991071429</c:v>
                </c:pt>
                <c:pt idx="473">
                  <c:v>0.99799705038265307</c:v>
                </c:pt>
                <c:pt idx="474">
                  <c:v>0.92723612882653061</c:v>
                </c:pt>
                <c:pt idx="475">
                  <c:v>0.95995097257653061</c:v>
                </c:pt>
                <c:pt idx="476">
                  <c:v>0.94251235650510201</c:v>
                </c:pt>
                <c:pt idx="477">
                  <c:v>0.94403698979591832</c:v>
                </c:pt>
                <c:pt idx="478">
                  <c:v>0.98231226084183676</c:v>
                </c:pt>
                <c:pt idx="479">
                  <c:v>0.93627431441326525</c:v>
                </c:pt>
                <c:pt idx="480">
                  <c:v>0.98841079400510201</c:v>
                </c:pt>
                <c:pt idx="481">
                  <c:v>0.97399154974489799</c:v>
                </c:pt>
                <c:pt idx="482">
                  <c:v>0.9611467633928571</c:v>
                </c:pt>
                <c:pt idx="483">
                  <c:v>0.99821627869897955</c:v>
                </c:pt>
                <c:pt idx="484">
                  <c:v>0.97200852997448983</c:v>
                </c:pt>
                <c:pt idx="485">
                  <c:v>0.98295001594387754</c:v>
                </c:pt>
                <c:pt idx="486">
                  <c:v>0.99982063137755106</c:v>
                </c:pt>
                <c:pt idx="487">
                  <c:v>0.98459422831632648</c:v>
                </c:pt>
                <c:pt idx="488">
                  <c:v>0.98215282206632648</c:v>
                </c:pt>
                <c:pt idx="489">
                  <c:v>0.99806680484693877</c:v>
                </c:pt>
                <c:pt idx="490">
                  <c:v>0.99642259247448983</c:v>
                </c:pt>
                <c:pt idx="491">
                  <c:v>0.98647759885204078</c:v>
                </c:pt>
                <c:pt idx="492">
                  <c:v>0.99328364158163263</c:v>
                </c:pt>
                <c:pt idx="493">
                  <c:v>0.99750876913265307</c:v>
                </c:pt>
                <c:pt idx="494">
                  <c:v>0.98524194834183676</c:v>
                </c:pt>
                <c:pt idx="495">
                  <c:v>0.99482820471938771</c:v>
                </c:pt>
                <c:pt idx="496">
                  <c:v>0.99999003507653061</c:v>
                </c:pt>
                <c:pt idx="497">
                  <c:v>0.9981166294642857</c:v>
                </c:pt>
                <c:pt idx="498">
                  <c:v>0.98769331951530615</c:v>
                </c:pt>
                <c:pt idx="499">
                  <c:v>0.9978376116071429</c:v>
                </c:pt>
                <c:pt idx="500">
                  <c:v>0.99650231186224492</c:v>
                </c:pt>
                <c:pt idx="501">
                  <c:v>0.99139030612244894</c:v>
                </c:pt>
                <c:pt idx="502">
                  <c:v>0.99515704719387754</c:v>
                </c:pt>
                <c:pt idx="503">
                  <c:v>0.99822624362244894</c:v>
                </c:pt>
                <c:pt idx="504">
                  <c:v>1</c:v>
                </c:pt>
                <c:pt idx="505">
                  <c:v>0.99945192920918369</c:v>
                </c:pt>
                <c:pt idx="506">
                  <c:v>0.98681640625</c:v>
                </c:pt>
                <c:pt idx="507">
                  <c:v>1</c:v>
                </c:pt>
                <c:pt idx="508">
                  <c:v>0.99084223533163263</c:v>
                </c:pt>
                <c:pt idx="509">
                  <c:v>0.99951171875</c:v>
                </c:pt>
                <c:pt idx="510">
                  <c:v>0.99112125318877553</c:v>
                </c:pt>
                <c:pt idx="511">
                  <c:v>0.98797233737244894</c:v>
                </c:pt>
                <c:pt idx="512">
                  <c:v>0.99090202487244894</c:v>
                </c:pt>
                <c:pt idx="513">
                  <c:v>0.99765824298469385</c:v>
                </c:pt>
                <c:pt idx="514">
                  <c:v>0.99983059630102045</c:v>
                </c:pt>
                <c:pt idx="515">
                  <c:v>0.99147999043367352</c:v>
                </c:pt>
                <c:pt idx="516">
                  <c:v>0.9923270089285714</c:v>
                </c:pt>
                <c:pt idx="517">
                  <c:v>0.9987444196428571</c:v>
                </c:pt>
                <c:pt idx="518">
                  <c:v>0.99600406568877553</c:v>
                </c:pt>
                <c:pt idx="519">
                  <c:v>0.99579480229591832</c:v>
                </c:pt>
                <c:pt idx="520">
                  <c:v>0.99990035076530615</c:v>
                </c:pt>
                <c:pt idx="521">
                  <c:v>0.99996014030612246</c:v>
                </c:pt>
                <c:pt idx="522">
                  <c:v>0.99854512117346939</c:v>
                </c:pt>
                <c:pt idx="523">
                  <c:v>0.9855608258928571</c:v>
                </c:pt>
                <c:pt idx="524">
                  <c:v>0.99828603316326525</c:v>
                </c:pt>
                <c:pt idx="525">
                  <c:v>0.99821627869897955</c:v>
                </c:pt>
                <c:pt idx="526">
                  <c:v>0.99285514987244894</c:v>
                </c:pt>
                <c:pt idx="527">
                  <c:v>0.99702048788265307</c:v>
                </c:pt>
                <c:pt idx="528">
                  <c:v>0.99999003507653061</c:v>
                </c:pt>
                <c:pt idx="529">
                  <c:v>0.99988042091836737</c:v>
                </c:pt>
                <c:pt idx="530">
                  <c:v>0.99479830994897955</c:v>
                </c:pt>
                <c:pt idx="531">
                  <c:v>0.99649234693877553</c:v>
                </c:pt>
                <c:pt idx="532">
                  <c:v>0.99948182397959184</c:v>
                </c:pt>
                <c:pt idx="533">
                  <c:v>0.99544602997448983</c:v>
                </c:pt>
                <c:pt idx="534">
                  <c:v>1</c:v>
                </c:pt>
                <c:pt idx="535">
                  <c:v>0.99889389349489799</c:v>
                </c:pt>
                <c:pt idx="536">
                  <c:v>0.99995017538265307</c:v>
                </c:pt>
                <c:pt idx="537">
                  <c:v>0.99954161352040816</c:v>
                </c:pt>
                <c:pt idx="538">
                  <c:v>1</c:v>
                </c:pt>
                <c:pt idx="539">
                  <c:v>0.99998007015306123</c:v>
                </c:pt>
                <c:pt idx="540">
                  <c:v>0.99999003507653061</c:v>
                </c:pt>
                <c:pt idx="541">
                  <c:v>0.9976283482142857</c:v>
                </c:pt>
                <c:pt idx="542">
                  <c:v>0.99999003507653061</c:v>
                </c:pt>
                <c:pt idx="543">
                  <c:v>0.99989038584183676</c:v>
                </c:pt>
                <c:pt idx="544">
                  <c:v>1</c:v>
                </c:pt>
                <c:pt idx="545">
                  <c:v>0.99671157525510201</c:v>
                </c:pt>
                <c:pt idx="546">
                  <c:v>0.99990035076530615</c:v>
                </c:pt>
                <c:pt idx="547">
                  <c:v>0.99995017538265307</c:v>
                </c:pt>
                <c:pt idx="548">
                  <c:v>0.99311423788265307</c:v>
                </c:pt>
                <c:pt idx="549">
                  <c:v>0.99995017538265307</c:v>
                </c:pt>
                <c:pt idx="550">
                  <c:v>0.99886399872448983</c:v>
                </c:pt>
                <c:pt idx="551">
                  <c:v>0.99068279655612246</c:v>
                </c:pt>
                <c:pt idx="552">
                  <c:v>1</c:v>
                </c:pt>
                <c:pt idx="553">
                  <c:v>0.99991031568877553</c:v>
                </c:pt>
                <c:pt idx="554">
                  <c:v>0.99568518813775508</c:v>
                </c:pt>
                <c:pt idx="555">
                  <c:v>0.99529655612244894</c:v>
                </c:pt>
                <c:pt idx="556">
                  <c:v>0.99563536352040816</c:v>
                </c:pt>
                <c:pt idx="557">
                  <c:v>0.9998604910714286</c:v>
                </c:pt>
                <c:pt idx="558">
                  <c:v>0.99252630739795922</c:v>
                </c:pt>
                <c:pt idx="559">
                  <c:v>1</c:v>
                </c:pt>
                <c:pt idx="560">
                  <c:v>0.99750876913265307</c:v>
                </c:pt>
                <c:pt idx="561">
                  <c:v>0.99996014030612246</c:v>
                </c:pt>
                <c:pt idx="562">
                  <c:v>0.9997907366071429</c:v>
                </c:pt>
                <c:pt idx="563">
                  <c:v>0.99647241709183676</c:v>
                </c:pt>
                <c:pt idx="564">
                  <c:v>0.99754862882653061</c:v>
                </c:pt>
                <c:pt idx="565">
                  <c:v>0.9929547991071429</c:v>
                </c:pt>
                <c:pt idx="566">
                  <c:v>1</c:v>
                </c:pt>
                <c:pt idx="567">
                  <c:v>0.99851522640306123</c:v>
                </c:pt>
                <c:pt idx="568">
                  <c:v>0.99939213966836737</c:v>
                </c:pt>
                <c:pt idx="569">
                  <c:v>0.9973493303571429</c:v>
                </c:pt>
                <c:pt idx="570">
                  <c:v>0.99948182397959184</c:v>
                </c:pt>
                <c:pt idx="571">
                  <c:v>0.99997010522959184</c:v>
                </c:pt>
                <c:pt idx="572">
                  <c:v>0.99999003507653061</c:v>
                </c:pt>
                <c:pt idx="573">
                  <c:v>0.99908322704081631</c:v>
                </c:pt>
                <c:pt idx="574">
                  <c:v>0.98429528061224492</c:v>
                </c:pt>
                <c:pt idx="575">
                  <c:v>0.99943199936224492</c:v>
                </c:pt>
                <c:pt idx="576">
                  <c:v>0.99721978635204078</c:v>
                </c:pt>
                <c:pt idx="577">
                  <c:v>0.99419044961734693</c:v>
                </c:pt>
                <c:pt idx="578">
                  <c:v>0.9990234375</c:v>
                </c:pt>
                <c:pt idx="579">
                  <c:v>0.9974190848214286</c:v>
                </c:pt>
                <c:pt idx="580">
                  <c:v>0.99953164859693877</c:v>
                </c:pt>
                <c:pt idx="581">
                  <c:v>0.9884905133928571</c:v>
                </c:pt>
                <c:pt idx="582">
                  <c:v>1</c:v>
                </c:pt>
                <c:pt idx="583">
                  <c:v>0.99074258609693877</c:v>
                </c:pt>
                <c:pt idx="584">
                  <c:v>0.99951171875</c:v>
                </c:pt>
                <c:pt idx="585">
                  <c:v>0.99172911352040816</c:v>
                </c:pt>
                <c:pt idx="586">
                  <c:v>0.99963129783163263</c:v>
                </c:pt>
                <c:pt idx="587">
                  <c:v>0.98755381058673475</c:v>
                </c:pt>
                <c:pt idx="588">
                  <c:v>0.99573501275510201</c:v>
                </c:pt>
                <c:pt idx="589">
                  <c:v>0.97590481505102045</c:v>
                </c:pt>
                <c:pt idx="590">
                  <c:v>1</c:v>
                </c:pt>
                <c:pt idx="591">
                  <c:v>0.97880460778061229</c:v>
                </c:pt>
                <c:pt idx="592">
                  <c:v>0.9840262276785714</c:v>
                </c:pt>
                <c:pt idx="593">
                  <c:v>0.99402104591836737</c:v>
                </c:pt>
                <c:pt idx="594">
                  <c:v>0.98206313775510201</c:v>
                </c:pt>
                <c:pt idx="595">
                  <c:v>0.99154974489795922</c:v>
                </c:pt>
                <c:pt idx="596">
                  <c:v>0.99719985650510201</c:v>
                </c:pt>
                <c:pt idx="597">
                  <c:v>0.99459901147959184</c:v>
                </c:pt>
                <c:pt idx="598">
                  <c:v>0.99325374681122447</c:v>
                </c:pt>
                <c:pt idx="599">
                  <c:v>0.99397122130102045</c:v>
                </c:pt>
                <c:pt idx="600">
                  <c:v>0.9990234375</c:v>
                </c:pt>
                <c:pt idx="601">
                  <c:v>0.99796715561224492</c:v>
                </c:pt>
                <c:pt idx="602">
                  <c:v>0.99256616709183676</c:v>
                </c:pt>
                <c:pt idx="603">
                  <c:v>0.99963129783163263</c:v>
                </c:pt>
                <c:pt idx="604">
                  <c:v>0.99981066645408168</c:v>
                </c:pt>
                <c:pt idx="605">
                  <c:v>0.99703045280612246</c:v>
                </c:pt>
                <c:pt idx="606">
                  <c:v>0.98583984375</c:v>
                </c:pt>
                <c:pt idx="607">
                  <c:v>0.99634287308673475</c:v>
                </c:pt>
                <c:pt idx="608">
                  <c:v>0.99928252551020413</c:v>
                </c:pt>
                <c:pt idx="609">
                  <c:v>0.99103156887755106</c:v>
                </c:pt>
                <c:pt idx="610">
                  <c:v>0.99357262436224492</c:v>
                </c:pt>
                <c:pt idx="611">
                  <c:v>0.99607382015306123</c:v>
                </c:pt>
                <c:pt idx="612">
                  <c:v>0.99690090880102045</c:v>
                </c:pt>
                <c:pt idx="613">
                  <c:v>0.99650231186224492</c:v>
                </c:pt>
                <c:pt idx="614">
                  <c:v>0.99439971301020413</c:v>
                </c:pt>
                <c:pt idx="615">
                  <c:v>0.99988042091836737</c:v>
                </c:pt>
                <c:pt idx="616">
                  <c:v>0.99369220344387754</c:v>
                </c:pt>
                <c:pt idx="617">
                  <c:v>0.98949697066326525</c:v>
                </c:pt>
                <c:pt idx="618">
                  <c:v>0.99983059630102045</c:v>
                </c:pt>
                <c:pt idx="619">
                  <c:v>1</c:v>
                </c:pt>
                <c:pt idx="620">
                  <c:v>0.99466876594387754</c:v>
                </c:pt>
                <c:pt idx="621">
                  <c:v>0.99015465561224492</c:v>
                </c:pt>
                <c:pt idx="622">
                  <c:v>0.99985052614795922</c:v>
                </c:pt>
                <c:pt idx="623">
                  <c:v>0.9889090401785714</c:v>
                </c:pt>
                <c:pt idx="624">
                  <c:v>0.99866470025510201</c:v>
                </c:pt>
                <c:pt idx="625">
                  <c:v>0.99824617346938771</c:v>
                </c:pt>
                <c:pt idx="626">
                  <c:v>1</c:v>
                </c:pt>
                <c:pt idx="627">
                  <c:v>0.99999003507653061</c:v>
                </c:pt>
                <c:pt idx="628">
                  <c:v>0.98991549744897955</c:v>
                </c:pt>
                <c:pt idx="629">
                  <c:v>1</c:v>
                </c:pt>
                <c:pt idx="630">
                  <c:v>0.99088209502551017</c:v>
                </c:pt>
                <c:pt idx="631">
                  <c:v>0.99998007015306123</c:v>
                </c:pt>
                <c:pt idx="632">
                  <c:v>0.9977678571428571</c:v>
                </c:pt>
                <c:pt idx="633">
                  <c:v>0.99345304528061229</c:v>
                </c:pt>
                <c:pt idx="634">
                  <c:v>0.99551578443877553</c:v>
                </c:pt>
                <c:pt idx="635">
                  <c:v>0.9999302455357143</c:v>
                </c:pt>
                <c:pt idx="636">
                  <c:v>0.99410076530612246</c:v>
                </c:pt>
                <c:pt idx="637">
                  <c:v>0.9981166294642857</c:v>
                </c:pt>
                <c:pt idx="638">
                  <c:v>0.99068279655612246</c:v>
                </c:pt>
                <c:pt idx="639">
                  <c:v>0.99715003188775508</c:v>
                </c:pt>
                <c:pt idx="640">
                  <c:v>1</c:v>
                </c:pt>
                <c:pt idx="641">
                  <c:v>0.99842554209183676</c:v>
                </c:pt>
                <c:pt idx="642">
                  <c:v>0.99547592474489799</c:v>
                </c:pt>
                <c:pt idx="643">
                  <c:v>0.9949776785714286</c:v>
                </c:pt>
                <c:pt idx="644">
                  <c:v>0.9920479910714286</c:v>
                </c:pt>
                <c:pt idx="645">
                  <c:v>0.99951171875</c:v>
                </c:pt>
                <c:pt idx="646">
                  <c:v>0.99467873086734693</c:v>
                </c:pt>
                <c:pt idx="647">
                  <c:v>0.99151985012755106</c:v>
                </c:pt>
                <c:pt idx="648">
                  <c:v>0.9999302455357143</c:v>
                </c:pt>
                <c:pt idx="649">
                  <c:v>0.99479830994897955</c:v>
                </c:pt>
                <c:pt idx="650">
                  <c:v>0.99905333227040816</c:v>
                </c:pt>
                <c:pt idx="651">
                  <c:v>0.9997907366071429</c:v>
                </c:pt>
                <c:pt idx="652">
                  <c:v>0.99792729591836737</c:v>
                </c:pt>
                <c:pt idx="653">
                  <c:v>0.99729950573979587</c:v>
                </c:pt>
                <c:pt idx="654">
                  <c:v>0.99533641581632648</c:v>
                </c:pt>
                <c:pt idx="655">
                  <c:v>1</c:v>
                </c:pt>
                <c:pt idx="656">
                  <c:v>0.99336336096938771</c:v>
                </c:pt>
                <c:pt idx="657">
                  <c:v>0.99889389349489799</c:v>
                </c:pt>
                <c:pt idx="658">
                  <c:v>0.99999003507653061</c:v>
                </c:pt>
                <c:pt idx="659">
                  <c:v>1</c:v>
                </c:pt>
                <c:pt idx="660">
                  <c:v>0.99984056122448983</c:v>
                </c:pt>
                <c:pt idx="661">
                  <c:v>0.99982063137755106</c:v>
                </c:pt>
                <c:pt idx="662">
                  <c:v>0.99280532525510201</c:v>
                </c:pt>
                <c:pt idx="663">
                  <c:v>0.9990931919642857</c:v>
                </c:pt>
                <c:pt idx="664">
                  <c:v>0.99987045599489799</c:v>
                </c:pt>
                <c:pt idx="665">
                  <c:v>0.9911411830357143</c:v>
                </c:pt>
                <c:pt idx="666">
                  <c:v>0.99454918686224492</c:v>
                </c:pt>
                <c:pt idx="667">
                  <c:v>0.9997209821428571</c:v>
                </c:pt>
                <c:pt idx="668">
                  <c:v>0.99193837691326525</c:v>
                </c:pt>
                <c:pt idx="669">
                  <c:v>0.99932238520408168</c:v>
                </c:pt>
                <c:pt idx="670">
                  <c:v>0.99962133290816324</c:v>
                </c:pt>
                <c:pt idx="671">
                  <c:v>0.99992028061224492</c:v>
                </c:pt>
                <c:pt idx="672">
                  <c:v>0.99982063137755106</c:v>
                </c:pt>
                <c:pt idx="673">
                  <c:v>0.99116111288265307</c:v>
                </c:pt>
                <c:pt idx="674">
                  <c:v>0.99999003507653061</c:v>
                </c:pt>
                <c:pt idx="675">
                  <c:v>0.99785754145408168</c:v>
                </c:pt>
                <c:pt idx="676">
                  <c:v>0.99562539859693877</c:v>
                </c:pt>
                <c:pt idx="677">
                  <c:v>0.99999003507653061</c:v>
                </c:pt>
                <c:pt idx="678">
                  <c:v>1</c:v>
                </c:pt>
                <c:pt idx="679">
                  <c:v>0.99649234693877553</c:v>
                </c:pt>
                <c:pt idx="680">
                  <c:v>0.99931242028061229</c:v>
                </c:pt>
                <c:pt idx="681">
                  <c:v>0.99812659438775508</c:v>
                </c:pt>
                <c:pt idx="682">
                  <c:v>0.99961136798469385</c:v>
                </c:pt>
                <c:pt idx="683">
                  <c:v>1</c:v>
                </c:pt>
                <c:pt idx="684">
                  <c:v>0.99671157525510201</c:v>
                </c:pt>
                <c:pt idx="685">
                  <c:v>0.99917291135204078</c:v>
                </c:pt>
                <c:pt idx="686">
                  <c:v>0.99670161033163263</c:v>
                </c:pt>
                <c:pt idx="687">
                  <c:v>0.99650231186224492</c:v>
                </c:pt>
                <c:pt idx="688">
                  <c:v>0.99943199936224492</c:v>
                </c:pt>
                <c:pt idx="689">
                  <c:v>0.99834582270408168</c:v>
                </c:pt>
                <c:pt idx="690">
                  <c:v>1</c:v>
                </c:pt>
                <c:pt idx="691">
                  <c:v>0.9994419642857143</c:v>
                </c:pt>
                <c:pt idx="692">
                  <c:v>0.99772799744897955</c:v>
                </c:pt>
                <c:pt idx="693">
                  <c:v>0.99955157844387754</c:v>
                </c:pt>
                <c:pt idx="694">
                  <c:v>0.99990035076530615</c:v>
                </c:pt>
                <c:pt idx="695">
                  <c:v>1</c:v>
                </c:pt>
                <c:pt idx="696">
                  <c:v>1</c:v>
                </c:pt>
                <c:pt idx="697">
                  <c:v>1</c:v>
                </c:pt>
                <c:pt idx="698">
                  <c:v>0.99998007015306123</c:v>
                </c:pt>
                <c:pt idx="699">
                  <c:v>0.99999003507653061</c:v>
                </c:pt>
                <c:pt idx="700">
                  <c:v>0.99989038584183676</c:v>
                </c:pt>
                <c:pt idx="701">
                  <c:v>0.99954161352040816</c:v>
                </c:pt>
                <c:pt idx="702">
                  <c:v>0.99697066326530615</c:v>
                </c:pt>
                <c:pt idx="703">
                  <c:v>0.99990035076530615</c:v>
                </c:pt>
                <c:pt idx="704">
                  <c:v>0.99593431122448983</c:v>
                </c:pt>
                <c:pt idx="705">
                  <c:v>0.99971101721938771</c:v>
                </c:pt>
                <c:pt idx="706">
                  <c:v>0.99905333227040816</c:v>
                </c:pt>
                <c:pt idx="707">
                  <c:v>0.99892378826530615</c:v>
                </c:pt>
                <c:pt idx="708">
                  <c:v>0.99723971619897955</c:v>
                </c:pt>
                <c:pt idx="709">
                  <c:v>1</c:v>
                </c:pt>
                <c:pt idx="710">
                  <c:v>1</c:v>
                </c:pt>
                <c:pt idx="711">
                  <c:v>0.99736926020408168</c:v>
                </c:pt>
                <c:pt idx="712">
                  <c:v>0.99789740114795922</c:v>
                </c:pt>
                <c:pt idx="713">
                  <c:v>0.9996512276785714</c:v>
                </c:pt>
                <c:pt idx="714">
                  <c:v>1</c:v>
                </c:pt>
                <c:pt idx="715">
                  <c:v>0.99541613520408168</c:v>
                </c:pt>
                <c:pt idx="716">
                  <c:v>0.99995017538265307</c:v>
                </c:pt>
                <c:pt idx="717">
                  <c:v>0.99836575255102045</c:v>
                </c:pt>
                <c:pt idx="718">
                  <c:v>0.9997907366071429</c:v>
                </c:pt>
                <c:pt idx="719">
                  <c:v>0.99981066645408168</c:v>
                </c:pt>
                <c:pt idx="720">
                  <c:v>0.9984654017857143</c:v>
                </c:pt>
                <c:pt idx="721">
                  <c:v>1</c:v>
                </c:pt>
                <c:pt idx="722">
                  <c:v>0.99975087691326525</c:v>
                </c:pt>
                <c:pt idx="723">
                  <c:v>0.99563536352040816</c:v>
                </c:pt>
                <c:pt idx="724">
                  <c:v>0.99715999681122447</c:v>
                </c:pt>
                <c:pt idx="725">
                  <c:v>0.99988042091836737</c:v>
                </c:pt>
                <c:pt idx="726">
                  <c:v>1</c:v>
                </c:pt>
                <c:pt idx="727">
                  <c:v>0.99997010522959184</c:v>
                </c:pt>
                <c:pt idx="728">
                  <c:v>0.998046875</c:v>
                </c:pt>
                <c:pt idx="729">
                  <c:v>0.99994021045918369</c:v>
                </c:pt>
                <c:pt idx="730">
                  <c:v>0.99985052614795922</c:v>
                </c:pt>
                <c:pt idx="731">
                  <c:v>1</c:v>
                </c:pt>
                <c:pt idx="732">
                  <c:v>1</c:v>
                </c:pt>
                <c:pt idx="733">
                  <c:v>0.99987045599489799</c:v>
                </c:pt>
                <c:pt idx="734">
                  <c:v>1</c:v>
                </c:pt>
                <c:pt idx="735">
                  <c:v>0.99703045280612246</c:v>
                </c:pt>
                <c:pt idx="736">
                  <c:v>0.99960140306122447</c:v>
                </c:pt>
                <c:pt idx="737">
                  <c:v>0.9974190848214286</c:v>
                </c:pt>
                <c:pt idx="738">
                  <c:v>1</c:v>
                </c:pt>
                <c:pt idx="739">
                  <c:v>0.99950175382653061</c:v>
                </c:pt>
                <c:pt idx="740">
                  <c:v>0.99978077168367352</c:v>
                </c:pt>
                <c:pt idx="741">
                  <c:v>0.9978376116071429</c:v>
                </c:pt>
                <c:pt idx="742">
                  <c:v>1</c:v>
                </c:pt>
                <c:pt idx="743">
                  <c:v>1</c:v>
                </c:pt>
                <c:pt idx="744">
                  <c:v>0.99877431441326525</c:v>
                </c:pt>
                <c:pt idx="745">
                  <c:v>0.99835578762755106</c:v>
                </c:pt>
                <c:pt idx="746">
                  <c:v>0.9996512276785714</c:v>
                </c:pt>
                <c:pt idx="747">
                  <c:v>0.99995017538265307</c:v>
                </c:pt>
                <c:pt idx="748">
                  <c:v>0.99911312181122447</c:v>
                </c:pt>
                <c:pt idx="749">
                  <c:v>0.99458904655612246</c:v>
                </c:pt>
                <c:pt idx="750">
                  <c:v>0.99999003507653061</c:v>
                </c:pt>
                <c:pt idx="751">
                  <c:v>1</c:v>
                </c:pt>
                <c:pt idx="752">
                  <c:v>0.99833585778061229</c:v>
                </c:pt>
                <c:pt idx="753">
                  <c:v>0.99473852040816324</c:v>
                </c:pt>
                <c:pt idx="754">
                  <c:v>0.9981863839285714</c:v>
                </c:pt>
                <c:pt idx="755">
                  <c:v>0.99817641900510201</c:v>
                </c:pt>
                <c:pt idx="756">
                  <c:v>0.99997010522959184</c:v>
                </c:pt>
                <c:pt idx="757">
                  <c:v>1</c:v>
                </c:pt>
                <c:pt idx="758">
                  <c:v>0.99392139668367352</c:v>
                </c:pt>
                <c:pt idx="759">
                  <c:v>0.99869459502551017</c:v>
                </c:pt>
                <c:pt idx="760">
                  <c:v>0.99991031568877553</c:v>
                </c:pt>
                <c:pt idx="761">
                  <c:v>1</c:v>
                </c:pt>
                <c:pt idx="762">
                  <c:v>0.99998007015306123</c:v>
                </c:pt>
                <c:pt idx="763">
                  <c:v>0.9953264508928571</c:v>
                </c:pt>
                <c:pt idx="764">
                  <c:v>0.99624322385204078</c:v>
                </c:pt>
                <c:pt idx="765">
                  <c:v>1</c:v>
                </c:pt>
                <c:pt idx="766">
                  <c:v>0.99803691007653061</c:v>
                </c:pt>
                <c:pt idx="767">
                  <c:v>0.99590441645408168</c:v>
                </c:pt>
                <c:pt idx="768">
                  <c:v>1</c:v>
                </c:pt>
                <c:pt idx="769">
                  <c:v>0.99865473533163263</c:v>
                </c:pt>
                <c:pt idx="770">
                  <c:v>0.99817641900510201</c:v>
                </c:pt>
                <c:pt idx="771">
                  <c:v>1</c:v>
                </c:pt>
                <c:pt idx="772">
                  <c:v>0.99842554209183676</c:v>
                </c:pt>
                <c:pt idx="773">
                  <c:v>0.99691087372448983</c:v>
                </c:pt>
                <c:pt idx="774">
                  <c:v>0.99995017538265307</c:v>
                </c:pt>
                <c:pt idx="775">
                  <c:v>0.99513711734693877</c:v>
                </c:pt>
                <c:pt idx="776">
                  <c:v>0.99813655931122447</c:v>
                </c:pt>
                <c:pt idx="777">
                  <c:v>0.99524673150510201</c:v>
                </c:pt>
                <c:pt idx="778">
                  <c:v>0.99921277104591832</c:v>
                </c:pt>
                <c:pt idx="779">
                  <c:v>0.99435985331632648</c:v>
                </c:pt>
                <c:pt idx="780">
                  <c:v>0.98768335459183676</c:v>
                </c:pt>
                <c:pt idx="781">
                  <c:v>0.99612364477040816</c:v>
                </c:pt>
                <c:pt idx="782">
                  <c:v>0.97922313456632648</c:v>
                </c:pt>
                <c:pt idx="783">
                  <c:v>0.99889389349489799</c:v>
                </c:pt>
                <c:pt idx="784">
                  <c:v>0.99196827168367352</c:v>
                </c:pt>
                <c:pt idx="785">
                  <c:v>0.98580994897959184</c:v>
                </c:pt>
                <c:pt idx="786">
                  <c:v>0.98899872448979587</c:v>
                </c:pt>
                <c:pt idx="787">
                  <c:v>0.99273557079081631</c:v>
                </c:pt>
                <c:pt idx="788">
                  <c:v>0.98768335459183676</c:v>
                </c:pt>
                <c:pt idx="789">
                  <c:v>0.98643773915816324</c:v>
                </c:pt>
                <c:pt idx="790">
                  <c:v>0.98155492665816324</c:v>
                </c:pt>
                <c:pt idx="791">
                  <c:v>0.99394132653061229</c:v>
                </c:pt>
                <c:pt idx="792">
                  <c:v>0.98875956632653061</c:v>
                </c:pt>
                <c:pt idx="793">
                  <c:v>0.99968112244897955</c:v>
                </c:pt>
                <c:pt idx="794">
                  <c:v>0.99866470025510201</c:v>
                </c:pt>
                <c:pt idx="795">
                  <c:v>0.98366749043367352</c:v>
                </c:pt>
                <c:pt idx="796">
                  <c:v>0.9939313616071429</c:v>
                </c:pt>
                <c:pt idx="797">
                  <c:v>0.99900350765306123</c:v>
                </c:pt>
                <c:pt idx="798">
                  <c:v>0.99534638073979587</c:v>
                </c:pt>
                <c:pt idx="799">
                  <c:v>0.99621332908163263</c:v>
                </c:pt>
                <c:pt idx="800">
                  <c:v>0.99243662308673475</c:v>
                </c:pt>
                <c:pt idx="801">
                  <c:v>0.99263592155612246</c:v>
                </c:pt>
                <c:pt idx="802">
                  <c:v>0.99900350765306123</c:v>
                </c:pt>
                <c:pt idx="803">
                  <c:v>0.99890385841836737</c:v>
                </c:pt>
                <c:pt idx="804">
                  <c:v>0.99671157525510201</c:v>
                </c:pt>
                <c:pt idx="805">
                  <c:v>0.99764827806122447</c:v>
                </c:pt>
                <c:pt idx="806">
                  <c:v>0.99586455676020413</c:v>
                </c:pt>
                <c:pt idx="807">
                  <c:v>0.99622329400510201</c:v>
                </c:pt>
                <c:pt idx="808">
                  <c:v>0.99795719068877553</c:v>
                </c:pt>
                <c:pt idx="809">
                  <c:v>0.99614357461734693</c:v>
                </c:pt>
                <c:pt idx="810">
                  <c:v>0.99230707908163263</c:v>
                </c:pt>
                <c:pt idx="811">
                  <c:v>0.99840561224489799</c:v>
                </c:pt>
                <c:pt idx="812">
                  <c:v>0.99880420918367352</c:v>
                </c:pt>
                <c:pt idx="813">
                  <c:v>0.9976981026785714</c:v>
                </c:pt>
                <c:pt idx="814">
                  <c:v>0.99194834183673475</c:v>
                </c:pt>
                <c:pt idx="815">
                  <c:v>0.99842554209183676</c:v>
                </c:pt>
                <c:pt idx="816">
                  <c:v>0.98640784438775508</c:v>
                </c:pt>
                <c:pt idx="817">
                  <c:v>0.9958844866071429</c:v>
                </c:pt>
                <c:pt idx="818">
                  <c:v>0.99080237563775508</c:v>
                </c:pt>
                <c:pt idx="819">
                  <c:v>0.9963727678571429</c:v>
                </c:pt>
                <c:pt idx="820">
                  <c:v>0.97452965561224492</c:v>
                </c:pt>
                <c:pt idx="821">
                  <c:v>0.99880420918367352</c:v>
                </c:pt>
                <c:pt idx="822">
                  <c:v>0.97423070790816324</c:v>
                </c:pt>
                <c:pt idx="823">
                  <c:v>0.98534159757653061</c:v>
                </c:pt>
                <c:pt idx="824">
                  <c:v>0.98596938775510201</c:v>
                </c:pt>
                <c:pt idx="825">
                  <c:v>0.97100207270408168</c:v>
                </c:pt>
                <c:pt idx="826">
                  <c:v>0.99172911352040816</c:v>
                </c:pt>
                <c:pt idx="827">
                  <c:v>0.96744459502551017</c:v>
                </c:pt>
                <c:pt idx="828">
                  <c:v>0.9932338169642857</c:v>
                </c:pt>
                <c:pt idx="829">
                  <c:v>0.97393176020408168</c:v>
                </c:pt>
                <c:pt idx="830">
                  <c:v>0.9818638392857143</c:v>
                </c:pt>
                <c:pt idx="831">
                  <c:v>0.99798708545918369</c:v>
                </c:pt>
                <c:pt idx="832">
                  <c:v>0.98275071747448983</c:v>
                </c:pt>
                <c:pt idx="833">
                  <c:v>0.98069794323979587</c:v>
                </c:pt>
                <c:pt idx="834">
                  <c:v>0.99070272640306123</c:v>
                </c:pt>
                <c:pt idx="835">
                  <c:v>0.99538624043367352</c:v>
                </c:pt>
                <c:pt idx="836">
                  <c:v>0.97435028698979587</c:v>
                </c:pt>
                <c:pt idx="837">
                  <c:v>0.99350286989795922</c:v>
                </c:pt>
                <c:pt idx="838">
                  <c:v>0.98288026147959184</c:v>
                </c:pt>
                <c:pt idx="839">
                  <c:v>0.96252192283163263</c:v>
                </c:pt>
                <c:pt idx="840">
                  <c:v>0.99746890943877553</c:v>
                </c:pt>
                <c:pt idx="841">
                  <c:v>0.95290577168367352</c:v>
                </c:pt>
                <c:pt idx="842">
                  <c:v>0.99168925382653061</c:v>
                </c:pt>
                <c:pt idx="843">
                  <c:v>0.98704559948979587</c:v>
                </c:pt>
                <c:pt idx="844">
                  <c:v>0.9532645089285714</c:v>
                </c:pt>
                <c:pt idx="845">
                  <c:v>0.98089724170918369</c:v>
                </c:pt>
                <c:pt idx="846">
                  <c:v>0.95484893176020413</c:v>
                </c:pt>
                <c:pt idx="847">
                  <c:v>0.99932238520408168</c:v>
                </c:pt>
                <c:pt idx="848">
                  <c:v>0.94728555484693877</c:v>
                </c:pt>
                <c:pt idx="849">
                  <c:v>0.99103156887755106</c:v>
                </c:pt>
                <c:pt idx="850">
                  <c:v>0.9607282366071429</c:v>
                </c:pt>
                <c:pt idx="851">
                  <c:v>0.98111647002551017</c:v>
                </c:pt>
                <c:pt idx="852">
                  <c:v>0.97959183673469385</c:v>
                </c:pt>
                <c:pt idx="853">
                  <c:v>0.97268614477040816</c:v>
                </c:pt>
                <c:pt idx="854">
                  <c:v>0.98693598533163263</c:v>
                </c:pt>
                <c:pt idx="855">
                  <c:v>0.9773995535714286</c:v>
                </c:pt>
                <c:pt idx="856">
                  <c:v>0.98877949617346939</c:v>
                </c:pt>
                <c:pt idx="857">
                  <c:v>0.98561065051020413</c:v>
                </c:pt>
                <c:pt idx="858">
                  <c:v>0.98352798150510201</c:v>
                </c:pt>
                <c:pt idx="859">
                  <c:v>0.98858019770408168</c:v>
                </c:pt>
                <c:pt idx="860">
                  <c:v>0.99999003507653061</c:v>
                </c:pt>
                <c:pt idx="861">
                  <c:v>0.98195352359693877</c:v>
                </c:pt>
                <c:pt idx="862">
                  <c:v>0.98504264987244894</c:v>
                </c:pt>
                <c:pt idx="863">
                  <c:v>0.99709024234693877</c:v>
                </c:pt>
                <c:pt idx="864">
                  <c:v>0.99113121811224492</c:v>
                </c:pt>
                <c:pt idx="865">
                  <c:v>0.97574537627551017</c:v>
                </c:pt>
                <c:pt idx="866">
                  <c:v>0.99981066645408168</c:v>
                </c:pt>
                <c:pt idx="867">
                  <c:v>0.98601921237244894</c:v>
                </c:pt>
                <c:pt idx="868">
                  <c:v>0.97219786352040816</c:v>
                </c:pt>
                <c:pt idx="869">
                  <c:v>0.99227718431122447</c:v>
                </c:pt>
                <c:pt idx="870">
                  <c:v>0.96510283801020413</c:v>
                </c:pt>
                <c:pt idx="871">
                  <c:v>0.97930285395408168</c:v>
                </c:pt>
                <c:pt idx="872">
                  <c:v>0.98972616390306123</c:v>
                </c:pt>
                <c:pt idx="873">
                  <c:v>0.9593331473214286</c:v>
                </c:pt>
                <c:pt idx="874">
                  <c:v>0.99026426977040816</c:v>
                </c:pt>
                <c:pt idx="875">
                  <c:v>0.9672154017857143</c:v>
                </c:pt>
                <c:pt idx="876">
                  <c:v>0.97958187181122447</c:v>
                </c:pt>
                <c:pt idx="877">
                  <c:v>0.98854033801020413</c:v>
                </c:pt>
                <c:pt idx="878">
                  <c:v>0.97294523278061229</c:v>
                </c:pt>
                <c:pt idx="879">
                  <c:v>0.99010483099489799</c:v>
                </c:pt>
                <c:pt idx="880">
                  <c:v>0.99365234375</c:v>
                </c:pt>
                <c:pt idx="881">
                  <c:v>0.97930285395408168</c:v>
                </c:pt>
                <c:pt idx="882">
                  <c:v>0.98497289540816324</c:v>
                </c:pt>
                <c:pt idx="883">
                  <c:v>0.99990035076530615</c:v>
                </c:pt>
                <c:pt idx="884">
                  <c:v>0.98176419005102045</c:v>
                </c:pt>
                <c:pt idx="885">
                  <c:v>0.98756377551020413</c:v>
                </c:pt>
                <c:pt idx="886">
                  <c:v>0.99946189413265307</c:v>
                </c:pt>
                <c:pt idx="887">
                  <c:v>0.98128587372448983</c:v>
                </c:pt>
                <c:pt idx="888">
                  <c:v>0.99464883609693877</c:v>
                </c:pt>
                <c:pt idx="889">
                  <c:v>0.9958147321428571</c:v>
                </c:pt>
                <c:pt idx="890">
                  <c:v>0.99951171875</c:v>
                </c:pt>
                <c:pt idx="891">
                  <c:v>0.99073262117346939</c:v>
                </c:pt>
                <c:pt idx="892">
                  <c:v>0.98009008290816324</c:v>
                </c:pt>
                <c:pt idx="893">
                  <c:v>0.99622329400510201</c:v>
                </c:pt>
                <c:pt idx="894">
                  <c:v>0.98937739158163263</c:v>
                </c:pt>
                <c:pt idx="895">
                  <c:v>0.98882932079081631</c:v>
                </c:pt>
                <c:pt idx="896">
                  <c:v>0.99760841836734693</c:v>
                </c:pt>
                <c:pt idx="897">
                  <c:v>0.99600406568877553</c:v>
                </c:pt>
                <c:pt idx="898">
                  <c:v>0.98935746173469385</c:v>
                </c:pt>
                <c:pt idx="899">
                  <c:v>0.99470862563775508</c:v>
                </c:pt>
                <c:pt idx="900">
                  <c:v>0.99999003507653061</c:v>
                </c:pt>
                <c:pt idx="901">
                  <c:v>0.98140545280612246</c:v>
                </c:pt>
                <c:pt idx="902">
                  <c:v>0.99125079719387754</c:v>
                </c:pt>
                <c:pt idx="903">
                  <c:v>0.99813655931122447</c:v>
                </c:pt>
                <c:pt idx="904">
                  <c:v>0.97880460778061229</c:v>
                </c:pt>
                <c:pt idx="905">
                  <c:v>0.99353276466836737</c:v>
                </c:pt>
                <c:pt idx="906">
                  <c:v>0.99460897640306123</c:v>
                </c:pt>
                <c:pt idx="907">
                  <c:v>0.9863978794642857</c:v>
                </c:pt>
                <c:pt idx="908">
                  <c:v>0.99052335778061229</c:v>
                </c:pt>
                <c:pt idx="909">
                  <c:v>1</c:v>
                </c:pt>
                <c:pt idx="910">
                  <c:v>0.99495774872448983</c:v>
                </c:pt>
                <c:pt idx="911">
                  <c:v>0.99437978316326525</c:v>
                </c:pt>
                <c:pt idx="912">
                  <c:v>0.98891900510204078</c:v>
                </c:pt>
                <c:pt idx="913">
                  <c:v>0.99859494579081631</c:v>
                </c:pt>
                <c:pt idx="914">
                  <c:v>0.99167928890306123</c:v>
                </c:pt>
                <c:pt idx="915">
                  <c:v>0.9938616071428571</c:v>
                </c:pt>
                <c:pt idx="916">
                  <c:v>0.99983059630102045</c:v>
                </c:pt>
                <c:pt idx="917">
                  <c:v>0.99862484056122447</c:v>
                </c:pt>
                <c:pt idx="918">
                  <c:v>0.9940708705357143</c:v>
                </c:pt>
                <c:pt idx="919">
                  <c:v>0.99733936543367352</c:v>
                </c:pt>
                <c:pt idx="920">
                  <c:v>0.99594427614795922</c:v>
                </c:pt>
                <c:pt idx="921">
                  <c:v>0.99998007015306123</c:v>
                </c:pt>
                <c:pt idx="922">
                  <c:v>0.99613360969387754</c:v>
                </c:pt>
                <c:pt idx="923">
                  <c:v>0.99819634885204078</c:v>
                </c:pt>
                <c:pt idx="924">
                  <c:v>0.99984056122448983</c:v>
                </c:pt>
                <c:pt idx="925">
                  <c:v>1</c:v>
                </c:pt>
                <c:pt idx="926">
                  <c:v>0.99997010522959184</c:v>
                </c:pt>
                <c:pt idx="927">
                  <c:v>0.99482820471938771</c:v>
                </c:pt>
                <c:pt idx="928">
                  <c:v>1</c:v>
                </c:pt>
                <c:pt idx="929">
                  <c:v>0.99996014030612246</c:v>
                </c:pt>
                <c:pt idx="930">
                  <c:v>0.99795719068877553</c:v>
                </c:pt>
                <c:pt idx="931">
                  <c:v>0.99528659119897955</c:v>
                </c:pt>
                <c:pt idx="932">
                  <c:v>0.99984056122448983</c:v>
                </c:pt>
                <c:pt idx="933">
                  <c:v>0.99988042091836737</c:v>
                </c:pt>
                <c:pt idx="934">
                  <c:v>0.99751873405612246</c:v>
                </c:pt>
                <c:pt idx="935">
                  <c:v>1</c:v>
                </c:pt>
                <c:pt idx="936">
                  <c:v>0.99976084183673475</c:v>
                </c:pt>
                <c:pt idx="937">
                  <c:v>0.99896364795918369</c:v>
                </c:pt>
                <c:pt idx="938">
                  <c:v>0.99985052614795922</c:v>
                </c:pt>
                <c:pt idx="93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034-4B03-AB8D-EC693D4C51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3134095"/>
        <c:axId val="1243134575"/>
      </c:lineChart>
      <c:catAx>
        <c:axId val="1243134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3134575"/>
        <c:crosses val="autoZero"/>
        <c:auto val="1"/>
        <c:lblAlgn val="ctr"/>
        <c:lblOffset val="100"/>
        <c:noMultiLvlLbl val="0"/>
      </c:catAx>
      <c:valAx>
        <c:axId val="1243134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3134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Plain Test Accuracy clip=0.3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q_size=32</c:v>
                </c:pt>
              </c:strCache>
            </c:strRef>
          </c:tx>
          <c:spPr>
            <a:ln w="28575" cap="rnd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Sheet1!$B$2:$B$21</c:f>
              <c:numCache>
                <c:formatCode>0.00E+00</c:formatCode>
                <c:ptCount val="20"/>
                <c:pt idx="0">
                  <c:v>0.82140000000000002</c:v>
                </c:pt>
                <c:pt idx="1">
                  <c:v>0.84260000000000002</c:v>
                </c:pt>
                <c:pt idx="2">
                  <c:v>0.8528</c:v>
                </c:pt>
                <c:pt idx="3">
                  <c:v>0.85499999999999898</c:v>
                </c:pt>
                <c:pt idx="4">
                  <c:v>0.86480000000000001</c:v>
                </c:pt>
                <c:pt idx="5">
                  <c:v>0.86229999999999896</c:v>
                </c:pt>
                <c:pt idx="6">
                  <c:v>0.8679</c:v>
                </c:pt>
                <c:pt idx="7">
                  <c:v>0.87260000000000004</c:v>
                </c:pt>
                <c:pt idx="8">
                  <c:v>0.87390000000000001</c:v>
                </c:pt>
                <c:pt idx="9">
                  <c:v>0.87209999999999899</c:v>
                </c:pt>
                <c:pt idx="10">
                  <c:v>0.87190000000000001</c:v>
                </c:pt>
                <c:pt idx="11">
                  <c:v>0.87660000000000005</c:v>
                </c:pt>
                <c:pt idx="12">
                  <c:v>0.87090000000000001</c:v>
                </c:pt>
                <c:pt idx="13">
                  <c:v>0.87780000000000002</c:v>
                </c:pt>
                <c:pt idx="14">
                  <c:v>0.878</c:v>
                </c:pt>
                <c:pt idx="15">
                  <c:v>0.87909999999999899</c:v>
                </c:pt>
                <c:pt idx="16">
                  <c:v>0.87839999999999896</c:v>
                </c:pt>
                <c:pt idx="17">
                  <c:v>0.87080000000000002</c:v>
                </c:pt>
                <c:pt idx="18">
                  <c:v>0.87290000000000001</c:v>
                </c:pt>
                <c:pt idx="19">
                  <c:v>0.87560000000000004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70-4F4D-8A54-74534E02EBA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q_size=16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Sheet1!$C$2:$C$21</c:f>
              <c:numCache>
                <c:formatCode>0.00E+00</c:formatCode>
                <c:ptCount val="20"/>
                <c:pt idx="0">
                  <c:v>0.82489999999999897</c:v>
                </c:pt>
                <c:pt idx="1">
                  <c:v>0.84060000000000001</c:v>
                </c:pt>
                <c:pt idx="2">
                  <c:v>0.85129999999999895</c:v>
                </c:pt>
                <c:pt idx="3">
                  <c:v>0.86060000000000003</c:v>
                </c:pt>
                <c:pt idx="4">
                  <c:v>0.86360000000000003</c:v>
                </c:pt>
                <c:pt idx="5">
                  <c:v>0.86560000000000004</c:v>
                </c:pt>
                <c:pt idx="6">
                  <c:v>0.87170000000000003</c:v>
                </c:pt>
                <c:pt idx="7">
                  <c:v>0.87060000000000004</c:v>
                </c:pt>
                <c:pt idx="8">
                  <c:v>0.87150000000000005</c:v>
                </c:pt>
                <c:pt idx="9">
                  <c:v>0.87480000000000002</c:v>
                </c:pt>
                <c:pt idx="10">
                  <c:v>0.87860000000000005</c:v>
                </c:pt>
                <c:pt idx="11">
                  <c:v>0.877</c:v>
                </c:pt>
                <c:pt idx="12">
                  <c:v>0.87890000000000001</c:v>
                </c:pt>
                <c:pt idx="13">
                  <c:v>0.88119999999999898</c:v>
                </c:pt>
                <c:pt idx="14">
                  <c:v>0.879</c:v>
                </c:pt>
                <c:pt idx="15">
                  <c:v>0.87880000000000003</c:v>
                </c:pt>
                <c:pt idx="16">
                  <c:v>0.87360000000000004</c:v>
                </c:pt>
                <c:pt idx="17">
                  <c:v>0.87509999999999899</c:v>
                </c:pt>
                <c:pt idx="18">
                  <c:v>0.87150000000000005</c:v>
                </c:pt>
                <c:pt idx="19">
                  <c:v>0.873999999999999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70-4F4D-8A54-74534E02EBA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q_size=8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Sheet1!$D$2:$D$21</c:f>
              <c:numCache>
                <c:formatCode>0.00E+00</c:formatCode>
                <c:ptCount val="20"/>
                <c:pt idx="0">
                  <c:v>0.80859999999999899</c:v>
                </c:pt>
                <c:pt idx="1">
                  <c:v>0.83479999999999899</c:v>
                </c:pt>
                <c:pt idx="2">
                  <c:v>0.84619999999999895</c:v>
                </c:pt>
                <c:pt idx="3">
                  <c:v>0.84950000000000003</c:v>
                </c:pt>
                <c:pt idx="4">
                  <c:v>0.85699999999999898</c:v>
                </c:pt>
                <c:pt idx="5">
                  <c:v>0.85799999999999899</c:v>
                </c:pt>
                <c:pt idx="6">
                  <c:v>0.86180000000000001</c:v>
                </c:pt>
                <c:pt idx="7">
                  <c:v>0.86270000000000002</c:v>
                </c:pt>
                <c:pt idx="8">
                  <c:v>0.86529999999999896</c:v>
                </c:pt>
                <c:pt idx="9">
                  <c:v>0.86470000000000002</c:v>
                </c:pt>
                <c:pt idx="10">
                  <c:v>0.86680000000000001</c:v>
                </c:pt>
                <c:pt idx="11">
                  <c:v>0.87039999999999895</c:v>
                </c:pt>
                <c:pt idx="12">
                  <c:v>0.86670000000000003</c:v>
                </c:pt>
                <c:pt idx="13">
                  <c:v>0.87180000000000002</c:v>
                </c:pt>
                <c:pt idx="14">
                  <c:v>0.87109999999999899</c:v>
                </c:pt>
                <c:pt idx="15">
                  <c:v>0.86699999999999899</c:v>
                </c:pt>
                <c:pt idx="16">
                  <c:v>0.87009999999999899</c:v>
                </c:pt>
                <c:pt idx="17">
                  <c:v>0.86880000000000002</c:v>
                </c:pt>
                <c:pt idx="18">
                  <c:v>0.86770000000000003</c:v>
                </c:pt>
                <c:pt idx="19">
                  <c:v>0.87370000000000003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70-4F4D-8A54-74534E02EBA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q_size=4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Sheet1!$E$2:$E$21</c:f>
              <c:numCache>
                <c:formatCode>0.00E+00</c:formatCode>
                <c:ptCount val="20"/>
                <c:pt idx="0">
                  <c:v>0.72199999999999998</c:v>
                </c:pt>
                <c:pt idx="1">
                  <c:v>0.749</c:v>
                </c:pt>
                <c:pt idx="2">
                  <c:v>0.78900000000000003</c:v>
                </c:pt>
                <c:pt idx="3">
                  <c:v>0.79400000000000004</c:v>
                </c:pt>
                <c:pt idx="4">
                  <c:v>0.80400000000000005</c:v>
                </c:pt>
                <c:pt idx="5">
                  <c:v>0.80900000000000005</c:v>
                </c:pt>
                <c:pt idx="6">
                  <c:v>0.81100000000000005</c:v>
                </c:pt>
                <c:pt idx="7">
                  <c:v>0.81200000000000006</c:v>
                </c:pt>
                <c:pt idx="8">
                  <c:v>0.81100000000000005</c:v>
                </c:pt>
                <c:pt idx="9">
                  <c:v>0.81499999999999995</c:v>
                </c:pt>
                <c:pt idx="10">
                  <c:v>0.81699999999999995</c:v>
                </c:pt>
                <c:pt idx="11">
                  <c:v>0.82</c:v>
                </c:pt>
                <c:pt idx="12">
                  <c:v>0.82499999999999996</c:v>
                </c:pt>
                <c:pt idx="13">
                  <c:v>0.82499999999999996</c:v>
                </c:pt>
                <c:pt idx="14">
                  <c:v>0.82299999999999995</c:v>
                </c:pt>
                <c:pt idx="15">
                  <c:v>0.82399999999999995</c:v>
                </c:pt>
                <c:pt idx="16">
                  <c:v>0.82699999999999996</c:v>
                </c:pt>
                <c:pt idx="17">
                  <c:v>0.82699999999999996</c:v>
                </c:pt>
                <c:pt idx="18">
                  <c:v>0.82799999999999996</c:v>
                </c:pt>
                <c:pt idx="19">
                  <c:v>0.82399999999999995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270-4F4D-8A54-74534E02EB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7716639"/>
        <c:axId val="1247717119"/>
      </c:lineChart>
      <c:catAx>
        <c:axId val="124771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7119"/>
        <c:crosses val="autoZero"/>
        <c:auto val="1"/>
        <c:lblAlgn val="ctr"/>
        <c:lblOffset val="100"/>
        <c:noMultiLvlLbl val="0"/>
      </c:catAx>
      <c:valAx>
        <c:axId val="1247717119"/>
        <c:scaling>
          <c:orientation val="minMax"/>
          <c:min val="0.6600000000000001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6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0F5B4-563B-F922-4F6F-BF990E659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EAFA2D-FD99-520A-7702-E04C01120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A4200C-94A9-100F-B6E3-AC2C163F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B46D0-0F1E-A900-3A3F-80273228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4B046-F5D0-F903-EC63-5E66139C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08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28A8F-56DB-A029-FBB7-8C0923A8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25D22D-B78A-7705-3A00-7FAB4406E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763E6-D6E0-CD0A-A471-BCB6A96F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42F4D-139E-280B-0552-64AE4805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1E311D-57D6-6D0D-AE6F-125F0894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37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D204E6-153B-AC2B-BB7A-BD1B37ED2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4FC484-D0F1-C306-7FB4-B76C6E69B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1B606C-204B-9476-B7E3-879D4140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A73C3-1986-1155-EAB6-EE2E0CB4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AEDA37-509D-F2F7-6844-A5882FC1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18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769C9-E5E5-D434-22E0-2EE908BD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804AA5-D24F-D723-C11A-F0B63B23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40716-D558-2A0C-143F-49B3CADE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CE71A1-B9B2-D47E-874F-713B2707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A1821E-1AC1-A419-1791-176C3C97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30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6E809-581E-3EB7-D833-DEBEFD7D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183E74-FD01-3633-9EFB-09438B324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B7350-F480-14C2-E771-9569C83E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4CD62B-B411-4F56-A348-F6B99DA6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27485-2A16-E95A-D4B8-ECFB7B43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21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3499E-F792-651F-A29B-688CF84D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77912-3F16-E668-0092-BC5C9242A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9DCECA-7DF5-2C45-0C81-20A25D9CF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B553C1-4A17-B9DB-A9CD-0BCFD29F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4E2B3-FB80-0AAA-B4CD-533FD90F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C32F99-4879-2120-1B39-8AA44F12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54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37A3A-FA51-42CE-57F2-A2BA95F96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B9FC68-DCA1-BCBB-E72B-165B7AAA9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06AFEA-346D-C3EB-51A0-71BD84FA9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588453-3C6C-4427-B5EF-F95CE81AA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A29BED-267B-721F-05DB-9B2AAE0EC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9B4FF9-A95C-36CC-0FA2-F53E4528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050024-B5CB-5041-954A-BB2869CB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698BDA-BB42-9807-DDD8-D998801F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87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8B189-F154-5667-1014-ED6D1A7E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8B40FE-4C3E-B627-5518-2D084C7F2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4B0CDD-5263-3A63-55D5-F365962A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1E85D8-3C0E-B271-B33F-E56B86EA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5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0AA338-EAA3-A6E4-AB5E-1160E4E9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1FD4B3-6391-2106-CB2F-69D234EB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A97AFD-E700-88B7-0A40-FE0DCB33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53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9EF6C-3ED1-6442-72A8-3CC4EE46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8B5BB-6C57-C266-344E-D9CA03751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3121C6-3D91-E57B-8E25-D38054F7B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03BABA-4F08-4353-84F7-D414AA3B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C69D93-1502-16A2-E0CD-AEED25B65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41A864-A4CE-1E13-41A4-9D71684B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47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425C4-E843-A560-6780-0494FA8CA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EFC43E-3620-1757-3432-AE62BB402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925CF5-780F-9714-A483-DE20AC08C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B6677A-7EC1-50AB-E81B-48ADD38B0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80BD3E-51FC-FEA9-D1CA-876857B8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243C20-45CB-775F-AD2A-B6528BF1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11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41F35D-14B6-4168-2516-0F16B2A6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7E946E-AD49-9D1D-0375-21B1D986B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55E968-5E48-9477-0213-14A2C7256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A26CE-6F45-4D09-8593-507734F7D4D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70D56-30EB-E41E-40D2-7A855DDAE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42F60-BC3C-8EE4-D1F9-2FC8C1200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11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7E1F1-DEB6-9233-5702-ACF8FF555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data analyze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275BD5-5EE3-44D4-F0CF-2B4B7736D7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742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006F1068-FE05-A434-D87B-4D11EA83A2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70852"/>
              </p:ext>
            </p:extLst>
          </p:nvPr>
        </p:nvGraphicFramePr>
        <p:xfrm>
          <a:off x="838200" y="787179"/>
          <a:ext cx="10515600" cy="538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5983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4AE6C75F-8466-5599-18E4-C8787FC77C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2206676"/>
              </p:ext>
            </p:extLst>
          </p:nvPr>
        </p:nvGraphicFramePr>
        <p:xfrm>
          <a:off x="838200" y="667910"/>
          <a:ext cx="10515600" cy="5509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7237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0743D-8D9E-BF61-D8A5-44CE1543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Best Combination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05276C-D79B-72F9-FB75-881ECB86E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Q_size</a:t>
            </a:r>
            <a:r>
              <a:rPr lang="en-US" altLang="ko-KR" dirty="0"/>
              <a:t>=8</a:t>
            </a:r>
          </a:p>
          <a:p>
            <a:r>
              <a:rPr lang="en-US" altLang="ko-KR" dirty="0"/>
              <a:t>Clip=0.3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5923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5BFE5131-0EC2-A93D-692E-BE3E84B63A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899425"/>
              </p:ext>
            </p:extLst>
          </p:nvPr>
        </p:nvGraphicFramePr>
        <p:xfrm>
          <a:off x="838200" y="604299"/>
          <a:ext cx="10515600" cy="5572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9487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8F81F483-7393-BBDB-34FF-BB914F4586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7015759"/>
              </p:ext>
            </p:extLst>
          </p:nvPr>
        </p:nvGraphicFramePr>
        <p:xfrm>
          <a:off x="838200" y="644056"/>
          <a:ext cx="10515600" cy="5532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3972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77F9E921-046F-D4B8-4A20-63CC798C9C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59554"/>
              </p:ext>
            </p:extLst>
          </p:nvPr>
        </p:nvGraphicFramePr>
        <p:xfrm>
          <a:off x="838200" y="644056"/>
          <a:ext cx="10515600" cy="5532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7309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10">
            <a:extLst>
              <a:ext uri="{FF2B5EF4-FFF2-40B4-BE49-F238E27FC236}">
                <a16:creationId xmlns:a16="http://schemas.microsoft.com/office/drawing/2014/main" id="{8891B756-EBFC-DEA3-293B-AEACAA946B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4734119"/>
              </p:ext>
            </p:extLst>
          </p:nvPr>
        </p:nvGraphicFramePr>
        <p:xfrm>
          <a:off x="990600" y="659958"/>
          <a:ext cx="10515600" cy="5669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0085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8EB05EF5-8C22-BC5B-6C39-B100264414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427953"/>
              </p:ext>
            </p:extLst>
          </p:nvPr>
        </p:nvGraphicFramePr>
        <p:xfrm>
          <a:off x="838200" y="699715"/>
          <a:ext cx="10515600" cy="5477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7434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CFADC3F1-B30F-11EC-DCD3-8E3372F097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9816706"/>
              </p:ext>
            </p:extLst>
          </p:nvPr>
        </p:nvGraphicFramePr>
        <p:xfrm>
          <a:off x="838200" y="699715"/>
          <a:ext cx="10515600" cy="5477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002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E0849-8141-F729-B2B2-98839EFA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Result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878E9-4799-9021-A87F-CE361F751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Gradient sparsity</a:t>
            </a:r>
            <a:r>
              <a:rPr lang="ko-KR" altLang="en-US" sz="2000" dirty="0"/>
              <a:t>가 충분히 높으면서 </a:t>
            </a:r>
            <a:r>
              <a:rPr lang="en-US" altLang="ko-KR" sz="2000" dirty="0"/>
              <a:t>test accuracy </a:t>
            </a:r>
            <a:r>
              <a:rPr lang="ko-KR" altLang="en-US" sz="2000" dirty="0"/>
              <a:t>저하가 적은 </a:t>
            </a:r>
            <a:r>
              <a:rPr lang="en-US" altLang="ko-KR" sz="2000" dirty="0"/>
              <a:t>clip=0.3, </a:t>
            </a:r>
            <a:r>
              <a:rPr lang="en-US" altLang="ko-KR" sz="2000" dirty="0" err="1"/>
              <a:t>q_size</a:t>
            </a:r>
            <a:r>
              <a:rPr lang="en-US" altLang="ko-KR" sz="2000" dirty="0"/>
              <a:t>=8 </a:t>
            </a:r>
            <a:r>
              <a:rPr lang="ko-KR" altLang="en-US" sz="2000" dirty="0"/>
              <a:t>조합을 기본으로 실험 진행</a:t>
            </a:r>
            <a:endParaRPr lang="en-US" altLang="ko-KR" sz="2000" dirty="0"/>
          </a:p>
          <a:p>
            <a:r>
              <a:rPr lang="en-US" altLang="ko-KR" sz="2000" dirty="0"/>
              <a:t>Skip ratio</a:t>
            </a:r>
            <a:r>
              <a:rPr lang="ko-KR" altLang="en-US" sz="2000" dirty="0"/>
              <a:t>는 약 </a:t>
            </a:r>
            <a:r>
              <a:rPr lang="en-US" altLang="ko-KR" sz="2000" dirty="0"/>
              <a:t>16%, training time</a:t>
            </a:r>
            <a:r>
              <a:rPr lang="ko-KR" altLang="en-US" sz="2000" dirty="0"/>
              <a:t>은 약 </a:t>
            </a:r>
            <a:r>
              <a:rPr lang="en-US" altLang="ko-KR" sz="2000" dirty="0"/>
              <a:t>30% </a:t>
            </a:r>
            <a:r>
              <a:rPr lang="ko-KR" altLang="en-US" sz="2000" dirty="0"/>
              <a:t>개선</a:t>
            </a:r>
            <a:r>
              <a:rPr lang="en-US" altLang="ko-KR" sz="2000" dirty="0"/>
              <a:t> -&gt; </a:t>
            </a:r>
            <a:r>
              <a:rPr lang="ko-KR" altLang="en-US" sz="2000" dirty="0"/>
              <a:t>각 </a:t>
            </a:r>
            <a:r>
              <a:rPr lang="en-US" altLang="ko-KR" sz="2000" dirty="0"/>
              <a:t>skip</a:t>
            </a:r>
            <a:r>
              <a:rPr lang="ko-KR" altLang="en-US" sz="2000" dirty="0"/>
              <a:t>된 </a:t>
            </a:r>
            <a:r>
              <a:rPr lang="en-US" altLang="ko-KR" sz="2000" dirty="0"/>
              <a:t>block </a:t>
            </a:r>
            <a:r>
              <a:rPr lang="ko-KR" altLang="en-US" sz="2000" dirty="0"/>
              <a:t>별로 </a:t>
            </a:r>
            <a:r>
              <a:rPr lang="en-US" altLang="ko-KR" sz="2000" dirty="0"/>
              <a:t>overhead</a:t>
            </a:r>
            <a:r>
              <a:rPr lang="ko-KR" altLang="en-US" sz="2000" dirty="0"/>
              <a:t>가 동일하지 않기 때문에</a:t>
            </a:r>
            <a:r>
              <a:rPr lang="en-US" altLang="ko-KR" sz="2000" dirty="0"/>
              <a:t> </a:t>
            </a:r>
            <a:r>
              <a:rPr lang="ko-KR" altLang="en-US" sz="2000" dirty="0"/>
              <a:t>다른 비율로 나타날 수 있음</a:t>
            </a:r>
            <a:endParaRPr lang="en-US" altLang="ko-KR" sz="2000" dirty="0"/>
          </a:p>
          <a:p>
            <a:r>
              <a:rPr lang="en-US" altLang="ko-KR" sz="2000" dirty="0"/>
              <a:t>Test accuracy, loss </a:t>
            </a:r>
            <a:r>
              <a:rPr lang="ko-KR" altLang="en-US" sz="2000" dirty="0"/>
              <a:t>손실 거의 없음</a:t>
            </a:r>
            <a:endParaRPr lang="en-US" altLang="ko-KR" sz="2000" dirty="0"/>
          </a:p>
          <a:p>
            <a:endParaRPr lang="en-US" altLang="ko-KR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160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8423CF2A-310B-B6B5-6CB2-554C48867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225047"/>
              </p:ext>
            </p:extLst>
          </p:nvPr>
        </p:nvGraphicFramePr>
        <p:xfrm>
          <a:off x="838200" y="596348"/>
          <a:ext cx="10515600" cy="5580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0705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8CF112E4-58BD-38F9-5DB2-C9B4656302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1904743"/>
              </p:ext>
            </p:extLst>
          </p:nvPr>
        </p:nvGraphicFramePr>
        <p:xfrm>
          <a:off x="838200" y="675861"/>
          <a:ext cx="10515600" cy="5501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603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7841ECB0-828B-8323-4BDC-27F1DFD24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178625"/>
              </p:ext>
            </p:extLst>
          </p:nvPr>
        </p:nvGraphicFramePr>
        <p:xfrm>
          <a:off x="838200" y="747423"/>
          <a:ext cx="10515600" cy="5429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575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AC438295-D6E3-F2C7-EE13-9C57407960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2798201"/>
              </p:ext>
            </p:extLst>
          </p:nvPr>
        </p:nvGraphicFramePr>
        <p:xfrm>
          <a:off x="838200" y="652007"/>
          <a:ext cx="10515600" cy="5524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4769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500FEAB1-A15D-355A-6636-068B4AC81C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587875"/>
              </p:ext>
            </p:extLst>
          </p:nvPr>
        </p:nvGraphicFramePr>
        <p:xfrm>
          <a:off x="838200" y="723569"/>
          <a:ext cx="10515600" cy="5453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381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5F09A680-1F33-34A3-1B8F-FC3E0DBBEA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647697"/>
              </p:ext>
            </p:extLst>
          </p:nvPr>
        </p:nvGraphicFramePr>
        <p:xfrm>
          <a:off x="838200" y="739471"/>
          <a:ext cx="10515600" cy="5437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524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CF0A3998-119C-0BB6-8B11-3DB48700F8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970105"/>
              </p:ext>
            </p:extLst>
          </p:nvPr>
        </p:nvGraphicFramePr>
        <p:xfrm>
          <a:off x="838200" y="652007"/>
          <a:ext cx="10515600" cy="5524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1869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4FE68362-DE77-D7CE-329F-18C61ED14C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758323"/>
              </p:ext>
            </p:extLst>
          </p:nvPr>
        </p:nvGraphicFramePr>
        <p:xfrm>
          <a:off x="838200" y="691763"/>
          <a:ext cx="10515600" cy="548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686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5482</TotalTime>
  <Words>197</Words>
  <Application>Microsoft Office PowerPoint</Application>
  <PresentationFormat>와이드스크린</PresentationFormat>
  <Paragraphs>27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data analyze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Best Combination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건하 김</dc:creator>
  <cp:lastModifiedBy>건하 김</cp:lastModifiedBy>
  <cp:revision>49</cp:revision>
  <dcterms:created xsi:type="dcterms:W3CDTF">2025-05-09T14:49:34Z</dcterms:created>
  <dcterms:modified xsi:type="dcterms:W3CDTF">2025-06-09T14:55:14Z</dcterms:modified>
</cp:coreProperties>
</file>