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6" r:id="rId5"/>
    <p:sldId id="265" r:id="rId6"/>
    <p:sldId id="267" r:id="rId7"/>
    <p:sldId id="279" r:id="rId8"/>
    <p:sldId id="274" r:id="rId9"/>
    <p:sldId id="273" r:id="rId10"/>
    <p:sldId id="278" r:id="rId11"/>
    <p:sldId id="270" r:id="rId12"/>
    <p:sldId id="271" r:id="rId13"/>
    <p:sldId id="277" r:id="rId14"/>
    <p:sldId id="27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</a:t>
            </a:r>
          </a:p>
          <a:p>
            <a:pPr>
              <a:defRPr/>
            </a:pPr>
            <a:r>
              <a:rPr lang="en-US" altLang="ko-KR" dirty="0" err="1"/>
              <a:t>q_size</a:t>
            </a:r>
            <a:r>
              <a:rPr lang="en-US" altLang="ko-KR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0.81720000000000004</c:v>
                </c:pt>
                <c:pt idx="1">
                  <c:v>0.83740000000000003</c:v>
                </c:pt>
                <c:pt idx="2">
                  <c:v>0.84340000000000004</c:v>
                </c:pt>
                <c:pt idx="3">
                  <c:v>0.84409999999999896</c:v>
                </c:pt>
                <c:pt idx="4">
                  <c:v>0.86150000000000004</c:v>
                </c:pt>
                <c:pt idx="5">
                  <c:v>0.85770000000000002</c:v>
                </c:pt>
                <c:pt idx="6">
                  <c:v>0.86040000000000005</c:v>
                </c:pt>
                <c:pt idx="7">
                  <c:v>0.86260000000000003</c:v>
                </c:pt>
                <c:pt idx="8">
                  <c:v>0.86750000000000005</c:v>
                </c:pt>
                <c:pt idx="9">
                  <c:v>0.86429999999999896</c:v>
                </c:pt>
                <c:pt idx="10">
                  <c:v>0.869999999999999</c:v>
                </c:pt>
                <c:pt idx="11">
                  <c:v>0.87490000000000001</c:v>
                </c:pt>
                <c:pt idx="12">
                  <c:v>0.871999999999999</c:v>
                </c:pt>
                <c:pt idx="13">
                  <c:v>0.87419999999999898</c:v>
                </c:pt>
                <c:pt idx="14">
                  <c:v>0.87190000000000001</c:v>
                </c:pt>
                <c:pt idx="15">
                  <c:v>0.86819999999999897</c:v>
                </c:pt>
                <c:pt idx="16">
                  <c:v>0.8669</c:v>
                </c:pt>
                <c:pt idx="17">
                  <c:v>0.87109999999999899</c:v>
                </c:pt>
                <c:pt idx="18">
                  <c:v>0.86829999999999896</c:v>
                </c:pt>
                <c:pt idx="19">
                  <c:v>0.87460000000000004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6B-425E-A354-D32A349C06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0.80859999999999899</c:v>
                </c:pt>
                <c:pt idx="1">
                  <c:v>0.83479999999999899</c:v>
                </c:pt>
                <c:pt idx="2">
                  <c:v>0.84619999999999895</c:v>
                </c:pt>
                <c:pt idx="3">
                  <c:v>0.84950000000000003</c:v>
                </c:pt>
                <c:pt idx="4">
                  <c:v>0.85699999999999898</c:v>
                </c:pt>
                <c:pt idx="5">
                  <c:v>0.85799999999999899</c:v>
                </c:pt>
                <c:pt idx="6">
                  <c:v>0.86180000000000001</c:v>
                </c:pt>
                <c:pt idx="7">
                  <c:v>0.86270000000000002</c:v>
                </c:pt>
                <c:pt idx="8">
                  <c:v>0.86529999999999896</c:v>
                </c:pt>
                <c:pt idx="9">
                  <c:v>0.86470000000000002</c:v>
                </c:pt>
                <c:pt idx="10">
                  <c:v>0.86680000000000001</c:v>
                </c:pt>
                <c:pt idx="11">
                  <c:v>0.87039999999999895</c:v>
                </c:pt>
                <c:pt idx="12">
                  <c:v>0.86670000000000003</c:v>
                </c:pt>
                <c:pt idx="13">
                  <c:v>0.87180000000000002</c:v>
                </c:pt>
                <c:pt idx="14">
                  <c:v>0.87109999999999899</c:v>
                </c:pt>
                <c:pt idx="15">
                  <c:v>0.86699999999999899</c:v>
                </c:pt>
                <c:pt idx="16">
                  <c:v>0.87009999999999899</c:v>
                </c:pt>
                <c:pt idx="17">
                  <c:v>0.86880000000000002</c:v>
                </c:pt>
                <c:pt idx="18">
                  <c:v>0.86770000000000003</c:v>
                </c:pt>
                <c:pt idx="19">
                  <c:v>0.87370000000000003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6B-425E-A354-D32A349C06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0.81320000000000003</c:v>
                </c:pt>
                <c:pt idx="1">
                  <c:v>0.8306</c:v>
                </c:pt>
                <c:pt idx="2">
                  <c:v>0.84830000000000005</c:v>
                </c:pt>
                <c:pt idx="3">
                  <c:v>0.85419999999999896</c:v>
                </c:pt>
                <c:pt idx="4">
                  <c:v>0.86219999999999897</c:v>
                </c:pt>
                <c:pt idx="5">
                  <c:v>0.85640000000000005</c:v>
                </c:pt>
                <c:pt idx="6">
                  <c:v>0.86360000000000003</c:v>
                </c:pt>
                <c:pt idx="7">
                  <c:v>0.86309999999999898</c:v>
                </c:pt>
                <c:pt idx="8">
                  <c:v>0.86850000000000005</c:v>
                </c:pt>
                <c:pt idx="9">
                  <c:v>0.869999999999999</c:v>
                </c:pt>
                <c:pt idx="10">
                  <c:v>0.86909999999999898</c:v>
                </c:pt>
                <c:pt idx="11">
                  <c:v>0.87539999999999896</c:v>
                </c:pt>
                <c:pt idx="12">
                  <c:v>0.87339999999999895</c:v>
                </c:pt>
                <c:pt idx="13">
                  <c:v>0.87649999999999895</c:v>
                </c:pt>
                <c:pt idx="14">
                  <c:v>0.87649999999999895</c:v>
                </c:pt>
                <c:pt idx="15">
                  <c:v>0.87409999999999899</c:v>
                </c:pt>
                <c:pt idx="16">
                  <c:v>0.87309999999999899</c:v>
                </c:pt>
                <c:pt idx="17">
                  <c:v>0.87549999999999895</c:v>
                </c:pt>
                <c:pt idx="18">
                  <c:v>0.87490000000000001</c:v>
                </c:pt>
                <c:pt idx="19">
                  <c:v>0.87939999999999896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6B-425E-A354-D32A349C06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0.81679999999999897</c:v>
                </c:pt>
                <c:pt idx="1">
                  <c:v>0.83950000000000002</c:v>
                </c:pt>
                <c:pt idx="2">
                  <c:v>0.84740000000000004</c:v>
                </c:pt>
                <c:pt idx="3">
                  <c:v>0.8538</c:v>
                </c:pt>
                <c:pt idx="4">
                  <c:v>0.86260000000000003</c:v>
                </c:pt>
                <c:pt idx="5">
                  <c:v>0.85799999999999899</c:v>
                </c:pt>
                <c:pt idx="6">
                  <c:v>0.86519999999999897</c:v>
                </c:pt>
                <c:pt idx="7">
                  <c:v>0.86670000000000003</c:v>
                </c:pt>
                <c:pt idx="8">
                  <c:v>0.8669</c:v>
                </c:pt>
                <c:pt idx="9">
                  <c:v>0.86909999999999898</c:v>
                </c:pt>
                <c:pt idx="10">
                  <c:v>0.86909999999999898</c:v>
                </c:pt>
                <c:pt idx="11">
                  <c:v>0.87280000000000002</c:v>
                </c:pt>
                <c:pt idx="12">
                  <c:v>0.87290000000000001</c:v>
                </c:pt>
                <c:pt idx="13">
                  <c:v>0.87470000000000003</c:v>
                </c:pt>
                <c:pt idx="14">
                  <c:v>0.87450000000000006</c:v>
                </c:pt>
                <c:pt idx="15">
                  <c:v>0.87370000000000003</c:v>
                </c:pt>
                <c:pt idx="16">
                  <c:v>0.87790000000000001</c:v>
                </c:pt>
                <c:pt idx="17">
                  <c:v>0.87560000000000004</c:v>
                </c:pt>
                <c:pt idx="18">
                  <c:v>0.876</c:v>
                </c:pt>
                <c:pt idx="19">
                  <c:v>0.87319999999999898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6B-425E-A354-D32A349C0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Test loss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0.53783464431762595</c:v>
                </c:pt>
                <c:pt idx="1">
                  <c:v>0.476398915052413</c:v>
                </c:pt>
                <c:pt idx="2">
                  <c:v>0.44422173500061002</c:v>
                </c:pt>
                <c:pt idx="3">
                  <c:v>0.42244130373000999</c:v>
                </c:pt>
                <c:pt idx="4">
                  <c:v>0.408337712287902</c:v>
                </c:pt>
                <c:pt idx="5">
                  <c:v>0.39905735850334101</c:v>
                </c:pt>
                <c:pt idx="6">
                  <c:v>0.38742285966873102</c:v>
                </c:pt>
                <c:pt idx="7">
                  <c:v>0.37228411436080899</c:v>
                </c:pt>
                <c:pt idx="8">
                  <c:v>0.36917567253112699</c:v>
                </c:pt>
                <c:pt idx="9">
                  <c:v>0.360672056674957</c:v>
                </c:pt>
                <c:pt idx="10">
                  <c:v>0.36918312311172402</c:v>
                </c:pt>
                <c:pt idx="11">
                  <c:v>0.35017845034599299</c:v>
                </c:pt>
                <c:pt idx="12">
                  <c:v>0.35456329584121699</c:v>
                </c:pt>
                <c:pt idx="13">
                  <c:v>0.35189741849899198</c:v>
                </c:pt>
                <c:pt idx="14">
                  <c:v>0.349144726991653</c:v>
                </c:pt>
                <c:pt idx="15">
                  <c:v>0.35259380936622597</c:v>
                </c:pt>
                <c:pt idx="16">
                  <c:v>0.35540771484375</c:v>
                </c:pt>
                <c:pt idx="17">
                  <c:v>0.35441613197326599</c:v>
                </c:pt>
                <c:pt idx="18">
                  <c:v>0.37263178825378401</c:v>
                </c:pt>
                <c:pt idx="19">
                  <c:v>0.35061162710189803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44-49C8-A3BE-AF83EBE940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0.63672590255737305</c:v>
                </c:pt>
                <c:pt idx="1">
                  <c:v>0.55013078451156605</c:v>
                </c:pt>
                <c:pt idx="2">
                  <c:v>0.53735947608947698</c:v>
                </c:pt>
                <c:pt idx="3">
                  <c:v>0.49401375651359503</c:v>
                </c:pt>
                <c:pt idx="4">
                  <c:v>0.50244629383087103</c:v>
                </c:pt>
                <c:pt idx="5">
                  <c:v>0.50029641389846802</c:v>
                </c:pt>
                <c:pt idx="6">
                  <c:v>0.509635150432586</c:v>
                </c:pt>
                <c:pt idx="7">
                  <c:v>0.54829961061477595</c:v>
                </c:pt>
                <c:pt idx="8">
                  <c:v>0.50959020853042603</c:v>
                </c:pt>
                <c:pt idx="9">
                  <c:v>0.50938463211059504</c:v>
                </c:pt>
                <c:pt idx="10">
                  <c:v>0.51616382598876898</c:v>
                </c:pt>
                <c:pt idx="11">
                  <c:v>0.49758970737457198</c:v>
                </c:pt>
                <c:pt idx="12">
                  <c:v>0.545731961727142</c:v>
                </c:pt>
                <c:pt idx="13">
                  <c:v>0.53229856491088801</c:v>
                </c:pt>
                <c:pt idx="14">
                  <c:v>0.54296612739562899</c:v>
                </c:pt>
                <c:pt idx="15">
                  <c:v>0.53003442287445002</c:v>
                </c:pt>
                <c:pt idx="16">
                  <c:v>0.64486306905746404</c:v>
                </c:pt>
                <c:pt idx="17">
                  <c:v>0.557378649711608</c:v>
                </c:pt>
                <c:pt idx="18">
                  <c:v>0.57162982225418002</c:v>
                </c:pt>
                <c:pt idx="19">
                  <c:v>0.55353987216949396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44-49C8-A3BE-AF83EBE940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zs q_size=8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0.52863180637359597</c:v>
                </c:pt>
                <c:pt idx="1">
                  <c:v>0.46029901504516602</c:v>
                </c:pt>
                <c:pt idx="2">
                  <c:v>0.42689028382301297</c:v>
                </c:pt>
                <c:pt idx="3">
                  <c:v>0.41219449043273898</c:v>
                </c:pt>
                <c:pt idx="4">
                  <c:v>0.40366739034652699</c:v>
                </c:pt>
                <c:pt idx="5">
                  <c:v>0.40145713090896601</c:v>
                </c:pt>
                <c:pt idx="6">
                  <c:v>0.38494718074798501</c:v>
                </c:pt>
                <c:pt idx="7">
                  <c:v>0.37792798876762301</c:v>
                </c:pt>
                <c:pt idx="8">
                  <c:v>0.37041905522346402</c:v>
                </c:pt>
                <c:pt idx="9">
                  <c:v>0.37369483709335299</c:v>
                </c:pt>
                <c:pt idx="10">
                  <c:v>0.366918325424194</c:v>
                </c:pt>
                <c:pt idx="11">
                  <c:v>0.37141248583793601</c:v>
                </c:pt>
                <c:pt idx="12">
                  <c:v>0.35401859879493702</c:v>
                </c:pt>
                <c:pt idx="13">
                  <c:v>0.35369005799293501</c:v>
                </c:pt>
                <c:pt idx="14">
                  <c:v>0.36131033301353399</c:v>
                </c:pt>
                <c:pt idx="15">
                  <c:v>0.36832606792449901</c:v>
                </c:pt>
                <c:pt idx="16">
                  <c:v>0.36572045087814298</c:v>
                </c:pt>
                <c:pt idx="17">
                  <c:v>0.377889454364776</c:v>
                </c:pt>
                <c:pt idx="18">
                  <c:v>0.376158386468887</c:v>
                </c:pt>
                <c:pt idx="19">
                  <c:v>0.35913732647895802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44-49C8-A3BE-AF83EBE940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zs q_size=4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0.586564540863037</c:v>
                </c:pt>
                <c:pt idx="1">
                  <c:v>0.50562828779220503</c:v>
                </c:pt>
                <c:pt idx="2">
                  <c:v>0.46757909655570901</c:v>
                </c:pt>
                <c:pt idx="3">
                  <c:v>0.45124903321266102</c:v>
                </c:pt>
                <c:pt idx="4">
                  <c:v>0.43747520446777299</c:v>
                </c:pt>
                <c:pt idx="5">
                  <c:v>0.43198299407958901</c:v>
                </c:pt>
                <c:pt idx="6">
                  <c:v>0.42079824209213201</c:v>
                </c:pt>
                <c:pt idx="7">
                  <c:v>0.42534247040748502</c:v>
                </c:pt>
                <c:pt idx="8">
                  <c:v>0.40760755538940402</c:v>
                </c:pt>
                <c:pt idx="9">
                  <c:v>0.405277609825134</c:v>
                </c:pt>
                <c:pt idx="10">
                  <c:v>0.40660315752029402</c:v>
                </c:pt>
                <c:pt idx="11">
                  <c:v>0.40645483136177002</c:v>
                </c:pt>
                <c:pt idx="12">
                  <c:v>0.39908480644226002</c:v>
                </c:pt>
                <c:pt idx="13">
                  <c:v>0.40894141793250999</c:v>
                </c:pt>
                <c:pt idx="14">
                  <c:v>0.41165077686309798</c:v>
                </c:pt>
                <c:pt idx="15">
                  <c:v>0.41321450471878002</c:v>
                </c:pt>
                <c:pt idx="16">
                  <c:v>0.42814248800277699</c:v>
                </c:pt>
                <c:pt idx="17">
                  <c:v>0.42944249510764998</c:v>
                </c:pt>
                <c:pt idx="18">
                  <c:v>0.43123733997344899</c:v>
                </c:pt>
                <c:pt idx="19">
                  <c:v>0.419931650161743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44-49C8-A3BE-AF83EBE940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_);[Red]\(#,##0.0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</a:t>
            </a:r>
            <a:r>
              <a:rPr lang="en-US" altLang="ko-KR" baseline="0" dirty="0"/>
              <a:t> AVG</a:t>
            </a:r>
            <a:r>
              <a:rPr lang="en-US" altLang="ko-KR" dirty="0"/>
              <a:t> Gradient Sparsity</a:t>
            </a:r>
          </a:p>
          <a:p>
            <a:pPr>
              <a:defRPr/>
            </a:pPr>
            <a:r>
              <a:rPr lang="en-US" altLang="ko-KR" dirty="0" err="1"/>
              <a:t>q_size</a:t>
            </a:r>
            <a:r>
              <a:rPr lang="en-US" altLang="ko-KR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0.12549575494260204</c:v>
                </c:pt>
                <c:pt idx="1">
                  <c:v>0.27445840640943875</c:v>
                </c:pt>
                <c:pt idx="2">
                  <c:v>0.32461336096938775</c:v>
                </c:pt>
                <c:pt idx="3">
                  <c:v>0.33444575095663265</c:v>
                </c:pt>
                <c:pt idx="4">
                  <c:v>0.34466976243622449</c:v>
                </c:pt>
                <c:pt idx="5">
                  <c:v>0.35053860411352045</c:v>
                </c:pt>
                <c:pt idx="6">
                  <c:v>0.36502760283801017</c:v>
                </c:pt>
                <c:pt idx="7">
                  <c:v>0.38252800143494897</c:v>
                </c:pt>
                <c:pt idx="8">
                  <c:v>0.37774334343112248</c:v>
                </c:pt>
                <c:pt idx="9">
                  <c:v>0.3975466358418368</c:v>
                </c:pt>
                <c:pt idx="10">
                  <c:v>0.36911421795280613</c:v>
                </c:pt>
                <c:pt idx="11">
                  <c:v>0.35936503507653061</c:v>
                </c:pt>
                <c:pt idx="12">
                  <c:v>0.41318708147321431</c:v>
                </c:pt>
                <c:pt idx="13">
                  <c:v>0.41449248644770409</c:v>
                </c:pt>
                <c:pt idx="14">
                  <c:v>0.41541523836096939</c:v>
                </c:pt>
                <c:pt idx="15">
                  <c:v>0.40752849968112248</c:v>
                </c:pt>
                <c:pt idx="16">
                  <c:v>0.42176239636479596</c:v>
                </c:pt>
                <c:pt idx="17">
                  <c:v>0.41059420838647953</c:v>
                </c:pt>
                <c:pt idx="18">
                  <c:v>0.3980493662308674</c:v>
                </c:pt>
                <c:pt idx="19">
                  <c:v>0.42117645886479593</c:v>
                </c:pt>
                <c:pt idx="20">
                  <c:v>0.40457688934948982</c:v>
                </c:pt>
                <c:pt idx="21">
                  <c:v>0.4484245455994898</c:v>
                </c:pt>
                <c:pt idx="22">
                  <c:v>0.39720334422831632</c:v>
                </c:pt>
                <c:pt idx="23">
                  <c:v>0.42194874043367347</c:v>
                </c:pt>
                <c:pt idx="24">
                  <c:v>0.40847118144132655</c:v>
                </c:pt>
                <c:pt idx="25">
                  <c:v>0.43277014907525507</c:v>
                </c:pt>
                <c:pt idx="26">
                  <c:v>0.42456552933673475</c:v>
                </c:pt>
                <c:pt idx="27">
                  <c:v>0.44225177375637759</c:v>
                </c:pt>
                <c:pt idx="28">
                  <c:v>0.45114098373724493</c:v>
                </c:pt>
                <c:pt idx="29">
                  <c:v>0.4142289142219388</c:v>
                </c:pt>
                <c:pt idx="30">
                  <c:v>0.4055903220663265</c:v>
                </c:pt>
                <c:pt idx="31">
                  <c:v>0.40744579081632654</c:v>
                </c:pt>
                <c:pt idx="32">
                  <c:v>0.40892010124362244</c:v>
                </c:pt>
                <c:pt idx="33">
                  <c:v>0.39639668367346936</c:v>
                </c:pt>
                <c:pt idx="34">
                  <c:v>0.408527981505102</c:v>
                </c:pt>
                <c:pt idx="35">
                  <c:v>0.42114158163265308</c:v>
                </c:pt>
                <c:pt idx="36">
                  <c:v>0.41581732302295921</c:v>
                </c:pt>
                <c:pt idx="37">
                  <c:v>0.43840481505102047</c:v>
                </c:pt>
                <c:pt idx="38">
                  <c:v>0.41001175860969385</c:v>
                </c:pt>
                <c:pt idx="39">
                  <c:v>0.39430953045280615</c:v>
                </c:pt>
                <c:pt idx="40">
                  <c:v>0.41260961415816322</c:v>
                </c:pt>
                <c:pt idx="41">
                  <c:v>0.41489307637117345</c:v>
                </c:pt>
                <c:pt idx="42">
                  <c:v>0.42593172034438775</c:v>
                </c:pt>
                <c:pt idx="43">
                  <c:v>0.42915587133290817</c:v>
                </c:pt>
                <c:pt idx="44">
                  <c:v>0.4177878866390306</c:v>
                </c:pt>
                <c:pt idx="45">
                  <c:v>0.42161441725127552</c:v>
                </c:pt>
                <c:pt idx="46">
                  <c:v>0.42542649872448984</c:v>
                </c:pt>
                <c:pt idx="47">
                  <c:v>0.46347357302295922</c:v>
                </c:pt>
                <c:pt idx="48">
                  <c:v>0.45478366151147953</c:v>
                </c:pt>
                <c:pt idx="49">
                  <c:v>0.4269386758609694</c:v>
                </c:pt>
                <c:pt idx="50">
                  <c:v>0.42709761639030613</c:v>
                </c:pt>
                <c:pt idx="51">
                  <c:v>0.38909538424744894</c:v>
                </c:pt>
                <c:pt idx="52">
                  <c:v>0.42242456552933677</c:v>
                </c:pt>
                <c:pt idx="53">
                  <c:v>0.4158442283163265</c:v>
                </c:pt>
                <c:pt idx="54">
                  <c:v>0.41467334980867343</c:v>
                </c:pt>
                <c:pt idx="55">
                  <c:v>0.45815927933673473</c:v>
                </c:pt>
                <c:pt idx="56">
                  <c:v>0.43646713568239803</c:v>
                </c:pt>
                <c:pt idx="57">
                  <c:v>0.41330915178571431</c:v>
                </c:pt>
                <c:pt idx="58">
                  <c:v>0.41893484933035718</c:v>
                </c:pt>
                <c:pt idx="59">
                  <c:v>0.40979801100127555</c:v>
                </c:pt>
                <c:pt idx="60">
                  <c:v>0.47199707031249999</c:v>
                </c:pt>
                <c:pt idx="61">
                  <c:v>0.42826749840561223</c:v>
                </c:pt>
                <c:pt idx="62">
                  <c:v>0.46795180963010202</c:v>
                </c:pt>
                <c:pt idx="63">
                  <c:v>0.4551463847257653</c:v>
                </c:pt>
                <c:pt idx="64">
                  <c:v>0.40983637595663264</c:v>
                </c:pt>
                <c:pt idx="65">
                  <c:v>0.49113420758928567</c:v>
                </c:pt>
                <c:pt idx="66">
                  <c:v>0.48391761001275513</c:v>
                </c:pt>
                <c:pt idx="67">
                  <c:v>0.42638562260841839</c:v>
                </c:pt>
                <c:pt idx="68">
                  <c:v>0.42133141342474489</c:v>
                </c:pt>
                <c:pt idx="69">
                  <c:v>0.49772301498724492</c:v>
                </c:pt>
                <c:pt idx="70">
                  <c:v>0.42661880181760203</c:v>
                </c:pt>
                <c:pt idx="71">
                  <c:v>0.46973005022321429</c:v>
                </c:pt>
                <c:pt idx="72">
                  <c:v>0.48655183753188774</c:v>
                </c:pt>
                <c:pt idx="73">
                  <c:v>0.45712990274234694</c:v>
                </c:pt>
                <c:pt idx="74">
                  <c:v>0.44675093670280613</c:v>
                </c:pt>
                <c:pt idx="75">
                  <c:v>0.47145896444515312</c:v>
                </c:pt>
                <c:pt idx="76">
                  <c:v>0.41039839764030617</c:v>
                </c:pt>
                <c:pt idx="77">
                  <c:v>0.43495595503826534</c:v>
                </c:pt>
                <c:pt idx="78">
                  <c:v>0.44091747050382657</c:v>
                </c:pt>
                <c:pt idx="79">
                  <c:v>0.41907535475127555</c:v>
                </c:pt>
                <c:pt idx="80">
                  <c:v>0.42286003268494893</c:v>
                </c:pt>
                <c:pt idx="81">
                  <c:v>0.44028071189413265</c:v>
                </c:pt>
                <c:pt idx="82">
                  <c:v>0.4411416812818878</c:v>
                </c:pt>
                <c:pt idx="83">
                  <c:v>0.45728934151785716</c:v>
                </c:pt>
                <c:pt idx="84">
                  <c:v>0.4311872209821429</c:v>
                </c:pt>
                <c:pt idx="85">
                  <c:v>0.44907425860969385</c:v>
                </c:pt>
                <c:pt idx="86">
                  <c:v>0.42279077646683677</c:v>
                </c:pt>
                <c:pt idx="87">
                  <c:v>0.46628517617984694</c:v>
                </c:pt>
                <c:pt idx="88">
                  <c:v>0.44752471301020413</c:v>
                </c:pt>
                <c:pt idx="89">
                  <c:v>0.44535634566326532</c:v>
                </c:pt>
                <c:pt idx="90">
                  <c:v>0.38845115194515306</c:v>
                </c:pt>
                <c:pt idx="91">
                  <c:v>0.47971241230867345</c:v>
                </c:pt>
                <c:pt idx="92">
                  <c:v>0.42316794882015307</c:v>
                </c:pt>
                <c:pt idx="93">
                  <c:v>0.43742924904336739</c:v>
                </c:pt>
                <c:pt idx="94">
                  <c:v>0.40303581393494892</c:v>
                </c:pt>
                <c:pt idx="95">
                  <c:v>0.44706333705357143</c:v>
                </c:pt>
                <c:pt idx="96">
                  <c:v>0.47934420838647956</c:v>
                </c:pt>
                <c:pt idx="97">
                  <c:v>0.44913952885841835</c:v>
                </c:pt>
                <c:pt idx="98">
                  <c:v>0.41268136160714286</c:v>
                </c:pt>
                <c:pt idx="99">
                  <c:v>0.43634307238520409</c:v>
                </c:pt>
                <c:pt idx="100">
                  <c:v>0.44254274952168371</c:v>
                </c:pt>
                <c:pt idx="101">
                  <c:v>0.4258828922193878</c:v>
                </c:pt>
                <c:pt idx="102">
                  <c:v>0.47639209980867347</c:v>
                </c:pt>
                <c:pt idx="103">
                  <c:v>0.4601353236607143</c:v>
                </c:pt>
                <c:pt idx="104">
                  <c:v>0.43088578204719385</c:v>
                </c:pt>
                <c:pt idx="105">
                  <c:v>0.4650166414221939</c:v>
                </c:pt>
                <c:pt idx="106">
                  <c:v>0.4141148158482143</c:v>
                </c:pt>
                <c:pt idx="107">
                  <c:v>0.43430076132015311</c:v>
                </c:pt>
                <c:pt idx="108">
                  <c:v>0.47725107621173468</c:v>
                </c:pt>
                <c:pt idx="109">
                  <c:v>0.41092105787627553</c:v>
                </c:pt>
                <c:pt idx="110">
                  <c:v>0.41426727917729589</c:v>
                </c:pt>
                <c:pt idx="111">
                  <c:v>0.44674794722576533</c:v>
                </c:pt>
                <c:pt idx="112">
                  <c:v>0.42056261957908159</c:v>
                </c:pt>
                <c:pt idx="113">
                  <c:v>0.4224743901466837</c:v>
                </c:pt>
                <c:pt idx="114">
                  <c:v>0.44603645169005107</c:v>
                </c:pt>
                <c:pt idx="115">
                  <c:v>0.43040198501275506</c:v>
                </c:pt>
                <c:pt idx="116">
                  <c:v>0.50009367028061225</c:v>
                </c:pt>
                <c:pt idx="117">
                  <c:v>0.45658332669005108</c:v>
                </c:pt>
                <c:pt idx="118">
                  <c:v>0.42936862244897955</c:v>
                </c:pt>
                <c:pt idx="119">
                  <c:v>0.49368821747448982</c:v>
                </c:pt>
                <c:pt idx="120">
                  <c:v>0.4483547911352041</c:v>
                </c:pt>
                <c:pt idx="121">
                  <c:v>0.44745844626913267</c:v>
                </c:pt>
                <c:pt idx="122">
                  <c:v>0.43679597815688775</c:v>
                </c:pt>
                <c:pt idx="123">
                  <c:v>0.42117745535714285</c:v>
                </c:pt>
                <c:pt idx="124">
                  <c:v>0.44222885443239801</c:v>
                </c:pt>
                <c:pt idx="125">
                  <c:v>0.39562639508928571</c:v>
                </c:pt>
                <c:pt idx="126">
                  <c:v>0.41874352279974492</c:v>
                </c:pt>
                <c:pt idx="127">
                  <c:v>0.41202616788903063</c:v>
                </c:pt>
                <c:pt idx="128">
                  <c:v>0.42328902264030616</c:v>
                </c:pt>
                <c:pt idx="129">
                  <c:v>0.42505680006377555</c:v>
                </c:pt>
                <c:pt idx="130">
                  <c:v>0.41432756696428569</c:v>
                </c:pt>
                <c:pt idx="131">
                  <c:v>0.43773118622448987</c:v>
                </c:pt>
                <c:pt idx="132">
                  <c:v>0.42869648836096941</c:v>
                </c:pt>
                <c:pt idx="133">
                  <c:v>0.39763980787627551</c:v>
                </c:pt>
                <c:pt idx="134">
                  <c:v>0.47635921556122446</c:v>
                </c:pt>
                <c:pt idx="135">
                  <c:v>0.44349240672831636</c:v>
                </c:pt>
                <c:pt idx="136">
                  <c:v>0.47866908482142861</c:v>
                </c:pt>
                <c:pt idx="137">
                  <c:v>0.45811643016581632</c:v>
                </c:pt>
                <c:pt idx="138">
                  <c:v>0.41705646125637752</c:v>
                </c:pt>
                <c:pt idx="139">
                  <c:v>0.42995904416454078</c:v>
                </c:pt>
                <c:pt idx="140">
                  <c:v>0.4271778340242347</c:v>
                </c:pt>
                <c:pt idx="141">
                  <c:v>0.42908213089923469</c:v>
                </c:pt>
                <c:pt idx="142">
                  <c:v>0.4348667689732143</c:v>
                </c:pt>
                <c:pt idx="143">
                  <c:v>0.43398836096938775</c:v>
                </c:pt>
                <c:pt idx="144">
                  <c:v>0.40821358816964282</c:v>
                </c:pt>
                <c:pt idx="145">
                  <c:v>0.42419583067602046</c:v>
                </c:pt>
                <c:pt idx="146">
                  <c:v>0.46110640545280618</c:v>
                </c:pt>
                <c:pt idx="147">
                  <c:v>0.43608946508290819</c:v>
                </c:pt>
                <c:pt idx="148">
                  <c:v>0.42845085299744895</c:v>
                </c:pt>
                <c:pt idx="149">
                  <c:v>0.53614377391581636</c:v>
                </c:pt>
                <c:pt idx="150">
                  <c:v>0.45890664859693875</c:v>
                </c:pt>
                <c:pt idx="151">
                  <c:v>0.400920260682398</c:v>
                </c:pt>
                <c:pt idx="152">
                  <c:v>0.41712123325892858</c:v>
                </c:pt>
                <c:pt idx="153">
                  <c:v>0.41439283721301018</c:v>
                </c:pt>
                <c:pt idx="154">
                  <c:v>0.46712521922831629</c:v>
                </c:pt>
                <c:pt idx="155">
                  <c:v>0.39429607780612247</c:v>
                </c:pt>
                <c:pt idx="156">
                  <c:v>0.4465157645089286</c:v>
                </c:pt>
                <c:pt idx="157">
                  <c:v>0.42430843431122445</c:v>
                </c:pt>
                <c:pt idx="158">
                  <c:v>0.42602738360969383</c:v>
                </c:pt>
                <c:pt idx="159">
                  <c:v>0.42533183195153063</c:v>
                </c:pt>
                <c:pt idx="160">
                  <c:v>0.44310626594387759</c:v>
                </c:pt>
                <c:pt idx="161">
                  <c:v>0.41689502949617346</c:v>
                </c:pt>
                <c:pt idx="162">
                  <c:v>0.40629633689413264</c:v>
                </c:pt>
                <c:pt idx="163">
                  <c:v>0.41250049824617346</c:v>
                </c:pt>
                <c:pt idx="164">
                  <c:v>0.46169084821428569</c:v>
                </c:pt>
                <c:pt idx="165">
                  <c:v>0.43927375637755106</c:v>
                </c:pt>
                <c:pt idx="166">
                  <c:v>0.39644003109056125</c:v>
                </c:pt>
                <c:pt idx="167">
                  <c:v>0.40657087053571428</c:v>
                </c:pt>
                <c:pt idx="168">
                  <c:v>0.43913424744897955</c:v>
                </c:pt>
                <c:pt idx="169">
                  <c:v>0.42960528938137754</c:v>
                </c:pt>
                <c:pt idx="170">
                  <c:v>0.43766193000637754</c:v>
                </c:pt>
                <c:pt idx="171">
                  <c:v>0.40136021205357142</c:v>
                </c:pt>
                <c:pt idx="172">
                  <c:v>0.41371073820153059</c:v>
                </c:pt>
                <c:pt idx="173">
                  <c:v>0.39263442681760202</c:v>
                </c:pt>
                <c:pt idx="174">
                  <c:v>0.39092444595025511</c:v>
                </c:pt>
                <c:pt idx="175">
                  <c:v>0.45040856186224493</c:v>
                </c:pt>
                <c:pt idx="176">
                  <c:v>0.41559012276785717</c:v>
                </c:pt>
                <c:pt idx="177">
                  <c:v>0.4002575932716837</c:v>
                </c:pt>
                <c:pt idx="178">
                  <c:v>0.43024354272959187</c:v>
                </c:pt>
                <c:pt idx="179">
                  <c:v>0.40280064174107139</c:v>
                </c:pt>
                <c:pt idx="180">
                  <c:v>0.4022186902104592</c:v>
                </c:pt>
                <c:pt idx="181">
                  <c:v>0.43560367506377556</c:v>
                </c:pt>
                <c:pt idx="182">
                  <c:v>0.43943867586096941</c:v>
                </c:pt>
                <c:pt idx="183">
                  <c:v>0.41670220822704079</c:v>
                </c:pt>
                <c:pt idx="184">
                  <c:v>0.41759805484693879</c:v>
                </c:pt>
                <c:pt idx="185">
                  <c:v>0.47640804368622447</c:v>
                </c:pt>
                <c:pt idx="186">
                  <c:v>0.44728256536989797</c:v>
                </c:pt>
                <c:pt idx="187">
                  <c:v>0.41645657286352045</c:v>
                </c:pt>
                <c:pt idx="188">
                  <c:v>0.47839554767219383</c:v>
                </c:pt>
                <c:pt idx="189">
                  <c:v>0.45125956632653064</c:v>
                </c:pt>
                <c:pt idx="190">
                  <c:v>0.41090013153698984</c:v>
                </c:pt>
                <c:pt idx="191">
                  <c:v>0.44239676339285716</c:v>
                </c:pt>
                <c:pt idx="192">
                  <c:v>0.44298967633928571</c:v>
                </c:pt>
                <c:pt idx="193">
                  <c:v>0.44213169642857142</c:v>
                </c:pt>
                <c:pt idx="194">
                  <c:v>0.44083376514668371</c:v>
                </c:pt>
                <c:pt idx="195">
                  <c:v>0.42523865991709187</c:v>
                </c:pt>
                <c:pt idx="196">
                  <c:v>0.46058274872448984</c:v>
                </c:pt>
                <c:pt idx="197">
                  <c:v>0.43714923469387756</c:v>
                </c:pt>
                <c:pt idx="198">
                  <c:v>0.50954540019132655</c:v>
                </c:pt>
                <c:pt idx="199">
                  <c:v>0.41897221779336735</c:v>
                </c:pt>
                <c:pt idx="200">
                  <c:v>0.45805414939413264</c:v>
                </c:pt>
                <c:pt idx="201">
                  <c:v>0.46165597098214284</c:v>
                </c:pt>
                <c:pt idx="202">
                  <c:v>0.47816436144770408</c:v>
                </c:pt>
                <c:pt idx="203">
                  <c:v>0.44247648278061225</c:v>
                </c:pt>
                <c:pt idx="204">
                  <c:v>0.46716906489158161</c:v>
                </c:pt>
                <c:pt idx="205">
                  <c:v>0.45181311782525513</c:v>
                </c:pt>
                <c:pt idx="206">
                  <c:v>0.43058583785076532</c:v>
                </c:pt>
                <c:pt idx="207">
                  <c:v>0.513427734375</c:v>
                </c:pt>
                <c:pt idx="208">
                  <c:v>0.51839126275510194</c:v>
                </c:pt>
                <c:pt idx="209">
                  <c:v>0.44089654416454083</c:v>
                </c:pt>
                <c:pt idx="210">
                  <c:v>0.44339475047831634</c:v>
                </c:pt>
                <c:pt idx="211">
                  <c:v>0.43702168367346939</c:v>
                </c:pt>
                <c:pt idx="212">
                  <c:v>0.45557238520408161</c:v>
                </c:pt>
                <c:pt idx="213">
                  <c:v>0.42773537149234692</c:v>
                </c:pt>
                <c:pt idx="214">
                  <c:v>0.4553033322704082</c:v>
                </c:pt>
                <c:pt idx="215">
                  <c:v>0.42522869499362248</c:v>
                </c:pt>
                <c:pt idx="216">
                  <c:v>0.45331831951530616</c:v>
                </c:pt>
                <c:pt idx="217">
                  <c:v>0.45553551498724493</c:v>
                </c:pt>
                <c:pt idx="218">
                  <c:v>0.41486069036989798</c:v>
                </c:pt>
                <c:pt idx="219">
                  <c:v>0.43920848612882657</c:v>
                </c:pt>
                <c:pt idx="220">
                  <c:v>0.4158716318558674</c:v>
                </c:pt>
                <c:pt idx="221">
                  <c:v>0.43569585060586741</c:v>
                </c:pt>
                <c:pt idx="222">
                  <c:v>0.4500762316645408</c:v>
                </c:pt>
                <c:pt idx="223">
                  <c:v>0.43670230787627556</c:v>
                </c:pt>
                <c:pt idx="224">
                  <c:v>0.43708745216836742</c:v>
                </c:pt>
                <c:pt idx="225">
                  <c:v>0.44747638313137755</c:v>
                </c:pt>
                <c:pt idx="226">
                  <c:v>0.45126355229591841</c:v>
                </c:pt>
                <c:pt idx="227">
                  <c:v>0.41321049904336737</c:v>
                </c:pt>
                <c:pt idx="228">
                  <c:v>0.41941067442602042</c:v>
                </c:pt>
                <c:pt idx="229">
                  <c:v>0.45543885522959182</c:v>
                </c:pt>
                <c:pt idx="230">
                  <c:v>0.41362454161352047</c:v>
                </c:pt>
                <c:pt idx="231">
                  <c:v>0.455973971619898</c:v>
                </c:pt>
                <c:pt idx="232">
                  <c:v>0.44530701929209188</c:v>
                </c:pt>
                <c:pt idx="233">
                  <c:v>0.45608557876275513</c:v>
                </c:pt>
                <c:pt idx="234">
                  <c:v>0.49080735809948983</c:v>
                </c:pt>
                <c:pt idx="235">
                  <c:v>0.46214923469387759</c:v>
                </c:pt>
                <c:pt idx="236">
                  <c:v>0.42590481505102046</c:v>
                </c:pt>
                <c:pt idx="237">
                  <c:v>0.4540651905293368</c:v>
                </c:pt>
                <c:pt idx="238">
                  <c:v>0.49670808753188772</c:v>
                </c:pt>
                <c:pt idx="239">
                  <c:v>0.45146235251913264</c:v>
                </c:pt>
                <c:pt idx="240">
                  <c:v>0.41374262595663264</c:v>
                </c:pt>
                <c:pt idx="241">
                  <c:v>0.42930285395408163</c:v>
                </c:pt>
                <c:pt idx="242">
                  <c:v>0.44944495376275512</c:v>
                </c:pt>
                <c:pt idx="243">
                  <c:v>0.42793417171556125</c:v>
                </c:pt>
                <c:pt idx="244">
                  <c:v>0.43306311782525508</c:v>
                </c:pt>
                <c:pt idx="245">
                  <c:v>0.46811872209821431</c:v>
                </c:pt>
                <c:pt idx="246">
                  <c:v>0.49982760682397959</c:v>
                </c:pt>
                <c:pt idx="247">
                  <c:v>0.45344337930484696</c:v>
                </c:pt>
                <c:pt idx="248">
                  <c:v>0.41247757892219383</c:v>
                </c:pt>
                <c:pt idx="249">
                  <c:v>0.44106943558673473</c:v>
                </c:pt>
                <c:pt idx="250">
                  <c:v>0.46220653300382653</c:v>
                </c:pt>
                <c:pt idx="251">
                  <c:v>0.43017926897321435</c:v>
                </c:pt>
                <c:pt idx="252">
                  <c:v>0.46398975605867349</c:v>
                </c:pt>
                <c:pt idx="253">
                  <c:v>0.42454908721301016</c:v>
                </c:pt>
                <c:pt idx="254">
                  <c:v>0.44913205516581634</c:v>
                </c:pt>
                <c:pt idx="255">
                  <c:v>0.45144391741071432</c:v>
                </c:pt>
                <c:pt idx="256">
                  <c:v>0.49704241071428568</c:v>
                </c:pt>
                <c:pt idx="257">
                  <c:v>0.41764937420280612</c:v>
                </c:pt>
                <c:pt idx="258">
                  <c:v>0.43411342075892861</c:v>
                </c:pt>
                <c:pt idx="259">
                  <c:v>0.4267797353316326</c:v>
                </c:pt>
                <c:pt idx="260">
                  <c:v>0.48977399553571427</c:v>
                </c:pt>
                <c:pt idx="261">
                  <c:v>0.42537368463010206</c:v>
                </c:pt>
                <c:pt idx="262">
                  <c:v>0.44196179448341838</c:v>
                </c:pt>
                <c:pt idx="263">
                  <c:v>0.4185571787308674</c:v>
                </c:pt>
                <c:pt idx="264">
                  <c:v>0.39798608896683674</c:v>
                </c:pt>
                <c:pt idx="265">
                  <c:v>0.41339883609693878</c:v>
                </c:pt>
                <c:pt idx="266">
                  <c:v>0.43606754225127553</c:v>
                </c:pt>
                <c:pt idx="267">
                  <c:v>0.41089564732142858</c:v>
                </c:pt>
                <c:pt idx="268">
                  <c:v>0.42332290338010203</c:v>
                </c:pt>
                <c:pt idx="269">
                  <c:v>0.41220852598852042</c:v>
                </c:pt>
                <c:pt idx="270">
                  <c:v>0.42847476881377555</c:v>
                </c:pt>
                <c:pt idx="271">
                  <c:v>0.49195880500637756</c:v>
                </c:pt>
                <c:pt idx="272">
                  <c:v>0.40649164939413263</c:v>
                </c:pt>
                <c:pt idx="273">
                  <c:v>0.48091119260204079</c:v>
                </c:pt>
                <c:pt idx="274">
                  <c:v>0.40851004464285712</c:v>
                </c:pt>
                <c:pt idx="275">
                  <c:v>0.48405263472576526</c:v>
                </c:pt>
                <c:pt idx="276">
                  <c:v>0.45959622130102046</c:v>
                </c:pt>
                <c:pt idx="277">
                  <c:v>0.44159209582270409</c:v>
                </c:pt>
                <c:pt idx="278">
                  <c:v>0.44543257732780617</c:v>
                </c:pt>
                <c:pt idx="279">
                  <c:v>0.44804687500000001</c:v>
                </c:pt>
                <c:pt idx="280">
                  <c:v>0.46299176897321431</c:v>
                </c:pt>
                <c:pt idx="281">
                  <c:v>0.44963827327806127</c:v>
                </c:pt>
                <c:pt idx="282">
                  <c:v>0.42332788584183678</c:v>
                </c:pt>
                <c:pt idx="283">
                  <c:v>0.44561643016581631</c:v>
                </c:pt>
                <c:pt idx="284">
                  <c:v>0.42584552375637752</c:v>
                </c:pt>
                <c:pt idx="285">
                  <c:v>0.41383978396045923</c:v>
                </c:pt>
                <c:pt idx="286">
                  <c:v>0.41689901546556124</c:v>
                </c:pt>
                <c:pt idx="287">
                  <c:v>0.54352728396045924</c:v>
                </c:pt>
                <c:pt idx="288">
                  <c:v>0.41473563058035712</c:v>
                </c:pt>
                <c:pt idx="289">
                  <c:v>0.47604083625637755</c:v>
                </c:pt>
                <c:pt idx="290">
                  <c:v>0.46538384885204082</c:v>
                </c:pt>
                <c:pt idx="291">
                  <c:v>0.42089146205357142</c:v>
                </c:pt>
                <c:pt idx="292">
                  <c:v>0.45593012595663263</c:v>
                </c:pt>
                <c:pt idx="293">
                  <c:v>0.43534608179209183</c:v>
                </c:pt>
                <c:pt idx="294">
                  <c:v>0.44471759406887756</c:v>
                </c:pt>
                <c:pt idx="295">
                  <c:v>0.4380565409757653</c:v>
                </c:pt>
                <c:pt idx="296">
                  <c:v>0.46980030293367347</c:v>
                </c:pt>
                <c:pt idx="297">
                  <c:v>0.48547811702806126</c:v>
                </c:pt>
                <c:pt idx="298">
                  <c:v>0.51493094308035714</c:v>
                </c:pt>
                <c:pt idx="299">
                  <c:v>0.42310068558673469</c:v>
                </c:pt>
                <c:pt idx="300">
                  <c:v>0.53517468510841837</c:v>
                </c:pt>
                <c:pt idx="301">
                  <c:v>0.44366031568877551</c:v>
                </c:pt>
                <c:pt idx="302">
                  <c:v>0.44219646843112248</c:v>
                </c:pt>
                <c:pt idx="303">
                  <c:v>0.47878866390306124</c:v>
                </c:pt>
                <c:pt idx="304">
                  <c:v>0.43139249840561222</c:v>
                </c:pt>
                <c:pt idx="305">
                  <c:v>0.49386808434311219</c:v>
                </c:pt>
                <c:pt idx="306">
                  <c:v>0.43797433035714284</c:v>
                </c:pt>
                <c:pt idx="307">
                  <c:v>0.44559699856505108</c:v>
                </c:pt>
                <c:pt idx="308">
                  <c:v>0.42540009167729592</c:v>
                </c:pt>
                <c:pt idx="309">
                  <c:v>0.41409040178571432</c:v>
                </c:pt>
                <c:pt idx="310">
                  <c:v>0.45419921875000002</c:v>
                </c:pt>
                <c:pt idx="311">
                  <c:v>0.39077995455994896</c:v>
                </c:pt>
                <c:pt idx="312">
                  <c:v>0.51114327566964279</c:v>
                </c:pt>
                <c:pt idx="313">
                  <c:v>0.41500468351403064</c:v>
                </c:pt>
                <c:pt idx="314">
                  <c:v>0.41695182955994892</c:v>
                </c:pt>
                <c:pt idx="315">
                  <c:v>0.45091627471301021</c:v>
                </c:pt>
                <c:pt idx="316">
                  <c:v>0.44516452088647956</c:v>
                </c:pt>
                <c:pt idx="317">
                  <c:v>0.43407256457270404</c:v>
                </c:pt>
                <c:pt idx="318">
                  <c:v>0.45030243542729598</c:v>
                </c:pt>
                <c:pt idx="319">
                  <c:v>0.50497199856505104</c:v>
                </c:pt>
                <c:pt idx="320">
                  <c:v>0.40051319355867343</c:v>
                </c:pt>
                <c:pt idx="321">
                  <c:v>0.46650589923469388</c:v>
                </c:pt>
                <c:pt idx="322">
                  <c:v>0.53097297512755104</c:v>
                </c:pt>
                <c:pt idx="323">
                  <c:v>0.44985700334821432</c:v>
                </c:pt>
                <c:pt idx="324">
                  <c:v>0.42351871412627551</c:v>
                </c:pt>
                <c:pt idx="325">
                  <c:v>0.42550522161989801</c:v>
                </c:pt>
                <c:pt idx="326">
                  <c:v>0.4327596859056122</c:v>
                </c:pt>
                <c:pt idx="327">
                  <c:v>0.45227648676658161</c:v>
                </c:pt>
                <c:pt idx="328">
                  <c:v>0.45827337771045923</c:v>
                </c:pt>
                <c:pt idx="329">
                  <c:v>0.44936822385204078</c:v>
                </c:pt>
                <c:pt idx="330">
                  <c:v>0.42477828045280613</c:v>
                </c:pt>
                <c:pt idx="331">
                  <c:v>0.42667410714285714</c:v>
                </c:pt>
                <c:pt idx="332">
                  <c:v>0.52836365991709178</c:v>
                </c:pt>
                <c:pt idx="333">
                  <c:v>0.43665049027423475</c:v>
                </c:pt>
                <c:pt idx="334">
                  <c:v>0.44614108338647956</c:v>
                </c:pt>
                <c:pt idx="335">
                  <c:v>0.43289421237244896</c:v>
                </c:pt>
                <c:pt idx="336">
                  <c:v>0.45099150988520409</c:v>
                </c:pt>
                <c:pt idx="337">
                  <c:v>0.44668666294642861</c:v>
                </c:pt>
                <c:pt idx="338">
                  <c:v>0.45039510921556125</c:v>
                </c:pt>
                <c:pt idx="339">
                  <c:v>0.46561005261479593</c:v>
                </c:pt>
                <c:pt idx="340">
                  <c:v>0.45887924505739802</c:v>
                </c:pt>
                <c:pt idx="341">
                  <c:v>0.41689552774234695</c:v>
                </c:pt>
                <c:pt idx="342">
                  <c:v>0.44340720663265309</c:v>
                </c:pt>
                <c:pt idx="343">
                  <c:v>0.47385004783163265</c:v>
                </c:pt>
                <c:pt idx="344">
                  <c:v>0.43989756058673468</c:v>
                </c:pt>
                <c:pt idx="345">
                  <c:v>0.45216388313137756</c:v>
                </c:pt>
                <c:pt idx="346">
                  <c:v>0.4482406927614796</c:v>
                </c:pt>
                <c:pt idx="347">
                  <c:v>0.46774952168367345</c:v>
                </c:pt>
                <c:pt idx="348">
                  <c:v>0.45723403619260206</c:v>
                </c:pt>
                <c:pt idx="349">
                  <c:v>0.50994349888392865</c:v>
                </c:pt>
                <c:pt idx="350">
                  <c:v>0.45394112723214286</c:v>
                </c:pt>
                <c:pt idx="351">
                  <c:v>0.4830925143494898</c:v>
                </c:pt>
                <c:pt idx="352">
                  <c:v>0.4345528738839286</c:v>
                </c:pt>
                <c:pt idx="353">
                  <c:v>0.41242227359693878</c:v>
                </c:pt>
                <c:pt idx="354">
                  <c:v>0.44329211176658168</c:v>
                </c:pt>
                <c:pt idx="355">
                  <c:v>0.4149060307716837</c:v>
                </c:pt>
                <c:pt idx="356">
                  <c:v>0.46152044802295922</c:v>
                </c:pt>
                <c:pt idx="357">
                  <c:v>0.44032156808035716</c:v>
                </c:pt>
                <c:pt idx="358">
                  <c:v>0.41555125956632655</c:v>
                </c:pt>
                <c:pt idx="359">
                  <c:v>0.43920350366709182</c:v>
                </c:pt>
                <c:pt idx="360">
                  <c:v>0.45735560825892863</c:v>
                </c:pt>
                <c:pt idx="361">
                  <c:v>0.40437260841836736</c:v>
                </c:pt>
                <c:pt idx="362">
                  <c:v>0.42190937898596936</c:v>
                </c:pt>
                <c:pt idx="363">
                  <c:v>0.47891372369260199</c:v>
                </c:pt>
                <c:pt idx="364">
                  <c:v>0.4072265625</c:v>
                </c:pt>
                <c:pt idx="365">
                  <c:v>0.40176080197704078</c:v>
                </c:pt>
                <c:pt idx="366">
                  <c:v>0.39828304368622447</c:v>
                </c:pt>
                <c:pt idx="367">
                  <c:v>0.39526516661352046</c:v>
                </c:pt>
                <c:pt idx="368">
                  <c:v>0.40077078683035716</c:v>
                </c:pt>
                <c:pt idx="369">
                  <c:v>0.44953663105867347</c:v>
                </c:pt>
                <c:pt idx="370">
                  <c:v>0.39932936065051017</c:v>
                </c:pt>
                <c:pt idx="371">
                  <c:v>0.4356893734056122</c:v>
                </c:pt>
                <c:pt idx="372">
                  <c:v>0.39832938058035716</c:v>
                </c:pt>
                <c:pt idx="373">
                  <c:v>0.47126066246811221</c:v>
                </c:pt>
                <c:pt idx="374">
                  <c:v>0.4525146484375</c:v>
                </c:pt>
                <c:pt idx="375">
                  <c:v>0.45997737962372448</c:v>
                </c:pt>
                <c:pt idx="376">
                  <c:v>0.48622199856505105</c:v>
                </c:pt>
                <c:pt idx="377">
                  <c:v>0.44624272560586742</c:v>
                </c:pt>
                <c:pt idx="378">
                  <c:v>0.43712980309311222</c:v>
                </c:pt>
                <c:pt idx="379">
                  <c:v>0.44725316884566324</c:v>
                </c:pt>
                <c:pt idx="380">
                  <c:v>0.4091273716517857</c:v>
                </c:pt>
                <c:pt idx="381">
                  <c:v>0.430500637755102</c:v>
                </c:pt>
                <c:pt idx="382">
                  <c:v>0.44359703842474496</c:v>
                </c:pt>
                <c:pt idx="383">
                  <c:v>0.43536650988520409</c:v>
                </c:pt>
                <c:pt idx="384">
                  <c:v>0.44567273198341839</c:v>
                </c:pt>
                <c:pt idx="385">
                  <c:v>0.41537737165178568</c:v>
                </c:pt>
                <c:pt idx="386">
                  <c:v>0.46508390465561222</c:v>
                </c:pt>
                <c:pt idx="387">
                  <c:v>0.43664052535076536</c:v>
                </c:pt>
                <c:pt idx="388">
                  <c:v>0.41907535475127555</c:v>
                </c:pt>
                <c:pt idx="389">
                  <c:v>0.46011240433673467</c:v>
                </c:pt>
                <c:pt idx="390">
                  <c:v>0.42891970264668366</c:v>
                </c:pt>
                <c:pt idx="391">
                  <c:v>0.43642079878826534</c:v>
                </c:pt>
                <c:pt idx="392">
                  <c:v>0.47012964365433674</c:v>
                </c:pt>
                <c:pt idx="393">
                  <c:v>0.46802654655612247</c:v>
                </c:pt>
                <c:pt idx="394">
                  <c:v>0.43144780373086739</c:v>
                </c:pt>
                <c:pt idx="395">
                  <c:v>0.46702855947066324</c:v>
                </c:pt>
                <c:pt idx="396">
                  <c:v>0.49605638153698983</c:v>
                </c:pt>
                <c:pt idx="397">
                  <c:v>0.43144331951530618</c:v>
                </c:pt>
                <c:pt idx="398">
                  <c:v>0.51588757573341837</c:v>
                </c:pt>
                <c:pt idx="399">
                  <c:v>0.45163624043367345</c:v>
                </c:pt>
                <c:pt idx="400">
                  <c:v>0.49609474649234692</c:v>
                </c:pt>
                <c:pt idx="401">
                  <c:v>0.41023297991071428</c:v>
                </c:pt>
                <c:pt idx="402">
                  <c:v>0.46193847656249998</c:v>
                </c:pt>
                <c:pt idx="403">
                  <c:v>0.45440250318877556</c:v>
                </c:pt>
                <c:pt idx="404">
                  <c:v>0.42093331473214285</c:v>
                </c:pt>
                <c:pt idx="405">
                  <c:v>0.41491599569515308</c:v>
                </c:pt>
                <c:pt idx="406">
                  <c:v>0.43686224489795922</c:v>
                </c:pt>
                <c:pt idx="407">
                  <c:v>0.41547303491709187</c:v>
                </c:pt>
                <c:pt idx="408">
                  <c:v>0.46121801259566325</c:v>
                </c:pt>
                <c:pt idx="409">
                  <c:v>0.41662448182397954</c:v>
                </c:pt>
                <c:pt idx="410">
                  <c:v>0.4723737444196428</c:v>
                </c:pt>
                <c:pt idx="411">
                  <c:v>0.43639289700255107</c:v>
                </c:pt>
                <c:pt idx="412">
                  <c:v>0.4239327566964286</c:v>
                </c:pt>
                <c:pt idx="413">
                  <c:v>0.45291523836096942</c:v>
                </c:pt>
                <c:pt idx="414">
                  <c:v>0.40722755899234692</c:v>
                </c:pt>
                <c:pt idx="415">
                  <c:v>0.4525051817602041</c:v>
                </c:pt>
                <c:pt idx="416">
                  <c:v>0.44329510124362248</c:v>
                </c:pt>
                <c:pt idx="417">
                  <c:v>0.46585867745535714</c:v>
                </c:pt>
                <c:pt idx="418">
                  <c:v>0.45509805484693877</c:v>
                </c:pt>
                <c:pt idx="419">
                  <c:v>0.46897072305484694</c:v>
                </c:pt>
                <c:pt idx="420">
                  <c:v>0.52269062898596941</c:v>
                </c:pt>
                <c:pt idx="421">
                  <c:v>0.46836535395408163</c:v>
                </c:pt>
                <c:pt idx="422">
                  <c:v>0.5081772161989796</c:v>
                </c:pt>
                <c:pt idx="423">
                  <c:v>0.47057208625637759</c:v>
                </c:pt>
                <c:pt idx="424">
                  <c:v>0.48631267936862249</c:v>
                </c:pt>
                <c:pt idx="425">
                  <c:v>0.46194644850127553</c:v>
                </c:pt>
                <c:pt idx="426">
                  <c:v>0.44283123405612246</c:v>
                </c:pt>
                <c:pt idx="427">
                  <c:v>0.55187838807397949</c:v>
                </c:pt>
                <c:pt idx="428">
                  <c:v>0.44029316804846941</c:v>
                </c:pt>
                <c:pt idx="429">
                  <c:v>0.43379504145408165</c:v>
                </c:pt>
                <c:pt idx="430">
                  <c:v>0.45750159438775506</c:v>
                </c:pt>
                <c:pt idx="431">
                  <c:v>0.44847686144770404</c:v>
                </c:pt>
                <c:pt idx="432">
                  <c:v>0.43441436144770407</c:v>
                </c:pt>
                <c:pt idx="433">
                  <c:v>0.45797692123724493</c:v>
                </c:pt>
                <c:pt idx="434">
                  <c:v>0.49271364795918365</c:v>
                </c:pt>
                <c:pt idx="435">
                  <c:v>0.50737852758290813</c:v>
                </c:pt>
                <c:pt idx="436">
                  <c:v>0.45395159040178573</c:v>
                </c:pt>
                <c:pt idx="437">
                  <c:v>0.48525988520408164</c:v>
                </c:pt>
                <c:pt idx="438">
                  <c:v>0.44073361766581631</c:v>
                </c:pt>
                <c:pt idx="439">
                  <c:v>0.46286023198341841</c:v>
                </c:pt>
                <c:pt idx="440">
                  <c:v>0.45891362404336739</c:v>
                </c:pt>
                <c:pt idx="441">
                  <c:v>0.43245127152423468</c:v>
                </c:pt>
                <c:pt idx="442">
                  <c:v>0.42210469148596941</c:v>
                </c:pt>
                <c:pt idx="443">
                  <c:v>0.45818518813775511</c:v>
                </c:pt>
                <c:pt idx="444">
                  <c:v>0.43802465322066325</c:v>
                </c:pt>
                <c:pt idx="445">
                  <c:v>0.42752859933035714</c:v>
                </c:pt>
                <c:pt idx="446">
                  <c:v>0.43070392219387754</c:v>
                </c:pt>
                <c:pt idx="447">
                  <c:v>0.44037338568239798</c:v>
                </c:pt>
                <c:pt idx="448">
                  <c:v>0.41420450015943877</c:v>
                </c:pt>
                <c:pt idx="449">
                  <c:v>0.46529715401785721</c:v>
                </c:pt>
                <c:pt idx="450">
                  <c:v>0.49193439094387753</c:v>
                </c:pt>
                <c:pt idx="451">
                  <c:v>0.42306630660076527</c:v>
                </c:pt>
                <c:pt idx="452">
                  <c:v>0.45245535714285717</c:v>
                </c:pt>
                <c:pt idx="453">
                  <c:v>0.42234833386479592</c:v>
                </c:pt>
                <c:pt idx="454">
                  <c:v>0.51287767059948985</c:v>
                </c:pt>
                <c:pt idx="455">
                  <c:v>0.45382304288903064</c:v>
                </c:pt>
                <c:pt idx="456">
                  <c:v>0.39308085538903059</c:v>
                </c:pt>
                <c:pt idx="457">
                  <c:v>0.48761609135841838</c:v>
                </c:pt>
                <c:pt idx="458">
                  <c:v>0.41572265624999999</c:v>
                </c:pt>
                <c:pt idx="459">
                  <c:v>0.41976442920918366</c:v>
                </c:pt>
                <c:pt idx="460">
                  <c:v>0.45098453443877556</c:v>
                </c:pt>
                <c:pt idx="461">
                  <c:v>0.41464494977678568</c:v>
                </c:pt>
                <c:pt idx="462">
                  <c:v>0.45705117984693877</c:v>
                </c:pt>
                <c:pt idx="463">
                  <c:v>0.43919602997448987</c:v>
                </c:pt>
                <c:pt idx="464">
                  <c:v>0.46062260841836739</c:v>
                </c:pt>
                <c:pt idx="465">
                  <c:v>0.44615254304846941</c:v>
                </c:pt>
                <c:pt idx="466">
                  <c:v>0.41362055564413264</c:v>
                </c:pt>
                <c:pt idx="467">
                  <c:v>0.51488859215561222</c:v>
                </c:pt>
                <c:pt idx="468">
                  <c:v>0.47015904017857141</c:v>
                </c:pt>
                <c:pt idx="469">
                  <c:v>0.47336924027423471</c:v>
                </c:pt>
                <c:pt idx="470">
                  <c:v>0.47474639269770413</c:v>
                </c:pt>
                <c:pt idx="471">
                  <c:v>0.43323152503188778</c:v>
                </c:pt>
                <c:pt idx="472">
                  <c:v>0.48552146444515304</c:v>
                </c:pt>
                <c:pt idx="473">
                  <c:v>0.46335797991071431</c:v>
                </c:pt>
                <c:pt idx="474">
                  <c:v>0.43076221699617345</c:v>
                </c:pt>
                <c:pt idx="475">
                  <c:v>0.44589046556122447</c:v>
                </c:pt>
                <c:pt idx="476">
                  <c:v>0.47218391262755111</c:v>
                </c:pt>
                <c:pt idx="477">
                  <c:v>0.45413444674744896</c:v>
                </c:pt>
                <c:pt idx="478">
                  <c:v>0.51270228794642858</c:v>
                </c:pt>
                <c:pt idx="479">
                  <c:v>0.44340670838647955</c:v>
                </c:pt>
                <c:pt idx="480">
                  <c:v>0.4211535395408163</c:v>
                </c:pt>
                <c:pt idx="481">
                  <c:v>0.48451301419005111</c:v>
                </c:pt>
                <c:pt idx="482">
                  <c:v>0.46199278539540817</c:v>
                </c:pt>
                <c:pt idx="483">
                  <c:v>0.53608797034438771</c:v>
                </c:pt>
                <c:pt idx="484">
                  <c:v>0.48797034438775505</c:v>
                </c:pt>
                <c:pt idx="485">
                  <c:v>0.55012854751275508</c:v>
                </c:pt>
                <c:pt idx="486">
                  <c:v>0.44773148517219385</c:v>
                </c:pt>
                <c:pt idx="487">
                  <c:v>0.51378049266581627</c:v>
                </c:pt>
                <c:pt idx="488">
                  <c:v>0.45454500159438777</c:v>
                </c:pt>
                <c:pt idx="489">
                  <c:v>0.4689243861607143</c:v>
                </c:pt>
                <c:pt idx="490">
                  <c:v>0.43313735650510199</c:v>
                </c:pt>
                <c:pt idx="491">
                  <c:v>0.50149673150510199</c:v>
                </c:pt>
                <c:pt idx="492">
                  <c:v>0.43537049585459187</c:v>
                </c:pt>
                <c:pt idx="493">
                  <c:v>0.47126066246811227</c:v>
                </c:pt>
                <c:pt idx="494">
                  <c:v>0.43392558195153064</c:v>
                </c:pt>
                <c:pt idx="495">
                  <c:v>0.40711595184948984</c:v>
                </c:pt>
                <c:pt idx="496">
                  <c:v>0.42368213887117345</c:v>
                </c:pt>
                <c:pt idx="497">
                  <c:v>0.41791244818239798</c:v>
                </c:pt>
                <c:pt idx="498">
                  <c:v>0.43129534040178569</c:v>
                </c:pt>
                <c:pt idx="499">
                  <c:v>0.44131806042729593</c:v>
                </c:pt>
                <c:pt idx="500">
                  <c:v>0.46172323421556127</c:v>
                </c:pt>
                <c:pt idx="501">
                  <c:v>0.43742127710459183</c:v>
                </c:pt>
                <c:pt idx="502">
                  <c:v>0.44630002391581636</c:v>
                </c:pt>
                <c:pt idx="503">
                  <c:v>0.43080905213647958</c:v>
                </c:pt>
                <c:pt idx="504">
                  <c:v>0.46896574059311225</c:v>
                </c:pt>
                <c:pt idx="505">
                  <c:v>0.4352489237882653</c:v>
                </c:pt>
                <c:pt idx="506">
                  <c:v>0.45396454480229598</c:v>
                </c:pt>
                <c:pt idx="507">
                  <c:v>0.44108238998724492</c:v>
                </c:pt>
                <c:pt idx="508">
                  <c:v>0.45723303970025508</c:v>
                </c:pt>
                <c:pt idx="509">
                  <c:v>0.46853774713010204</c:v>
                </c:pt>
                <c:pt idx="510">
                  <c:v>0.4494409677933674</c:v>
                </c:pt>
                <c:pt idx="511">
                  <c:v>0.44983159279336737</c:v>
                </c:pt>
                <c:pt idx="512">
                  <c:v>0.53891103316326527</c:v>
                </c:pt>
                <c:pt idx="513">
                  <c:v>0.42284807477678571</c:v>
                </c:pt>
                <c:pt idx="514">
                  <c:v>0.47877770248724494</c:v>
                </c:pt>
                <c:pt idx="515">
                  <c:v>0.43334512515943879</c:v>
                </c:pt>
                <c:pt idx="516">
                  <c:v>0.48063267299107137</c:v>
                </c:pt>
                <c:pt idx="517">
                  <c:v>0.49708824936224488</c:v>
                </c:pt>
                <c:pt idx="518">
                  <c:v>0.46306949537627556</c:v>
                </c:pt>
                <c:pt idx="519">
                  <c:v>0.45631776147959185</c:v>
                </c:pt>
                <c:pt idx="520">
                  <c:v>0.4214549784757653</c:v>
                </c:pt>
                <c:pt idx="521">
                  <c:v>0.48517418686224489</c:v>
                </c:pt>
                <c:pt idx="522">
                  <c:v>0.4276152941645408</c:v>
                </c:pt>
                <c:pt idx="523">
                  <c:v>0.43923987563775507</c:v>
                </c:pt>
                <c:pt idx="524">
                  <c:v>0.43488221460459187</c:v>
                </c:pt>
                <c:pt idx="525">
                  <c:v>0.42764917490433674</c:v>
                </c:pt>
                <c:pt idx="526">
                  <c:v>0.46614516900510206</c:v>
                </c:pt>
                <c:pt idx="527">
                  <c:v>0.42891472018494892</c:v>
                </c:pt>
                <c:pt idx="528">
                  <c:v>0.46058523995535716</c:v>
                </c:pt>
                <c:pt idx="529">
                  <c:v>0.44674196827168372</c:v>
                </c:pt>
                <c:pt idx="530">
                  <c:v>0.4467947823660714</c:v>
                </c:pt>
                <c:pt idx="531">
                  <c:v>0.48245874521683679</c:v>
                </c:pt>
                <c:pt idx="532">
                  <c:v>0.45149772799744897</c:v>
                </c:pt>
                <c:pt idx="533">
                  <c:v>0.44344258211096937</c:v>
                </c:pt>
                <c:pt idx="534">
                  <c:v>0.44442113759566326</c:v>
                </c:pt>
                <c:pt idx="535">
                  <c:v>0.42642697704081634</c:v>
                </c:pt>
                <c:pt idx="536">
                  <c:v>0.45127052774234694</c:v>
                </c:pt>
                <c:pt idx="537">
                  <c:v>0.45870635363520407</c:v>
                </c:pt>
                <c:pt idx="538">
                  <c:v>0.42301149952168371</c:v>
                </c:pt>
                <c:pt idx="539">
                  <c:v>0.47155512595663263</c:v>
                </c:pt>
                <c:pt idx="540">
                  <c:v>0.49679926658163259</c:v>
                </c:pt>
                <c:pt idx="541">
                  <c:v>0.48353645169005105</c:v>
                </c:pt>
                <c:pt idx="542">
                  <c:v>0.42435028698979593</c:v>
                </c:pt>
                <c:pt idx="543">
                  <c:v>0.42154266980229593</c:v>
                </c:pt>
                <c:pt idx="544">
                  <c:v>0.46558613679846939</c:v>
                </c:pt>
                <c:pt idx="545">
                  <c:v>0.43054149394132657</c:v>
                </c:pt>
                <c:pt idx="546">
                  <c:v>0.42048439492984691</c:v>
                </c:pt>
                <c:pt idx="547">
                  <c:v>0.48279207190688772</c:v>
                </c:pt>
                <c:pt idx="548">
                  <c:v>0.46150500239158165</c:v>
                </c:pt>
                <c:pt idx="549">
                  <c:v>0.41871910873724494</c:v>
                </c:pt>
                <c:pt idx="550">
                  <c:v>0.41513622050382654</c:v>
                </c:pt>
                <c:pt idx="551">
                  <c:v>0.42650370695153061</c:v>
                </c:pt>
                <c:pt idx="552">
                  <c:v>0.43924336336096942</c:v>
                </c:pt>
                <c:pt idx="553">
                  <c:v>0.41720892458545922</c:v>
                </c:pt>
                <c:pt idx="554">
                  <c:v>0.44960588727678569</c:v>
                </c:pt>
                <c:pt idx="555">
                  <c:v>0.43194953762755106</c:v>
                </c:pt>
                <c:pt idx="556">
                  <c:v>0.42589136240433678</c:v>
                </c:pt>
                <c:pt idx="557">
                  <c:v>0.50689124282525511</c:v>
                </c:pt>
                <c:pt idx="558">
                  <c:v>0.44010084502551017</c:v>
                </c:pt>
                <c:pt idx="559">
                  <c:v>0.43640236367984692</c:v>
                </c:pt>
                <c:pt idx="560">
                  <c:v>0.47131447305484692</c:v>
                </c:pt>
                <c:pt idx="561">
                  <c:v>0.43920400191326531</c:v>
                </c:pt>
                <c:pt idx="562">
                  <c:v>0.48130480707908163</c:v>
                </c:pt>
                <c:pt idx="563">
                  <c:v>0.44055972975127555</c:v>
                </c:pt>
                <c:pt idx="564">
                  <c:v>0.46006606744260203</c:v>
                </c:pt>
                <c:pt idx="565">
                  <c:v>0.48563157684948982</c:v>
                </c:pt>
                <c:pt idx="566">
                  <c:v>0.42560138313137752</c:v>
                </c:pt>
                <c:pt idx="567">
                  <c:v>0.4204305843431122</c:v>
                </c:pt>
                <c:pt idx="568">
                  <c:v>0.4357386997767857</c:v>
                </c:pt>
                <c:pt idx="569">
                  <c:v>0.42864217952806122</c:v>
                </c:pt>
                <c:pt idx="570">
                  <c:v>0.448689114317602</c:v>
                </c:pt>
                <c:pt idx="571">
                  <c:v>0.47547233737244898</c:v>
                </c:pt>
                <c:pt idx="572">
                  <c:v>0.46411033163265308</c:v>
                </c:pt>
                <c:pt idx="573">
                  <c:v>0.45738550302933678</c:v>
                </c:pt>
                <c:pt idx="574">
                  <c:v>0.4593949298469388</c:v>
                </c:pt>
                <c:pt idx="575">
                  <c:v>0.42540357940051016</c:v>
                </c:pt>
                <c:pt idx="576">
                  <c:v>0.42227907764668371</c:v>
                </c:pt>
                <c:pt idx="577">
                  <c:v>0.45980299346301018</c:v>
                </c:pt>
                <c:pt idx="578">
                  <c:v>0.43917012117346937</c:v>
                </c:pt>
                <c:pt idx="579">
                  <c:v>0.43474918287627551</c:v>
                </c:pt>
                <c:pt idx="580">
                  <c:v>0.45486935985331634</c:v>
                </c:pt>
                <c:pt idx="581">
                  <c:v>0.45916922433035717</c:v>
                </c:pt>
                <c:pt idx="582">
                  <c:v>0.50635463169642858</c:v>
                </c:pt>
                <c:pt idx="583">
                  <c:v>0.42419084821428571</c:v>
                </c:pt>
                <c:pt idx="584">
                  <c:v>0.55188038105867343</c:v>
                </c:pt>
                <c:pt idx="585">
                  <c:v>0.45883290816326533</c:v>
                </c:pt>
                <c:pt idx="586">
                  <c:v>0.48517867107780616</c:v>
                </c:pt>
                <c:pt idx="587">
                  <c:v>0.48819455516581628</c:v>
                </c:pt>
                <c:pt idx="588">
                  <c:v>0.48650500239158168</c:v>
                </c:pt>
                <c:pt idx="589">
                  <c:v>0.43585130341198985</c:v>
                </c:pt>
                <c:pt idx="590">
                  <c:v>0.46167839205994898</c:v>
                </c:pt>
                <c:pt idx="591">
                  <c:v>0.45079320790816324</c:v>
                </c:pt>
                <c:pt idx="592">
                  <c:v>0.47595962213010201</c:v>
                </c:pt>
                <c:pt idx="593">
                  <c:v>0.43271982621173466</c:v>
                </c:pt>
                <c:pt idx="594">
                  <c:v>0.44021992586096936</c:v>
                </c:pt>
                <c:pt idx="595">
                  <c:v>0.42648626833545922</c:v>
                </c:pt>
                <c:pt idx="596">
                  <c:v>0.44364237882653063</c:v>
                </c:pt>
                <c:pt idx="597">
                  <c:v>0.41760702327806121</c:v>
                </c:pt>
                <c:pt idx="598">
                  <c:v>0.44979771205357144</c:v>
                </c:pt>
                <c:pt idx="599">
                  <c:v>0.45155253507653065</c:v>
                </c:pt>
                <c:pt idx="600">
                  <c:v>0.45012157206632653</c:v>
                </c:pt>
                <c:pt idx="601">
                  <c:v>0.45563915019132656</c:v>
                </c:pt>
                <c:pt idx="602">
                  <c:v>0.43482441804846939</c:v>
                </c:pt>
                <c:pt idx="603">
                  <c:v>0.50492117745535714</c:v>
                </c:pt>
                <c:pt idx="604">
                  <c:v>0.47022181919642864</c:v>
                </c:pt>
                <c:pt idx="605">
                  <c:v>0.43429229113520407</c:v>
                </c:pt>
                <c:pt idx="606">
                  <c:v>0.49339325573979592</c:v>
                </c:pt>
                <c:pt idx="607">
                  <c:v>0.48162567761479591</c:v>
                </c:pt>
                <c:pt idx="608">
                  <c:v>0.424560546875</c:v>
                </c:pt>
                <c:pt idx="609">
                  <c:v>0.4432577327806122</c:v>
                </c:pt>
                <c:pt idx="610">
                  <c:v>0.47730986926020413</c:v>
                </c:pt>
                <c:pt idx="611">
                  <c:v>0.42845184948979592</c:v>
                </c:pt>
                <c:pt idx="612">
                  <c:v>0.44534388950892861</c:v>
                </c:pt>
                <c:pt idx="613">
                  <c:v>0.48305365114795923</c:v>
                </c:pt>
                <c:pt idx="614">
                  <c:v>0.46021006058673475</c:v>
                </c:pt>
                <c:pt idx="615">
                  <c:v>0.4243846659757653</c:v>
                </c:pt>
                <c:pt idx="616">
                  <c:v>0.42087103396045922</c:v>
                </c:pt>
                <c:pt idx="617">
                  <c:v>0.45629932637117349</c:v>
                </c:pt>
                <c:pt idx="618">
                  <c:v>0.56027881855867345</c:v>
                </c:pt>
                <c:pt idx="619">
                  <c:v>0.48811832350127554</c:v>
                </c:pt>
                <c:pt idx="620">
                  <c:v>0.4710598692602041</c:v>
                </c:pt>
                <c:pt idx="621">
                  <c:v>0.45427196269132653</c:v>
                </c:pt>
                <c:pt idx="622">
                  <c:v>0.44641711176658161</c:v>
                </c:pt>
                <c:pt idx="623">
                  <c:v>0.4492252272002551</c:v>
                </c:pt>
                <c:pt idx="624">
                  <c:v>0.41844058912627552</c:v>
                </c:pt>
                <c:pt idx="625">
                  <c:v>0.44726911272321429</c:v>
                </c:pt>
                <c:pt idx="626">
                  <c:v>0.4395577566964286</c:v>
                </c:pt>
                <c:pt idx="627">
                  <c:v>0.42567711654974494</c:v>
                </c:pt>
                <c:pt idx="628">
                  <c:v>0.5088383888711735</c:v>
                </c:pt>
                <c:pt idx="629">
                  <c:v>0.43897281568877555</c:v>
                </c:pt>
                <c:pt idx="630">
                  <c:v>0.49805135921556121</c:v>
                </c:pt>
                <c:pt idx="631">
                  <c:v>0.45593660315688778</c:v>
                </c:pt>
                <c:pt idx="632">
                  <c:v>0.46350645727040818</c:v>
                </c:pt>
                <c:pt idx="633">
                  <c:v>0.48222108179209189</c:v>
                </c:pt>
                <c:pt idx="634">
                  <c:v>0.45086296237244894</c:v>
                </c:pt>
                <c:pt idx="635">
                  <c:v>0.47185208067602047</c:v>
                </c:pt>
                <c:pt idx="636">
                  <c:v>0.49356515066964285</c:v>
                </c:pt>
                <c:pt idx="637">
                  <c:v>0.42581263950892861</c:v>
                </c:pt>
                <c:pt idx="638">
                  <c:v>0.44310676419005107</c:v>
                </c:pt>
                <c:pt idx="639">
                  <c:v>0.43332718829719385</c:v>
                </c:pt>
                <c:pt idx="640">
                  <c:v>0.44993921396683678</c:v>
                </c:pt>
                <c:pt idx="641">
                  <c:v>0.48222008529974492</c:v>
                </c:pt>
                <c:pt idx="642">
                  <c:v>0.46028828523596943</c:v>
                </c:pt>
                <c:pt idx="643">
                  <c:v>0.43753687021683674</c:v>
                </c:pt>
                <c:pt idx="644">
                  <c:v>0.44649035395408165</c:v>
                </c:pt>
                <c:pt idx="645">
                  <c:v>0.46307198660714288</c:v>
                </c:pt>
                <c:pt idx="646">
                  <c:v>0.45438307158801017</c:v>
                </c:pt>
                <c:pt idx="647">
                  <c:v>0.42974728954081631</c:v>
                </c:pt>
                <c:pt idx="648">
                  <c:v>0.45187639508928573</c:v>
                </c:pt>
                <c:pt idx="649">
                  <c:v>0.46172024473852047</c:v>
                </c:pt>
                <c:pt idx="650">
                  <c:v>0.42341009646045924</c:v>
                </c:pt>
                <c:pt idx="651">
                  <c:v>0.46321797273596943</c:v>
                </c:pt>
                <c:pt idx="652">
                  <c:v>0.51689652423469379</c:v>
                </c:pt>
                <c:pt idx="653">
                  <c:v>0.4845319475446429</c:v>
                </c:pt>
                <c:pt idx="654">
                  <c:v>0.44939213966836739</c:v>
                </c:pt>
                <c:pt idx="655">
                  <c:v>0.45116788903061222</c:v>
                </c:pt>
                <c:pt idx="656">
                  <c:v>0.57340162627551017</c:v>
                </c:pt>
                <c:pt idx="657">
                  <c:v>0.43051658163265305</c:v>
                </c:pt>
                <c:pt idx="658">
                  <c:v>0.47744090800382655</c:v>
                </c:pt>
                <c:pt idx="659">
                  <c:v>0.45242596061862245</c:v>
                </c:pt>
                <c:pt idx="660">
                  <c:v>0.47561284279336741</c:v>
                </c:pt>
                <c:pt idx="661">
                  <c:v>0.4830910196109694</c:v>
                </c:pt>
                <c:pt idx="662">
                  <c:v>0.42333486128826531</c:v>
                </c:pt>
                <c:pt idx="663">
                  <c:v>0.47087053571428572</c:v>
                </c:pt>
                <c:pt idx="664">
                  <c:v>0.43617167570153059</c:v>
                </c:pt>
                <c:pt idx="665">
                  <c:v>0.47493024553571433</c:v>
                </c:pt>
                <c:pt idx="666">
                  <c:v>0.44614855707908163</c:v>
                </c:pt>
                <c:pt idx="667">
                  <c:v>0.4541349449936225</c:v>
                </c:pt>
                <c:pt idx="668">
                  <c:v>0.52450872927295922</c:v>
                </c:pt>
                <c:pt idx="669">
                  <c:v>0.48482142857142863</c:v>
                </c:pt>
                <c:pt idx="670">
                  <c:v>0.43308553890306123</c:v>
                </c:pt>
                <c:pt idx="671">
                  <c:v>0.41726871412627553</c:v>
                </c:pt>
                <c:pt idx="672">
                  <c:v>0.48418417171556127</c:v>
                </c:pt>
                <c:pt idx="673">
                  <c:v>0.45170898437500001</c:v>
                </c:pt>
                <c:pt idx="674">
                  <c:v>0.46003218670280616</c:v>
                </c:pt>
                <c:pt idx="675">
                  <c:v>0.4424032405931122</c:v>
                </c:pt>
                <c:pt idx="676">
                  <c:v>0.47164979272959184</c:v>
                </c:pt>
                <c:pt idx="677">
                  <c:v>0.49893724091198982</c:v>
                </c:pt>
                <c:pt idx="678">
                  <c:v>0.48418417171556127</c:v>
                </c:pt>
                <c:pt idx="679">
                  <c:v>0.45673080755739798</c:v>
                </c:pt>
                <c:pt idx="680">
                  <c:v>0.50810746173469379</c:v>
                </c:pt>
                <c:pt idx="681">
                  <c:v>0.49214016661352045</c:v>
                </c:pt>
                <c:pt idx="682">
                  <c:v>0.44344308035714286</c:v>
                </c:pt>
                <c:pt idx="683">
                  <c:v>0.44976632254464288</c:v>
                </c:pt>
                <c:pt idx="684">
                  <c:v>0.43154844945790816</c:v>
                </c:pt>
                <c:pt idx="685">
                  <c:v>0.44002112563775508</c:v>
                </c:pt>
                <c:pt idx="686">
                  <c:v>0.43496293048469387</c:v>
                </c:pt>
                <c:pt idx="687">
                  <c:v>0.42639957350127555</c:v>
                </c:pt>
                <c:pt idx="688">
                  <c:v>0.45522710060586741</c:v>
                </c:pt>
                <c:pt idx="689">
                  <c:v>0.5134247448979592</c:v>
                </c:pt>
                <c:pt idx="690">
                  <c:v>0.42402692522321428</c:v>
                </c:pt>
                <c:pt idx="691">
                  <c:v>0.46227429448341839</c:v>
                </c:pt>
                <c:pt idx="692">
                  <c:v>0.46697873485331631</c:v>
                </c:pt>
                <c:pt idx="693">
                  <c:v>0.48850994499362244</c:v>
                </c:pt>
                <c:pt idx="694">
                  <c:v>0.43924685108418371</c:v>
                </c:pt>
                <c:pt idx="695">
                  <c:v>0.4561563297193878</c:v>
                </c:pt>
                <c:pt idx="696">
                  <c:v>0.53037059550382659</c:v>
                </c:pt>
                <c:pt idx="697">
                  <c:v>0.45113649952168372</c:v>
                </c:pt>
                <c:pt idx="698">
                  <c:v>0.47253368144132657</c:v>
                </c:pt>
                <c:pt idx="699">
                  <c:v>0.46761150749362246</c:v>
                </c:pt>
                <c:pt idx="700">
                  <c:v>0.44534239477040816</c:v>
                </c:pt>
                <c:pt idx="701">
                  <c:v>0.42310168207908161</c:v>
                </c:pt>
                <c:pt idx="702">
                  <c:v>0.4899299465880102</c:v>
                </c:pt>
                <c:pt idx="703">
                  <c:v>0.48602618781887752</c:v>
                </c:pt>
                <c:pt idx="704">
                  <c:v>0.46774453922193882</c:v>
                </c:pt>
                <c:pt idx="705">
                  <c:v>0.59573202327806118</c:v>
                </c:pt>
                <c:pt idx="706">
                  <c:v>0.47480169802295924</c:v>
                </c:pt>
                <c:pt idx="707">
                  <c:v>0.49125727439413264</c:v>
                </c:pt>
                <c:pt idx="708">
                  <c:v>0.47519730548469385</c:v>
                </c:pt>
                <c:pt idx="709">
                  <c:v>0.45747468909438782</c:v>
                </c:pt>
                <c:pt idx="710">
                  <c:v>0.43781638632015307</c:v>
                </c:pt>
                <c:pt idx="711">
                  <c:v>0.45081164301658161</c:v>
                </c:pt>
                <c:pt idx="712">
                  <c:v>0.49918736049107137</c:v>
                </c:pt>
                <c:pt idx="713">
                  <c:v>0.49757403938137751</c:v>
                </c:pt>
                <c:pt idx="714">
                  <c:v>0.43865941884566323</c:v>
                </c:pt>
                <c:pt idx="715">
                  <c:v>0.46801807637117349</c:v>
                </c:pt>
                <c:pt idx="716">
                  <c:v>0.4794049944196429</c:v>
                </c:pt>
                <c:pt idx="717">
                  <c:v>0.44951919244260202</c:v>
                </c:pt>
                <c:pt idx="718">
                  <c:v>0.47015306122448985</c:v>
                </c:pt>
                <c:pt idx="719">
                  <c:v>0.48500777264030615</c:v>
                </c:pt>
                <c:pt idx="720">
                  <c:v>0.44629155373086737</c:v>
                </c:pt>
                <c:pt idx="721">
                  <c:v>0.47086156728316325</c:v>
                </c:pt>
                <c:pt idx="722">
                  <c:v>0.5688491509885204</c:v>
                </c:pt>
                <c:pt idx="723">
                  <c:v>0.49160455197704078</c:v>
                </c:pt>
                <c:pt idx="724">
                  <c:v>0.45361527423469383</c:v>
                </c:pt>
                <c:pt idx="725">
                  <c:v>0.46810526945153064</c:v>
                </c:pt>
                <c:pt idx="726">
                  <c:v>0.43796137595663265</c:v>
                </c:pt>
                <c:pt idx="727">
                  <c:v>0.43981684470663263</c:v>
                </c:pt>
                <c:pt idx="728">
                  <c:v>0.48756726323341837</c:v>
                </c:pt>
                <c:pt idx="729">
                  <c:v>0.46071677694515306</c:v>
                </c:pt>
                <c:pt idx="730">
                  <c:v>0.42392877072704077</c:v>
                </c:pt>
                <c:pt idx="731">
                  <c:v>0.44175302933673466</c:v>
                </c:pt>
                <c:pt idx="732">
                  <c:v>0.49488351004464287</c:v>
                </c:pt>
                <c:pt idx="733">
                  <c:v>0.49806381536989797</c:v>
                </c:pt>
                <c:pt idx="734">
                  <c:v>0.41917301100127552</c:v>
                </c:pt>
                <c:pt idx="735">
                  <c:v>0.46223592952806125</c:v>
                </c:pt>
                <c:pt idx="736">
                  <c:v>0.4708142338966837</c:v>
                </c:pt>
                <c:pt idx="737">
                  <c:v>0.46285325653698983</c:v>
                </c:pt>
                <c:pt idx="738">
                  <c:v>0.41898816167091835</c:v>
                </c:pt>
                <c:pt idx="739">
                  <c:v>0.42272102200255107</c:v>
                </c:pt>
                <c:pt idx="740">
                  <c:v>0.41187121332908161</c:v>
                </c:pt>
                <c:pt idx="741">
                  <c:v>0.44444804288903061</c:v>
                </c:pt>
                <c:pt idx="742">
                  <c:v>0.44108388472576532</c:v>
                </c:pt>
                <c:pt idx="743">
                  <c:v>0.44455167809311225</c:v>
                </c:pt>
                <c:pt idx="744">
                  <c:v>0.45547871492346942</c:v>
                </c:pt>
                <c:pt idx="745">
                  <c:v>0.42532535475127553</c:v>
                </c:pt>
                <c:pt idx="746">
                  <c:v>0.43381696428571431</c:v>
                </c:pt>
                <c:pt idx="747">
                  <c:v>0.4548927774234694</c:v>
                </c:pt>
                <c:pt idx="748">
                  <c:v>0.45780701929209189</c:v>
                </c:pt>
                <c:pt idx="749">
                  <c:v>0.51816306600765305</c:v>
                </c:pt>
                <c:pt idx="750">
                  <c:v>0.43844766422193876</c:v>
                </c:pt>
                <c:pt idx="751">
                  <c:v>0.46124143016581631</c:v>
                </c:pt>
                <c:pt idx="752">
                  <c:v>0.44875637755102049</c:v>
                </c:pt>
                <c:pt idx="753">
                  <c:v>0.42706174266581631</c:v>
                </c:pt>
                <c:pt idx="754">
                  <c:v>0.46871462452168372</c:v>
                </c:pt>
                <c:pt idx="755">
                  <c:v>0.45428790656887752</c:v>
                </c:pt>
                <c:pt idx="756">
                  <c:v>0.44108737244897955</c:v>
                </c:pt>
                <c:pt idx="757">
                  <c:v>0.46458266900510203</c:v>
                </c:pt>
                <c:pt idx="758">
                  <c:v>0.44460847815688775</c:v>
                </c:pt>
                <c:pt idx="759">
                  <c:v>0.49231654575892864</c:v>
                </c:pt>
                <c:pt idx="760">
                  <c:v>0.42730040258290813</c:v>
                </c:pt>
                <c:pt idx="761">
                  <c:v>0.51105508609693873</c:v>
                </c:pt>
                <c:pt idx="762">
                  <c:v>0.47589734135841844</c:v>
                </c:pt>
                <c:pt idx="763">
                  <c:v>0.44204898756377553</c:v>
                </c:pt>
                <c:pt idx="764">
                  <c:v>0.46000079719387754</c:v>
                </c:pt>
                <c:pt idx="765">
                  <c:v>0.48819206393494891</c:v>
                </c:pt>
                <c:pt idx="766">
                  <c:v>0.46381238042091844</c:v>
                </c:pt>
                <c:pt idx="767">
                  <c:v>0.50679757254464286</c:v>
                </c:pt>
                <c:pt idx="768">
                  <c:v>0.47179777184311222</c:v>
                </c:pt>
                <c:pt idx="769">
                  <c:v>0.46551987005739803</c:v>
                </c:pt>
                <c:pt idx="770">
                  <c:v>0.46109992825255108</c:v>
                </c:pt>
                <c:pt idx="771">
                  <c:v>0.42695113201530616</c:v>
                </c:pt>
                <c:pt idx="772">
                  <c:v>0.47712601642219388</c:v>
                </c:pt>
                <c:pt idx="773">
                  <c:v>0.46266242825255111</c:v>
                </c:pt>
                <c:pt idx="774">
                  <c:v>0.44590840242346941</c:v>
                </c:pt>
                <c:pt idx="775">
                  <c:v>0.48765644929846935</c:v>
                </c:pt>
                <c:pt idx="776">
                  <c:v>0.45326301419005105</c:v>
                </c:pt>
                <c:pt idx="777">
                  <c:v>0.4353754783163265</c:v>
                </c:pt>
                <c:pt idx="778">
                  <c:v>0.46966278698979591</c:v>
                </c:pt>
                <c:pt idx="779">
                  <c:v>0.48448162468112249</c:v>
                </c:pt>
                <c:pt idx="780">
                  <c:v>0.45871482382015305</c:v>
                </c:pt>
                <c:pt idx="781">
                  <c:v>0.43479801100127552</c:v>
                </c:pt>
                <c:pt idx="782">
                  <c:v>0.46524832589285714</c:v>
                </c:pt>
                <c:pt idx="783">
                  <c:v>0.48730369100765308</c:v>
                </c:pt>
                <c:pt idx="784">
                  <c:v>0.44387107382015306</c:v>
                </c:pt>
                <c:pt idx="785">
                  <c:v>0.46328822544642861</c:v>
                </c:pt>
                <c:pt idx="786">
                  <c:v>0.45235172193877554</c:v>
                </c:pt>
                <c:pt idx="787">
                  <c:v>0.47373395647321431</c:v>
                </c:pt>
                <c:pt idx="788">
                  <c:v>0.43488022161989798</c:v>
                </c:pt>
                <c:pt idx="789">
                  <c:v>0.42618781887755108</c:v>
                </c:pt>
                <c:pt idx="790">
                  <c:v>0.48860809948979594</c:v>
                </c:pt>
                <c:pt idx="791">
                  <c:v>0.43416673309948983</c:v>
                </c:pt>
                <c:pt idx="792">
                  <c:v>0.44198571029974493</c:v>
                </c:pt>
                <c:pt idx="793">
                  <c:v>0.41971609933035714</c:v>
                </c:pt>
                <c:pt idx="794">
                  <c:v>0.47133739237882655</c:v>
                </c:pt>
                <c:pt idx="795">
                  <c:v>0.46071727519132655</c:v>
                </c:pt>
                <c:pt idx="796">
                  <c:v>0.45390326052295921</c:v>
                </c:pt>
                <c:pt idx="797">
                  <c:v>0.44264488998724494</c:v>
                </c:pt>
                <c:pt idx="798">
                  <c:v>0.44610570790816323</c:v>
                </c:pt>
                <c:pt idx="799">
                  <c:v>0.52748923788265301</c:v>
                </c:pt>
                <c:pt idx="800">
                  <c:v>0.45838000239158161</c:v>
                </c:pt>
                <c:pt idx="801">
                  <c:v>0.43524244658801015</c:v>
                </c:pt>
                <c:pt idx="802">
                  <c:v>0.44027572943239801</c:v>
                </c:pt>
                <c:pt idx="803">
                  <c:v>0.45238859215561222</c:v>
                </c:pt>
                <c:pt idx="804">
                  <c:v>0.42553910235969383</c:v>
                </c:pt>
                <c:pt idx="805">
                  <c:v>0.43893345424107139</c:v>
                </c:pt>
                <c:pt idx="806">
                  <c:v>0.45486238440688775</c:v>
                </c:pt>
                <c:pt idx="807">
                  <c:v>0.42969198421556121</c:v>
                </c:pt>
                <c:pt idx="808">
                  <c:v>0.43641980229591837</c:v>
                </c:pt>
                <c:pt idx="809">
                  <c:v>0.52652214205994896</c:v>
                </c:pt>
                <c:pt idx="810">
                  <c:v>0.43404516103316326</c:v>
                </c:pt>
                <c:pt idx="811">
                  <c:v>0.56979731345663265</c:v>
                </c:pt>
                <c:pt idx="812">
                  <c:v>0.46890345982142861</c:v>
                </c:pt>
                <c:pt idx="813">
                  <c:v>0.51898467394770409</c:v>
                </c:pt>
                <c:pt idx="814">
                  <c:v>0.4416708187181122</c:v>
                </c:pt>
                <c:pt idx="815">
                  <c:v>0.42637466119260203</c:v>
                </c:pt>
                <c:pt idx="816">
                  <c:v>0.46685417330994894</c:v>
                </c:pt>
                <c:pt idx="817">
                  <c:v>0.46060915577168371</c:v>
                </c:pt>
                <c:pt idx="818">
                  <c:v>0.48773018973214288</c:v>
                </c:pt>
                <c:pt idx="819">
                  <c:v>0.4640510403380102</c:v>
                </c:pt>
                <c:pt idx="820">
                  <c:v>0.51173967633928574</c:v>
                </c:pt>
                <c:pt idx="821">
                  <c:v>0.48304219148596939</c:v>
                </c:pt>
                <c:pt idx="822">
                  <c:v>0.44086664939413261</c:v>
                </c:pt>
                <c:pt idx="823">
                  <c:v>0.45795151068239798</c:v>
                </c:pt>
                <c:pt idx="824">
                  <c:v>0.47470254703443882</c:v>
                </c:pt>
                <c:pt idx="825">
                  <c:v>0.45207967952806122</c:v>
                </c:pt>
                <c:pt idx="826">
                  <c:v>0.49186513472576532</c:v>
                </c:pt>
                <c:pt idx="827">
                  <c:v>0.48811383928571433</c:v>
                </c:pt>
                <c:pt idx="828">
                  <c:v>0.47714494977678568</c:v>
                </c:pt>
                <c:pt idx="829">
                  <c:v>0.47731086575255111</c:v>
                </c:pt>
                <c:pt idx="830">
                  <c:v>0.49259307238520406</c:v>
                </c:pt>
                <c:pt idx="831">
                  <c:v>0.4697185905612245</c:v>
                </c:pt>
                <c:pt idx="832">
                  <c:v>0.42646285076530616</c:v>
                </c:pt>
                <c:pt idx="833">
                  <c:v>0.46918746014030616</c:v>
                </c:pt>
                <c:pt idx="834">
                  <c:v>0.48926279496173469</c:v>
                </c:pt>
                <c:pt idx="835">
                  <c:v>0.4380420918367347</c:v>
                </c:pt>
                <c:pt idx="836">
                  <c:v>0.45150420519770407</c:v>
                </c:pt>
                <c:pt idx="837">
                  <c:v>0.45013153698979591</c:v>
                </c:pt>
                <c:pt idx="838">
                  <c:v>0.44479731345663265</c:v>
                </c:pt>
                <c:pt idx="839">
                  <c:v>0.44609474649234693</c:v>
                </c:pt>
                <c:pt idx="840">
                  <c:v>0.47738560267857144</c:v>
                </c:pt>
                <c:pt idx="841">
                  <c:v>0.49334841358418369</c:v>
                </c:pt>
                <c:pt idx="842">
                  <c:v>0.47705277423469383</c:v>
                </c:pt>
                <c:pt idx="843">
                  <c:v>0.43129932637117346</c:v>
                </c:pt>
                <c:pt idx="844">
                  <c:v>0.51711824378188775</c:v>
                </c:pt>
                <c:pt idx="845">
                  <c:v>0.46793885522959189</c:v>
                </c:pt>
                <c:pt idx="846">
                  <c:v>0.43092065927933676</c:v>
                </c:pt>
                <c:pt idx="847">
                  <c:v>0.43319166533801018</c:v>
                </c:pt>
                <c:pt idx="848">
                  <c:v>0.42984145806760199</c:v>
                </c:pt>
                <c:pt idx="849">
                  <c:v>0.46485520966198984</c:v>
                </c:pt>
                <c:pt idx="850">
                  <c:v>0.41842315051020407</c:v>
                </c:pt>
                <c:pt idx="851">
                  <c:v>0.4778529575892857</c:v>
                </c:pt>
                <c:pt idx="852">
                  <c:v>0.42958535953443877</c:v>
                </c:pt>
                <c:pt idx="853">
                  <c:v>0.50839196029974498</c:v>
                </c:pt>
                <c:pt idx="854">
                  <c:v>0.47625358737244894</c:v>
                </c:pt>
                <c:pt idx="855">
                  <c:v>0.44922124123086737</c:v>
                </c:pt>
                <c:pt idx="856">
                  <c:v>0.49286312181122449</c:v>
                </c:pt>
                <c:pt idx="857">
                  <c:v>0.48865244339923475</c:v>
                </c:pt>
                <c:pt idx="858">
                  <c:v>0.51111039142219383</c:v>
                </c:pt>
                <c:pt idx="859">
                  <c:v>0.44694774394132653</c:v>
                </c:pt>
                <c:pt idx="860">
                  <c:v>0.48113490513392865</c:v>
                </c:pt>
                <c:pt idx="861">
                  <c:v>0.44936224489795923</c:v>
                </c:pt>
                <c:pt idx="862">
                  <c:v>0.47095523756377555</c:v>
                </c:pt>
                <c:pt idx="863">
                  <c:v>0.50903270487882657</c:v>
                </c:pt>
                <c:pt idx="864">
                  <c:v>0.48066206951530616</c:v>
                </c:pt>
                <c:pt idx="865">
                  <c:v>0.49133749202806126</c:v>
                </c:pt>
                <c:pt idx="866">
                  <c:v>0.46501664142219384</c:v>
                </c:pt>
                <c:pt idx="867">
                  <c:v>0.44789241868622448</c:v>
                </c:pt>
                <c:pt idx="868">
                  <c:v>0.44701251594387753</c:v>
                </c:pt>
                <c:pt idx="869">
                  <c:v>0.46150699537627554</c:v>
                </c:pt>
                <c:pt idx="870">
                  <c:v>0.49982312260841838</c:v>
                </c:pt>
                <c:pt idx="871">
                  <c:v>0.48108308753188778</c:v>
                </c:pt>
                <c:pt idx="872">
                  <c:v>0.43975805165816323</c:v>
                </c:pt>
                <c:pt idx="873">
                  <c:v>0.46640027104591841</c:v>
                </c:pt>
                <c:pt idx="874">
                  <c:v>0.4631282884247449</c:v>
                </c:pt>
                <c:pt idx="875">
                  <c:v>0.46387615593112247</c:v>
                </c:pt>
                <c:pt idx="876">
                  <c:v>0.44805982940051015</c:v>
                </c:pt>
                <c:pt idx="877">
                  <c:v>0.47087153220663264</c:v>
                </c:pt>
                <c:pt idx="878">
                  <c:v>0.49934082031249999</c:v>
                </c:pt>
                <c:pt idx="879">
                  <c:v>0.491779934630102</c:v>
                </c:pt>
                <c:pt idx="880">
                  <c:v>0.47112563775510202</c:v>
                </c:pt>
                <c:pt idx="881">
                  <c:v>0.48650948660714288</c:v>
                </c:pt>
                <c:pt idx="882">
                  <c:v>0.45472038424744898</c:v>
                </c:pt>
                <c:pt idx="883">
                  <c:v>0.45958775111607142</c:v>
                </c:pt>
                <c:pt idx="884">
                  <c:v>0.48921994579081629</c:v>
                </c:pt>
                <c:pt idx="885">
                  <c:v>0.45196059869260202</c:v>
                </c:pt>
                <c:pt idx="886">
                  <c:v>0.44211475605867345</c:v>
                </c:pt>
                <c:pt idx="887">
                  <c:v>0.44233498086734691</c:v>
                </c:pt>
                <c:pt idx="888">
                  <c:v>0.48439393335459185</c:v>
                </c:pt>
                <c:pt idx="889">
                  <c:v>0.46345214843750004</c:v>
                </c:pt>
                <c:pt idx="890">
                  <c:v>0.43407605229591839</c:v>
                </c:pt>
                <c:pt idx="891">
                  <c:v>0.47890226403061226</c:v>
                </c:pt>
                <c:pt idx="892">
                  <c:v>0.43868383290816326</c:v>
                </c:pt>
                <c:pt idx="893">
                  <c:v>0.53425791214923468</c:v>
                </c:pt>
                <c:pt idx="894">
                  <c:v>0.4451700015943878</c:v>
                </c:pt>
                <c:pt idx="895">
                  <c:v>0.48842623963647958</c:v>
                </c:pt>
                <c:pt idx="896">
                  <c:v>0.47933673469387755</c:v>
                </c:pt>
                <c:pt idx="897">
                  <c:v>0.43882682955994895</c:v>
                </c:pt>
                <c:pt idx="898">
                  <c:v>0.42647281568877554</c:v>
                </c:pt>
                <c:pt idx="899">
                  <c:v>0.48018275669642863</c:v>
                </c:pt>
                <c:pt idx="900">
                  <c:v>0.50110311702806121</c:v>
                </c:pt>
                <c:pt idx="901">
                  <c:v>0.44331752232142863</c:v>
                </c:pt>
                <c:pt idx="902">
                  <c:v>0.46737733179209184</c:v>
                </c:pt>
                <c:pt idx="903">
                  <c:v>0.4393375318877551</c:v>
                </c:pt>
                <c:pt idx="904">
                  <c:v>0.49278788663903061</c:v>
                </c:pt>
                <c:pt idx="905">
                  <c:v>0.44403350207270409</c:v>
                </c:pt>
                <c:pt idx="906">
                  <c:v>0.43530622209821429</c:v>
                </c:pt>
                <c:pt idx="907">
                  <c:v>0.47831034757653063</c:v>
                </c:pt>
                <c:pt idx="908">
                  <c:v>0.43990702726403064</c:v>
                </c:pt>
                <c:pt idx="909">
                  <c:v>0.42244499362244892</c:v>
                </c:pt>
                <c:pt idx="910">
                  <c:v>0.46507244499362249</c:v>
                </c:pt>
                <c:pt idx="911">
                  <c:v>0.49521534199617345</c:v>
                </c:pt>
                <c:pt idx="912">
                  <c:v>0.45883539939413265</c:v>
                </c:pt>
                <c:pt idx="913">
                  <c:v>0.49282326211734689</c:v>
                </c:pt>
                <c:pt idx="914">
                  <c:v>0.45298150510204083</c:v>
                </c:pt>
                <c:pt idx="915">
                  <c:v>0.44173559072066326</c:v>
                </c:pt>
                <c:pt idx="916">
                  <c:v>0.50357093032525513</c:v>
                </c:pt>
                <c:pt idx="917">
                  <c:v>0.4481201171875</c:v>
                </c:pt>
                <c:pt idx="918">
                  <c:v>0.47102150430484696</c:v>
                </c:pt>
                <c:pt idx="919">
                  <c:v>0.49530652104591838</c:v>
                </c:pt>
                <c:pt idx="920">
                  <c:v>0.47415696747448988</c:v>
                </c:pt>
                <c:pt idx="921">
                  <c:v>0.45721460459183677</c:v>
                </c:pt>
                <c:pt idx="922">
                  <c:v>0.42563775510204077</c:v>
                </c:pt>
                <c:pt idx="923">
                  <c:v>0.434367526307398</c:v>
                </c:pt>
                <c:pt idx="924">
                  <c:v>0.46804547991071432</c:v>
                </c:pt>
                <c:pt idx="925">
                  <c:v>0.53677455357142856</c:v>
                </c:pt>
                <c:pt idx="926">
                  <c:v>0.4631238042091837</c:v>
                </c:pt>
                <c:pt idx="927">
                  <c:v>0.43891202965561227</c:v>
                </c:pt>
                <c:pt idx="928">
                  <c:v>0.507895208864796</c:v>
                </c:pt>
                <c:pt idx="929">
                  <c:v>0.4585025709502551</c:v>
                </c:pt>
                <c:pt idx="930">
                  <c:v>0.42318339445153064</c:v>
                </c:pt>
                <c:pt idx="931">
                  <c:v>0.44084671954719384</c:v>
                </c:pt>
                <c:pt idx="932">
                  <c:v>0.44233747209821428</c:v>
                </c:pt>
                <c:pt idx="933">
                  <c:v>0.4613465601084184</c:v>
                </c:pt>
                <c:pt idx="934">
                  <c:v>0.46132214604591837</c:v>
                </c:pt>
                <c:pt idx="935">
                  <c:v>0.43912228954081634</c:v>
                </c:pt>
                <c:pt idx="936">
                  <c:v>0.47756746253188775</c:v>
                </c:pt>
                <c:pt idx="937">
                  <c:v>0.4266357421875</c:v>
                </c:pt>
                <c:pt idx="938">
                  <c:v>0.43787916533801019</c:v>
                </c:pt>
                <c:pt idx="939">
                  <c:v>0.47382114955357141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0-465C-B741-C86A724E1B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9.338030133928571E-2</c:v>
                </c:pt>
                <c:pt idx="1">
                  <c:v>0.1751773756377551</c:v>
                </c:pt>
                <c:pt idx="2">
                  <c:v>0.2309291294642857</c:v>
                </c:pt>
                <c:pt idx="3">
                  <c:v>0.26274015465561223</c:v>
                </c:pt>
                <c:pt idx="4">
                  <c:v>0.28548260124362246</c:v>
                </c:pt>
                <c:pt idx="5">
                  <c:v>0.28083545918367347</c:v>
                </c:pt>
                <c:pt idx="6">
                  <c:v>0.3237239915497449</c:v>
                </c:pt>
                <c:pt idx="7">
                  <c:v>0.31415467554209187</c:v>
                </c:pt>
                <c:pt idx="8">
                  <c:v>0.31935487085459185</c:v>
                </c:pt>
                <c:pt idx="9">
                  <c:v>0.32746582031249999</c:v>
                </c:pt>
                <c:pt idx="10">
                  <c:v>0.33269740513392859</c:v>
                </c:pt>
                <c:pt idx="11">
                  <c:v>0.41399224728954082</c:v>
                </c:pt>
                <c:pt idx="12">
                  <c:v>0.3248988560267857</c:v>
                </c:pt>
                <c:pt idx="13">
                  <c:v>0.35484494579081632</c:v>
                </c:pt>
                <c:pt idx="14">
                  <c:v>0.33689762037627552</c:v>
                </c:pt>
                <c:pt idx="15">
                  <c:v>0.34205247528698979</c:v>
                </c:pt>
                <c:pt idx="16">
                  <c:v>0.36380092075892861</c:v>
                </c:pt>
                <c:pt idx="17">
                  <c:v>0.38857720822704084</c:v>
                </c:pt>
                <c:pt idx="18">
                  <c:v>0.4197998046875</c:v>
                </c:pt>
                <c:pt idx="19">
                  <c:v>0.38034119897959184</c:v>
                </c:pt>
                <c:pt idx="20">
                  <c:v>0.35907356106505106</c:v>
                </c:pt>
                <c:pt idx="21">
                  <c:v>0.34953712930484693</c:v>
                </c:pt>
                <c:pt idx="22">
                  <c:v>0.37062938456632655</c:v>
                </c:pt>
                <c:pt idx="23">
                  <c:v>0.37315748565051016</c:v>
                </c:pt>
                <c:pt idx="24">
                  <c:v>0.37434231505102045</c:v>
                </c:pt>
                <c:pt idx="25">
                  <c:v>0.38433414381377551</c:v>
                </c:pt>
                <c:pt idx="26">
                  <c:v>0.35262525908801018</c:v>
                </c:pt>
                <c:pt idx="27">
                  <c:v>0.36455875318877551</c:v>
                </c:pt>
                <c:pt idx="28">
                  <c:v>0.39718839684311225</c:v>
                </c:pt>
                <c:pt idx="29">
                  <c:v>0.36403559470663266</c:v>
                </c:pt>
                <c:pt idx="30">
                  <c:v>0.35232830436862245</c:v>
                </c:pt>
                <c:pt idx="31">
                  <c:v>0.36768873565051019</c:v>
                </c:pt>
                <c:pt idx="32">
                  <c:v>0.39490094866071435</c:v>
                </c:pt>
                <c:pt idx="33">
                  <c:v>0.37135034677933676</c:v>
                </c:pt>
                <c:pt idx="34">
                  <c:v>0.41865184550382656</c:v>
                </c:pt>
                <c:pt idx="35">
                  <c:v>0.41282037228954083</c:v>
                </c:pt>
                <c:pt idx="36">
                  <c:v>0.36884367028061227</c:v>
                </c:pt>
                <c:pt idx="37">
                  <c:v>0.38374222735969388</c:v>
                </c:pt>
                <c:pt idx="38">
                  <c:v>0.38036561304209182</c:v>
                </c:pt>
                <c:pt idx="39">
                  <c:v>0.39706283880739801</c:v>
                </c:pt>
                <c:pt idx="40">
                  <c:v>0.41013233418367345</c:v>
                </c:pt>
                <c:pt idx="41">
                  <c:v>0.39389698262117345</c:v>
                </c:pt>
                <c:pt idx="42">
                  <c:v>0.43764997209821427</c:v>
                </c:pt>
                <c:pt idx="43">
                  <c:v>0.4061279296875</c:v>
                </c:pt>
                <c:pt idx="44">
                  <c:v>0.44688645966198987</c:v>
                </c:pt>
                <c:pt idx="45">
                  <c:v>0.40062131297831632</c:v>
                </c:pt>
                <c:pt idx="46">
                  <c:v>0.44943050462372447</c:v>
                </c:pt>
                <c:pt idx="47">
                  <c:v>0.41231365593112246</c:v>
                </c:pt>
                <c:pt idx="48">
                  <c:v>0.42940748565051018</c:v>
                </c:pt>
                <c:pt idx="49">
                  <c:v>0.39032106983418369</c:v>
                </c:pt>
                <c:pt idx="50">
                  <c:v>0.40514638472576531</c:v>
                </c:pt>
                <c:pt idx="51">
                  <c:v>0.40840690768494897</c:v>
                </c:pt>
                <c:pt idx="52">
                  <c:v>0.42848074776785716</c:v>
                </c:pt>
                <c:pt idx="53">
                  <c:v>0.42373096699617352</c:v>
                </c:pt>
                <c:pt idx="54">
                  <c:v>0.4215625996492347</c:v>
                </c:pt>
                <c:pt idx="55">
                  <c:v>0.40396703603316325</c:v>
                </c:pt>
                <c:pt idx="56">
                  <c:v>0.40256198182397956</c:v>
                </c:pt>
                <c:pt idx="57">
                  <c:v>0.42308822943239799</c:v>
                </c:pt>
                <c:pt idx="58">
                  <c:v>0.41898367745535714</c:v>
                </c:pt>
                <c:pt idx="59">
                  <c:v>0.39136539381377555</c:v>
                </c:pt>
                <c:pt idx="60">
                  <c:v>0.39309181680484695</c:v>
                </c:pt>
                <c:pt idx="61">
                  <c:v>0.42688137755102046</c:v>
                </c:pt>
                <c:pt idx="62">
                  <c:v>0.46158870774872446</c:v>
                </c:pt>
                <c:pt idx="63">
                  <c:v>0.395060885682398</c:v>
                </c:pt>
                <c:pt idx="64">
                  <c:v>0.40382005341198984</c:v>
                </c:pt>
                <c:pt idx="65">
                  <c:v>0.44501205755739803</c:v>
                </c:pt>
                <c:pt idx="66">
                  <c:v>0.39578234614158159</c:v>
                </c:pt>
                <c:pt idx="67">
                  <c:v>0.44333097496811225</c:v>
                </c:pt>
                <c:pt idx="68">
                  <c:v>0.41334552375637756</c:v>
                </c:pt>
                <c:pt idx="69">
                  <c:v>0.4108014787946429</c:v>
                </c:pt>
                <c:pt idx="70">
                  <c:v>0.43333814971301016</c:v>
                </c:pt>
                <c:pt idx="71">
                  <c:v>0.43214933434311226</c:v>
                </c:pt>
                <c:pt idx="72">
                  <c:v>0.41629912707270411</c:v>
                </c:pt>
                <c:pt idx="73">
                  <c:v>0.40127252072704078</c:v>
                </c:pt>
                <c:pt idx="74">
                  <c:v>0.40142249282525511</c:v>
                </c:pt>
                <c:pt idx="75">
                  <c:v>0.40920709103954078</c:v>
                </c:pt>
                <c:pt idx="76">
                  <c:v>0.41781678491709184</c:v>
                </c:pt>
                <c:pt idx="77">
                  <c:v>0.37707718829719383</c:v>
                </c:pt>
                <c:pt idx="78">
                  <c:v>0.37982651068239798</c:v>
                </c:pt>
                <c:pt idx="79">
                  <c:v>0.3987449178890306</c:v>
                </c:pt>
                <c:pt idx="80">
                  <c:v>0.41583824936224495</c:v>
                </c:pt>
                <c:pt idx="81">
                  <c:v>0.44389449139030612</c:v>
                </c:pt>
                <c:pt idx="82">
                  <c:v>0.38201331313775511</c:v>
                </c:pt>
                <c:pt idx="83">
                  <c:v>0.44326520647321432</c:v>
                </c:pt>
                <c:pt idx="84">
                  <c:v>0.39122389190051016</c:v>
                </c:pt>
                <c:pt idx="85">
                  <c:v>0.41431560905612247</c:v>
                </c:pt>
                <c:pt idx="86">
                  <c:v>0.42601044323979598</c:v>
                </c:pt>
                <c:pt idx="87">
                  <c:v>0.38360670440051015</c:v>
                </c:pt>
                <c:pt idx="88">
                  <c:v>0.40003687021683676</c:v>
                </c:pt>
                <c:pt idx="89">
                  <c:v>0.41888701769770409</c:v>
                </c:pt>
                <c:pt idx="90">
                  <c:v>0.3795370296556122</c:v>
                </c:pt>
                <c:pt idx="91">
                  <c:v>0.39026925223214282</c:v>
                </c:pt>
                <c:pt idx="92">
                  <c:v>0.3858612683354592</c:v>
                </c:pt>
                <c:pt idx="93">
                  <c:v>0.40067362882653063</c:v>
                </c:pt>
                <c:pt idx="94">
                  <c:v>0.38483986367984691</c:v>
                </c:pt>
                <c:pt idx="95">
                  <c:v>0.40898736447704082</c:v>
                </c:pt>
                <c:pt idx="96">
                  <c:v>0.39712761080994896</c:v>
                </c:pt>
                <c:pt idx="97">
                  <c:v>0.44371512276785718</c:v>
                </c:pt>
                <c:pt idx="98">
                  <c:v>0.45475277024872446</c:v>
                </c:pt>
                <c:pt idx="99">
                  <c:v>0.44968710140306123</c:v>
                </c:pt>
                <c:pt idx="100">
                  <c:v>0.42780811543367347</c:v>
                </c:pt>
                <c:pt idx="101">
                  <c:v>0.41386519451530618</c:v>
                </c:pt>
                <c:pt idx="102">
                  <c:v>0.45541743064413265</c:v>
                </c:pt>
                <c:pt idx="103">
                  <c:v>0.43764748086734695</c:v>
                </c:pt>
                <c:pt idx="104">
                  <c:v>0.4303516621492347</c:v>
                </c:pt>
                <c:pt idx="105">
                  <c:v>0.45175532126913265</c:v>
                </c:pt>
                <c:pt idx="106">
                  <c:v>0.39066984215561223</c:v>
                </c:pt>
                <c:pt idx="107">
                  <c:v>0.38303571428571431</c:v>
                </c:pt>
                <c:pt idx="108">
                  <c:v>0.43121014030612248</c:v>
                </c:pt>
                <c:pt idx="109">
                  <c:v>0.39779526068239801</c:v>
                </c:pt>
                <c:pt idx="110">
                  <c:v>0.41666483976403063</c:v>
                </c:pt>
                <c:pt idx="111">
                  <c:v>0.40706214126275508</c:v>
                </c:pt>
                <c:pt idx="112">
                  <c:v>0.43021414620535714</c:v>
                </c:pt>
                <c:pt idx="113">
                  <c:v>0.39985501036352045</c:v>
                </c:pt>
                <c:pt idx="114">
                  <c:v>0.39127570950255108</c:v>
                </c:pt>
                <c:pt idx="115">
                  <c:v>0.39328015385841841</c:v>
                </c:pt>
                <c:pt idx="116">
                  <c:v>0.38756178252551016</c:v>
                </c:pt>
                <c:pt idx="117">
                  <c:v>0.38643225845025508</c:v>
                </c:pt>
                <c:pt idx="118">
                  <c:v>0.41158223054846943</c:v>
                </c:pt>
                <c:pt idx="119">
                  <c:v>0.43113291214923466</c:v>
                </c:pt>
                <c:pt idx="120">
                  <c:v>0.40278569435586736</c:v>
                </c:pt>
                <c:pt idx="121">
                  <c:v>0.37992366868622446</c:v>
                </c:pt>
                <c:pt idx="122">
                  <c:v>0.39066037547831634</c:v>
                </c:pt>
                <c:pt idx="123">
                  <c:v>0.42151426977040818</c:v>
                </c:pt>
                <c:pt idx="124">
                  <c:v>0.41583376514668369</c:v>
                </c:pt>
                <c:pt idx="125">
                  <c:v>0.39501355229591839</c:v>
                </c:pt>
                <c:pt idx="126">
                  <c:v>0.38532914142219388</c:v>
                </c:pt>
                <c:pt idx="127">
                  <c:v>0.39593879544005106</c:v>
                </c:pt>
                <c:pt idx="128">
                  <c:v>0.37983996332908165</c:v>
                </c:pt>
                <c:pt idx="129">
                  <c:v>0.38796386718749998</c:v>
                </c:pt>
                <c:pt idx="130">
                  <c:v>0.40976213727678568</c:v>
                </c:pt>
                <c:pt idx="131">
                  <c:v>0.39716896524234691</c:v>
                </c:pt>
                <c:pt idx="132">
                  <c:v>0.4075055803571429</c:v>
                </c:pt>
                <c:pt idx="133">
                  <c:v>0.40398497289540813</c:v>
                </c:pt>
                <c:pt idx="134">
                  <c:v>0.39008340640943878</c:v>
                </c:pt>
                <c:pt idx="135">
                  <c:v>0.43584681919642859</c:v>
                </c:pt>
                <c:pt idx="136">
                  <c:v>0.40952895806760203</c:v>
                </c:pt>
                <c:pt idx="137">
                  <c:v>0.44870705117984694</c:v>
                </c:pt>
                <c:pt idx="138">
                  <c:v>0.40938596141581635</c:v>
                </c:pt>
                <c:pt idx="139">
                  <c:v>0.43052754304846941</c:v>
                </c:pt>
                <c:pt idx="140">
                  <c:v>0.45840043048469387</c:v>
                </c:pt>
                <c:pt idx="141">
                  <c:v>0.39556511080994894</c:v>
                </c:pt>
                <c:pt idx="142">
                  <c:v>0.39291394292091841</c:v>
                </c:pt>
                <c:pt idx="143">
                  <c:v>0.41551837531887759</c:v>
                </c:pt>
                <c:pt idx="144">
                  <c:v>0.38595992107780613</c:v>
                </c:pt>
                <c:pt idx="145">
                  <c:v>0.4191211933992347</c:v>
                </c:pt>
                <c:pt idx="146">
                  <c:v>0.38290716677295922</c:v>
                </c:pt>
                <c:pt idx="147">
                  <c:v>0.42469357860331636</c:v>
                </c:pt>
                <c:pt idx="148">
                  <c:v>0.37590730628188773</c:v>
                </c:pt>
                <c:pt idx="149">
                  <c:v>0.39032405931122449</c:v>
                </c:pt>
                <c:pt idx="150">
                  <c:v>0.39212422273596936</c:v>
                </c:pt>
                <c:pt idx="151">
                  <c:v>0.38442881058673473</c:v>
                </c:pt>
                <c:pt idx="152">
                  <c:v>0.39969108737244896</c:v>
                </c:pt>
                <c:pt idx="153">
                  <c:v>0.38873016980229591</c:v>
                </c:pt>
                <c:pt idx="154">
                  <c:v>0.39964425223214284</c:v>
                </c:pt>
                <c:pt idx="155">
                  <c:v>0.41402911750637755</c:v>
                </c:pt>
                <c:pt idx="156">
                  <c:v>0.3999546595982143</c:v>
                </c:pt>
                <c:pt idx="157">
                  <c:v>0.43745167012117347</c:v>
                </c:pt>
                <c:pt idx="158">
                  <c:v>0.39440320073341839</c:v>
                </c:pt>
                <c:pt idx="159">
                  <c:v>0.40389728156887755</c:v>
                </c:pt>
                <c:pt idx="160">
                  <c:v>0.37883101482780612</c:v>
                </c:pt>
                <c:pt idx="161">
                  <c:v>0.43336804448341837</c:v>
                </c:pt>
                <c:pt idx="162">
                  <c:v>0.41943459024234697</c:v>
                </c:pt>
                <c:pt idx="163">
                  <c:v>0.41222546635841839</c:v>
                </c:pt>
                <c:pt idx="164">
                  <c:v>0.38393056441326534</c:v>
                </c:pt>
                <c:pt idx="165">
                  <c:v>0.40355548469387753</c:v>
                </c:pt>
                <c:pt idx="166">
                  <c:v>0.38771424585459185</c:v>
                </c:pt>
                <c:pt idx="167">
                  <c:v>0.36844656808035714</c:v>
                </c:pt>
                <c:pt idx="168">
                  <c:v>0.42552365672831632</c:v>
                </c:pt>
                <c:pt idx="169">
                  <c:v>0.36350595902423466</c:v>
                </c:pt>
                <c:pt idx="170">
                  <c:v>0.38247867506377553</c:v>
                </c:pt>
                <c:pt idx="171">
                  <c:v>0.35885433274872447</c:v>
                </c:pt>
                <c:pt idx="172">
                  <c:v>0.36946448501275508</c:v>
                </c:pt>
                <c:pt idx="173">
                  <c:v>0.36774254623724489</c:v>
                </c:pt>
                <c:pt idx="174">
                  <c:v>0.37766163105867345</c:v>
                </c:pt>
                <c:pt idx="175">
                  <c:v>0.39565180564413266</c:v>
                </c:pt>
                <c:pt idx="176">
                  <c:v>0.38205566406250002</c:v>
                </c:pt>
                <c:pt idx="177">
                  <c:v>0.3943045479910714</c:v>
                </c:pt>
                <c:pt idx="178">
                  <c:v>0.37156658561862244</c:v>
                </c:pt>
                <c:pt idx="179">
                  <c:v>0.38910485092474489</c:v>
                </c:pt>
                <c:pt idx="180">
                  <c:v>0.40060287786989801</c:v>
                </c:pt>
                <c:pt idx="181">
                  <c:v>0.39529954559948982</c:v>
                </c:pt>
                <c:pt idx="182">
                  <c:v>0.39727808115433677</c:v>
                </c:pt>
                <c:pt idx="183">
                  <c:v>0.40905462771045925</c:v>
                </c:pt>
                <c:pt idx="184">
                  <c:v>0.38982631138392859</c:v>
                </c:pt>
                <c:pt idx="185">
                  <c:v>0.43403220663265307</c:v>
                </c:pt>
                <c:pt idx="186">
                  <c:v>0.41562599649234694</c:v>
                </c:pt>
                <c:pt idx="187">
                  <c:v>0.42121382732780616</c:v>
                </c:pt>
                <c:pt idx="188">
                  <c:v>0.37104890784438777</c:v>
                </c:pt>
                <c:pt idx="189">
                  <c:v>0.39001514668367343</c:v>
                </c:pt>
                <c:pt idx="190">
                  <c:v>0.4066794882015306</c:v>
                </c:pt>
                <c:pt idx="191">
                  <c:v>0.39406289859693877</c:v>
                </c:pt>
                <c:pt idx="192">
                  <c:v>0.42030402981505105</c:v>
                </c:pt>
                <c:pt idx="193">
                  <c:v>0.39105847417091838</c:v>
                </c:pt>
                <c:pt idx="194">
                  <c:v>0.45791663345025513</c:v>
                </c:pt>
                <c:pt idx="195">
                  <c:v>0.40313546316964288</c:v>
                </c:pt>
                <c:pt idx="196">
                  <c:v>0.40140256297831634</c:v>
                </c:pt>
                <c:pt idx="197">
                  <c:v>0.42961525430484693</c:v>
                </c:pt>
                <c:pt idx="198">
                  <c:v>0.45086047114158168</c:v>
                </c:pt>
                <c:pt idx="199">
                  <c:v>0.36562450175382655</c:v>
                </c:pt>
                <c:pt idx="200">
                  <c:v>0.4037866709183674</c:v>
                </c:pt>
                <c:pt idx="201">
                  <c:v>0.40423708545918369</c:v>
                </c:pt>
                <c:pt idx="202">
                  <c:v>0.41538434709821431</c:v>
                </c:pt>
                <c:pt idx="203">
                  <c:v>0.41711326132015308</c:v>
                </c:pt>
                <c:pt idx="204">
                  <c:v>0.42591328523596939</c:v>
                </c:pt>
                <c:pt idx="205">
                  <c:v>0.3860590720663265</c:v>
                </c:pt>
                <c:pt idx="206">
                  <c:v>0.43496093750000003</c:v>
                </c:pt>
                <c:pt idx="207">
                  <c:v>0.39366928411989799</c:v>
                </c:pt>
                <c:pt idx="208">
                  <c:v>0.43043536750637756</c:v>
                </c:pt>
                <c:pt idx="209">
                  <c:v>0.42364327566964288</c:v>
                </c:pt>
                <c:pt idx="210">
                  <c:v>0.39490892059948984</c:v>
                </c:pt>
                <c:pt idx="211">
                  <c:v>0.38712133290816325</c:v>
                </c:pt>
                <c:pt idx="212">
                  <c:v>0.41246213329081632</c:v>
                </c:pt>
                <c:pt idx="213">
                  <c:v>0.39559450733418366</c:v>
                </c:pt>
                <c:pt idx="214">
                  <c:v>0.39492835220025507</c:v>
                </c:pt>
                <c:pt idx="215">
                  <c:v>0.40801329320790819</c:v>
                </c:pt>
                <c:pt idx="216">
                  <c:v>0.46839574697066327</c:v>
                </c:pt>
                <c:pt idx="217">
                  <c:v>0.43457230548469389</c:v>
                </c:pt>
                <c:pt idx="218">
                  <c:v>0.38878198740433678</c:v>
                </c:pt>
                <c:pt idx="219">
                  <c:v>0.39728356186224489</c:v>
                </c:pt>
                <c:pt idx="220">
                  <c:v>0.39512515943877552</c:v>
                </c:pt>
                <c:pt idx="221">
                  <c:v>0.38008460220025508</c:v>
                </c:pt>
                <c:pt idx="222">
                  <c:v>0.37980359135841835</c:v>
                </c:pt>
                <c:pt idx="223">
                  <c:v>0.47372897401147956</c:v>
                </c:pt>
                <c:pt idx="224">
                  <c:v>0.40866151147959184</c:v>
                </c:pt>
                <c:pt idx="225">
                  <c:v>0.39664331552933674</c:v>
                </c:pt>
                <c:pt idx="226">
                  <c:v>0.41903798628826527</c:v>
                </c:pt>
                <c:pt idx="227">
                  <c:v>0.38804458306760203</c:v>
                </c:pt>
                <c:pt idx="228">
                  <c:v>0.46387914540816322</c:v>
                </c:pt>
                <c:pt idx="229">
                  <c:v>0.41519401705994896</c:v>
                </c:pt>
                <c:pt idx="230">
                  <c:v>0.37949866470025506</c:v>
                </c:pt>
                <c:pt idx="231">
                  <c:v>0.42451470822704079</c:v>
                </c:pt>
                <c:pt idx="232">
                  <c:v>0.38001185825892858</c:v>
                </c:pt>
                <c:pt idx="233">
                  <c:v>0.40364467075892863</c:v>
                </c:pt>
                <c:pt idx="234">
                  <c:v>0.43359026227678571</c:v>
                </c:pt>
                <c:pt idx="235">
                  <c:v>0.49387655452806123</c:v>
                </c:pt>
                <c:pt idx="236">
                  <c:v>0.41861945950255108</c:v>
                </c:pt>
                <c:pt idx="237">
                  <c:v>0.41773407605229596</c:v>
                </c:pt>
                <c:pt idx="238">
                  <c:v>0.42659040178571428</c:v>
                </c:pt>
                <c:pt idx="239">
                  <c:v>0.43302325813137754</c:v>
                </c:pt>
                <c:pt idx="240">
                  <c:v>0.39651676100127553</c:v>
                </c:pt>
                <c:pt idx="241">
                  <c:v>0.43222108179209184</c:v>
                </c:pt>
                <c:pt idx="242">
                  <c:v>0.39444206393494896</c:v>
                </c:pt>
                <c:pt idx="243">
                  <c:v>0.45667699697066327</c:v>
                </c:pt>
                <c:pt idx="244">
                  <c:v>0.43288922991071432</c:v>
                </c:pt>
                <c:pt idx="245">
                  <c:v>0.42239168128188775</c:v>
                </c:pt>
                <c:pt idx="246">
                  <c:v>0.42615194515306126</c:v>
                </c:pt>
                <c:pt idx="247">
                  <c:v>0.38067900988520409</c:v>
                </c:pt>
                <c:pt idx="248">
                  <c:v>0.39765425701530616</c:v>
                </c:pt>
                <c:pt idx="249">
                  <c:v>0.38794792330994893</c:v>
                </c:pt>
                <c:pt idx="250">
                  <c:v>0.40553700972576534</c:v>
                </c:pt>
                <c:pt idx="251">
                  <c:v>0.36632403938137753</c:v>
                </c:pt>
                <c:pt idx="252">
                  <c:v>0.41309490593112247</c:v>
                </c:pt>
                <c:pt idx="253">
                  <c:v>0.45165915975765308</c:v>
                </c:pt>
                <c:pt idx="254">
                  <c:v>0.42401795679209187</c:v>
                </c:pt>
                <c:pt idx="255">
                  <c:v>0.39812709263392859</c:v>
                </c:pt>
                <c:pt idx="256">
                  <c:v>0.43513034119897959</c:v>
                </c:pt>
                <c:pt idx="257">
                  <c:v>0.37814243861607139</c:v>
                </c:pt>
                <c:pt idx="258">
                  <c:v>0.42398856026785714</c:v>
                </c:pt>
                <c:pt idx="259">
                  <c:v>0.40454649633290818</c:v>
                </c:pt>
                <c:pt idx="260">
                  <c:v>0.4127371651785714</c:v>
                </c:pt>
                <c:pt idx="261">
                  <c:v>0.37642299107142863</c:v>
                </c:pt>
                <c:pt idx="262">
                  <c:v>0.45030442841198981</c:v>
                </c:pt>
                <c:pt idx="263">
                  <c:v>0.39221540178571429</c:v>
                </c:pt>
                <c:pt idx="264">
                  <c:v>0.38313934948979589</c:v>
                </c:pt>
                <c:pt idx="265">
                  <c:v>0.38600575972576534</c:v>
                </c:pt>
                <c:pt idx="266">
                  <c:v>0.42211365991709182</c:v>
                </c:pt>
                <c:pt idx="267">
                  <c:v>0.37082120934311225</c:v>
                </c:pt>
                <c:pt idx="268">
                  <c:v>0.40082957987882656</c:v>
                </c:pt>
                <c:pt idx="269">
                  <c:v>0.39633041693239801</c:v>
                </c:pt>
                <c:pt idx="270">
                  <c:v>0.36570023517219385</c:v>
                </c:pt>
                <c:pt idx="271">
                  <c:v>0.38353196747448981</c:v>
                </c:pt>
                <c:pt idx="272">
                  <c:v>0.43492257254464284</c:v>
                </c:pt>
                <c:pt idx="273">
                  <c:v>0.40835110411352044</c:v>
                </c:pt>
                <c:pt idx="274">
                  <c:v>0.42397411112882655</c:v>
                </c:pt>
                <c:pt idx="275">
                  <c:v>0.40491320551658161</c:v>
                </c:pt>
                <c:pt idx="276">
                  <c:v>0.39479930644132655</c:v>
                </c:pt>
                <c:pt idx="277">
                  <c:v>0.4224141023596939</c:v>
                </c:pt>
                <c:pt idx="278">
                  <c:v>0.39566326530612245</c:v>
                </c:pt>
                <c:pt idx="279">
                  <c:v>0.40404526068239799</c:v>
                </c:pt>
                <c:pt idx="280">
                  <c:v>0.42025819116709184</c:v>
                </c:pt>
                <c:pt idx="281">
                  <c:v>0.46685915577168369</c:v>
                </c:pt>
                <c:pt idx="282">
                  <c:v>0.37825952646683675</c:v>
                </c:pt>
                <c:pt idx="283">
                  <c:v>0.47183015784438775</c:v>
                </c:pt>
                <c:pt idx="284">
                  <c:v>0.42352967554209187</c:v>
                </c:pt>
                <c:pt idx="285">
                  <c:v>0.39031210140306122</c:v>
                </c:pt>
                <c:pt idx="286">
                  <c:v>0.44698411591198983</c:v>
                </c:pt>
                <c:pt idx="287">
                  <c:v>0.43754534040178572</c:v>
                </c:pt>
                <c:pt idx="288">
                  <c:v>0.42172353316326533</c:v>
                </c:pt>
                <c:pt idx="289">
                  <c:v>0.42753706951530618</c:v>
                </c:pt>
                <c:pt idx="290">
                  <c:v>0.43691854671556124</c:v>
                </c:pt>
                <c:pt idx="291">
                  <c:v>0.41523786272321433</c:v>
                </c:pt>
                <c:pt idx="292">
                  <c:v>0.48545569595025512</c:v>
                </c:pt>
                <c:pt idx="293">
                  <c:v>0.3759830397002551</c:v>
                </c:pt>
                <c:pt idx="294">
                  <c:v>0.40518474968112245</c:v>
                </c:pt>
                <c:pt idx="295">
                  <c:v>0.40099300462372445</c:v>
                </c:pt>
                <c:pt idx="296">
                  <c:v>0.38260174186862245</c:v>
                </c:pt>
                <c:pt idx="297">
                  <c:v>0.39815150669642863</c:v>
                </c:pt>
                <c:pt idx="298">
                  <c:v>0.46351741868622448</c:v>
                </c:pt>
                <c:pt idx="299">
                  <c:v>0.39074607382015308</c:v>
                </c:pt>
                <c:pt idx="300">
                  <c:v>0.42957688934948984</c:v>
                </c:pt>
                <c:pt idx="301">
                  <c:v>0.38858219068877553</c:v>
                </c:pt>
                <c:pt idx="302">
                  <c:v>0.39876584422831629</c:v>
                </c:pt>
                <c:pt idx="303">
                  <c:v>0.40275281010841835</c:v>
                </c:pt>
                <c:pt idx="304">
                  <c:v>0.4003731863839286</c:v>
                </c:pt>
                <c:pt idx="305">
                  <c:v>0.3846545161033163</c:v>
                </c:pt>
                <c:pt idx="306">
                  <c:v>0.40417629942602046</c:v>
                </c:pt>
                <c:pt idx="307">
                  <c:v>0.42381218112244895</c:v>
                </c:pt>
                <c:pt idx="308">
                  <c:v>0.4540906010841837</c:v>
                </c:pt>
                <c:pt idx="309">
                  <c:v>0.38950344786352042</c:v>
                </c:pt>
                <c:pt idx="310">
                  <c:v>0.3853729870854592</c:v>
                </c:pt>
                <c:pt idx="311">
                  <c:v>0.38582240513392863</c:v>
                </c:pt>
                <c:pt idx="312">
                  <c:v>0.44737424266581632</c:v>
                </c:pt>
                <c:pt idx="313">
                  <c:v>0.37852409518494895</c:v>
                </c:pt>
                <c:pt idx="314">
                  <c:v>0.39937220982142863</c:v>
                </c:pt>
                <c:pt idx="315">
                  <c:v>0.41096988600127554</c:v>
                </c:pt>
                <c:pt idx="316">
                  <c:v>0.43140644929846939</c:v>
                </c:pt>
                <c:pt idx="317">
                  <c:v>0.38019471460459187</c:v>
                </c:pt>
                <c:pt idx="318">
                  <c:v>0.39319046954719383</c:v>
                </c:pt>
                <c:pt idx="319">
                  <c:v>0.45408810985331632</c:v>
                </c:pt>
                <c:pt idx="320">
                  <c:v>0.40966099330357142</c:v>
                </c:pt>
                <c:pt idx="321">
                  <c:v>0.42273297991071429</c:v>
                </c:pt>
                <c:pt idx="322">
                  <c:v>0.40922203842474492</c:v>
                </c:pt>
                <c:pt idx="323">
                  <c:v>0.42242356903698985</c:v>
                </c:pt>
                <c:pt idx="324">
                  <c:v>0.38474420041454077</c:v>
                </c:pt>
                <c:pt idx="325">
                  <c:v>0.43503916214923471</c:v>
                </c:pt>
                <c:pt idx="326">
                  <c:v>0.46044174505739799</c:v>
                </c:pt>
                <c:pt idx="327">
                  <c:v>0.41102220184948984</c:v>
                </c:pt>
                <c:pt idx="328">
                  <c:v>0.43268245774872449</c:v>
                </c:pt>
                <c:pt idx="329">
                  <c:v>0.4627257055165816</c:v>
                </c:pt>
                <c:pt idx="330">
                  <c:v>0.39847237723214285</c:v>
                </c:pt>
                <c:pt idx="331">
                  <c:v>0.4122219786352041</c:v>
                </c:pt>
                <c:pt idx="332">
                  <c:v>0.46234803491709181</c:v>
                </c:pt>
                <c:pt idx="333">
                  <c:v>0.42850366709183679</c:v>
                </c:pt>
                <c:pt idx="334">
                  <c:v>0.44347596460459188</c:v>
                </c:pt>
                <c:pt idx="335">
                  <c:v>0.43647510762117347</c:v>
                </c:pt>
                <c:pt idx="336">
                  <c:v>0.41756965481505104</c:v>
                </c:pt>
                <c:pt idx="337">
                  <c:v>0.40159937021683678</c:v>
                </c:pt>
                <c:pt idx="338">
                  <c:v>0.40152313855229593</c:v>
                </c:pt>
                <c:pt idx="339">
                  <c:v>0.41468979193239802</c:v>
                </c:pt>
                <c:pt idx="340">
                  <c:v>0.39159458705357142</c:v>
                </c:pt>
                <c:pt idx="341">
                  <c:v>0.37822564572704076</c:v>
                </c:pt>
                <c:pt idx="342">
                  <c:v>0.40381357621173475</c:v>
                </c:pt>
                <c:pt idx="343">
                  <c:v>0.38791105309311225</c:v>
                </c:pt>
                <c:pt idx="344">
                  <c:v>0.41640375876913266</c:v>
                </c:pt>
                <c:pt idx="345">
                  <c:v>0.41616958306760199</c:v>
                </c:pt>
                <c:pt idx="346">
                  <c:v>0.39116061463647955</c:v>
                </c:pt>
                <c:pt idx="347">
                  <c:v>0.41553880341198984</c:v>
                </c:pt>
                <c:pt idx="348">
                  <c:v>0.38691505899234691</c:v>
                </c:pt>
                <c:pt idx="349">
                  <c:v>0.41352887834821428</c:v>
                </c:pt>
                <c:pt idx="350">
                  <c:v>0.40739546795280612</c:v>
                </c:pt>
                <c:pt idx="351">
                  <c:v>0.42767707669005106</c:v>
                </c:pt>
                <c:pt idx="352">
                  <c:v>0.37560337611607142</c:v>
                </c:pt>
                <c:pt idx="353">
                  <c:v>0.42686443718112249</c:v>
                </c:pt>
                <c:pt idx="354">
                  <c:v>0.37360540896045924</c:v>
                </c:pt>
                <c:pt idx="355">
                  <c:v>0.44979123485331629</c:v>
                </c:pt>
                <c:pt idx="356">
                  <c:v>0.38829121492346941</c:v>
                </c:pt>
                <c:pt idx="357">
                  <c:v>0.42118592554209189</c:v>
                </c:pt>
                <c:pt idx="358">
                  <c:v>0.39488500478316324</c:v>
                </c:pt>
                <c:pt idx="359">
                  <c:v>0.41393793845663263</c:v>
                </c:pt>
                <c:pt idx="360">
                  <c:v>0.40097755899234694</c:v>
                </c:pt>
                <c:pt idx="361">
                  <c:v>0.38147371253188778</c:v>
                </c:pt>
                <c:pt idx="362">
                  <c:v>0.39181829958545922</c:v>
                </c:pt>
                <c:pt idx="363">
                  <c:v>0.40415636957908163</c:v>
                </c:pt>
                <c:pt idx="364">
                  <c:v>0.41137396364795925</c:v>
                </c:pt>
                <c:pt idx="365">
                  <c:v>0.41636738679846941</c:v>
                </c:pt>
                <c:pt idx="366">
                  <c:v>0.45063974808673474</c:v>
                </c:pt>
                <c:pt idx="367">
                  <c:v>0.40998435507015307</c:v>
                </c:pt>
                <c:pt idx="368">
                  <c:v>0.4093082350127551</c:v>
                </c:pt>
                <c:pt idx="369">
                  <c:v>0.40078673070790816</c:v>
                </c:pt>
                <c:pt idx="370">
                  <c:v>0.4258813974808674</c:v>
                </c:pt>
                <c:pt idx="371">
                  <c:v>0.42821667729591839</c:v>
                </c:pt>
                <c:pt idx="372">
                  <c:v>0.39981265943877553</c:v>
                </c:pt>
                <c:pt idx="373">
                  <c:v>0.41518803810586735</c:v>
                </c:pt>
                <c:pt idx="374">
                  <c:v>0.41950434470663267</c:v>
                </c:pt>
                <c:pt idx="375">
                  <c:v>0.4034598214285714</c:v>
                </c:pt>
                <c:pt idx="376">
                  <c:v>0.39811015226403063</c:v>
                </c:pt>
                <c:pt idx="377">
                  <c:v>0.41550093670280613</c:v>
                </c:pt>
                <c:pt idx="378">
                  <c:v>0.42353565449617347</c:v>
                </c:pt>
                <c:pt idx="379">
                  <c:v>0.45626793686224493</c:v>
                </c:pt>
                <c:pt idx="380">
                  <c:v>0.43750099649234697</c:v>
                </c:pt>
                <c:pt idx="381">
                  <c:v>0.41865084901147959</c:v>
                </c:pt>
                <c:pt idx="382">
                  <c:v>0.41540078922193879</c:v>
                </c:pt>
                <c:pt idx="383">
                  <c:v>0.43956672512755107</c:v>
                </c:pt>
                <c:pt idx="384">
                  <c:v>0.4226517657844388</c:v>
                </c:pt>
                <c:pt idx="385">
                  <c:v>0.40044244260204076</c:v>
                </c:pt>
                <c:pt idx="386">
                  <c:v>0.38289371412627554</c:v>
                </c:pt>
                <c:pt idx="387">
                  <c:v>0.44713159677933678</c:v>
                </c:pt>
                <c:pt idx="388">
                  <c:v>0.40589873644770413</c:v>
                </c:pt>
                <c:pt idx="389">
                  <c:v>0.38895886479591835</c:v>
                </c:pt>
                <c:pt idx="390">
                  <c:v>0.46970264668367351</c:v>
                </c:pt>
                <c:pt idx="391">
                  <c:v>0.41262705277423473</c:v>
                </c:pt>
                <c:pt idx="392">
                  <c:v>0.39601253587372454</c:v>
                </c:pt>
                <c:pt idx="393">
                  <c:v>0.40921954719387754</c:v>
                </c:pt>
                <c:pt idx="394">
                  <c:v>0.40871731505102049</c:v>
                </c:pt>
                <c:pt idx="395">
                  <c:v>0.37130351163903064</c:v>
                </c:pt>
                <c:pt idx="396">
                  <c:v>0.42075245137117345</c:v>
                </c:pt>
                <c:pt idx="397">
                  <c:v>0.36681879783163263</c:v>
                </c:pt>
                <c:pt idx="398">
                  <c:v>0.4633171237244898</c:v>
                </c:pt>
                <c:pt idx="399">
                  <c:v>0.43909040178571429</c:v>
                </c:pt>
                <c:pt idx="400">
                  <c:v>0.41201321348852044</c:v>
                </c:pt>
                <c:pt idx="401">
                  <c:v>0.41991440130739799</c:v>
                </c:pt>
                <c:pt idx="402">
                  <c:v>0.40314393335459187</c:v>
                </c:pt>
                <c:pt idx="403">
                  <c:v>0.40122369260204077</c:v>
                </c:pt>
                <c:pt idx="404">
                  <c:v>0.39287258848852047</c:v>
                </c:pt>
                <c:pt idx="405">
                  <c:v>0.40714634486607143</c:v>
                </c:pt>
                <c:pt idx="406">
                  <c:v>0.37305036272321429</c:v>
                </c:pt>
                <c:pt idx="407">
                  <c:v>0.41927963568239801</c:v>
                </c:pt>
                <c:pt idx="408">
                  <c:v>0.39475296954719385</c:v>
                </c:pt>
                <c:pt idx="409">
                  <c:v>0.4044189453125</c:v>
                </c:pt>
                <c:pt idx="410">
                  <c:v>0.371337890625</c:v>
                </c:pt>
                <c:pt idx="411">
                  <c:v>0.37437968351403061</c:v>
                </c:pt>
                <c:pt idx="412">
                  <c:v>0.37195422114158161</c:v>
                </c:pt>
                <c:pt idx="413">
                  <c:v>0.4514952367665816</c:v>
                </c:pt>
                <c:pt idx="414">
                  <c:v>0.38703962053571428</c:v>
                </c:pt>
                <c:pt idx="415">
                  <c:v>0.42450773278061227</c:v>
                </c:pt>
                <c:pt idx="416">
                  <c:v>0.38689363440688773</c:v>
                </c:pt>
                <c:pt idx="417">
                  <c:v>0.43867785395408165</c:v>
                </c:pt>
                <c:pt idx="418">
                  <c:v>0.42846181441326536</c:v>
                </c:pt>
                <c:pt idx="419">
                  <c:v>0.42023477359693878</c:v>
                </c:pt>
                <c:pt idx="420">
                  <c:v>0.44673001036352045</c:v>
                </c:pt>
                <c:pt idx="421">
                  <c:v>0.44154426419005111</c:v>
                </c:pt>
                <c:pt idx="422">
                  <c:v>0.4995037468112245</c:v>
                </c:pt>
                <c:pt idx="423">
                  <c:v>0.40098204320790815</c:v>
                </c:pt>
                <c:pt idx="424">
                  <c:v>0.39194236288265305</c:v>
                </c:pt>
                <c:pt idx="425">
                  <c:v>0.44652722417091839</c:v>
                </c:pt>
                <c:pt idx="426">
                  <c:v>0.38509795519770407</c:v>
                </c:pt>
                <c:pt idx="427">
                  <c:v>0.44078543526785718</c:v>
                </c:pt>
                <c:pt idx="428">
                  <c:v>0.38762755102040813</c:v>
                </c:pt>
                <c:pt idx="429">
                  <c:v>0.39766671316964286</c:v>
                </c:pt>
                <c:pt idx="430">
                  <c:v>0.39226472815688773</c:v>
                </c:pt>
                <c:pt idx="431">
                  <c:v>0.41467534279336737</c:v>
                </c:pt>
                <c:pt idx="432">
                  <c:v>0.39503248565051019</c:v>
                </c:pt>
                <c:pt idx="433">
                  <c:v>0.38858617665816325</c:v>
                </c:pt>
                <c:pt idx="434">
                  <c:v>0.43789660395408164</c:v>
                </c:pt>
                <c:pt idx="435">
                  <c:v>0.40059839365433675</c:v>
                </c:pt>
                <c:pt idx="436">
                  <c:v>0.37810805963010202</c:v>
                </c:pt>
                <c:pt idx="437">
                  <c:v>0.38150410554846936</c:v>
                </c:pt>
                <c:pt idx="438">
                  <c:v>0.39190399792729591</c:v>
                </c:pt>
                <c:pt idx="439">
                  <c:v>0.41952228156887755</c:v>
                </c:pt>
                <c:pt idx="440">
                  <c:v>0.40839744100765307</c:v>
                </c:pt>
                <c:pt idx="441">
                  <c:v>0.43202776227678574</c:v>
                </c:pt>
                <c:pt idx="442">
                  <c:v>0.39625468351403059</c:v>
                </c:pt>
                <c:pt idx="443">
                  <c:v>0.41318359375000002</c:v>
                </c:pt>
                <c:pt idx="444">
                  <c:v>0.38839136240433675</c:v>
                </c:pt>
                <c:pt idx="445">
                  <c:v>0.49028718909438779</c:v>
                </c:pt>
                <c:pt idx="446">
                  <c:v>0.38346520248724492</c:v>
                </c:pt>
                <c:pt idx="447">
                  <c:v>0.4474923270089286</c:v>
                </c:pt>
                <c:pt idx="448">
                  <c:v>0.40445731026785714</c:v>
                </c:pt>
                <c:pt idx="449">
                  <c:v>0.42659339126275508</c:v>
                </c:pt>
                <c:pt idx="450">
                  <c:v>0.39231255978954077</c:v>
                </c:pt>
                <c:pt idx="451">
                  <c:v>0.42362334582270406</c:v>
                </c:pt>
                <c:pt idx="452">
                  <c:v>0.41952826052295922</c:v>
                </c:pt>
                <c:pt idx="453">
                  <c:v>0.40888522401147959</c:v>
                </c:pt>
                <c:pt idx="454">
                  <c:v>0.39482820471938773</c:v>
                </c:pt>
                <c:pt idx="455">
                  <c:v>0.4307069116709184</c:v>
                </c:pt>
                <c:pt idx="456">
                  <c:v>0.37442352917729593</c:v>
                </c:pt>
                <c:pt idx="457">
                  <c:v>0.41313177614795926</c:v>
                </c:pt>
                <c:pt idx="458">
                  <c:v>0.38501574457908161</c:v>
                </c:pt>
                <c:pt idx="459">
                  <c:v>0.38661959901147958</c:v>
                </c:pt>
                <c:pt idx="460">
                  <c:v>0.40921556122448988</c:v>
                </c:pt>
                <c:pt idx="461">
                  <c:v>0.37766113281250002</c:v>
                </c:pt>
                <c:pt idx="462">
                  <c:v>0.41230767697704079</c:v>
                </c:pt>
                <c:pt idx="463">
                  <c:v>0.41173718510841839</c:v>
                </c:pt>
                <c:pt idx="464">
                  <c:v>0.40213149713010199</c:v>
                </c:pt>
                <c:pt idx="465">
                  <c:v>0.41463299186862246</c:v>
                </c:pt>
                <c:pt idx="466">
                  <c:v>0.44705387037627553</c:v>
                </c:pt>
                <c:pt idx="467">
                  <c:v>0.41156529017857141</c:v>
                </c:pt>
                <c:pt idx="468">
                  <c:v>0.45230139907525513</c:v>
                </c:pt>
                <c:pt idx="469">
                  <c:v>0.4761898118622449</c:v>
                </c:pt>
                <c:pt idx="470">
                  <c:v>0.43754733338647955</c:v>
                </c:pt>
                <c:pt idx="471">
                  <c:v>0.47473343829719383</c:v>
                </c:pt>
                <c:pt idx="472">
                  <c:v>0.41930953045280617</c:v>
                </c:pt>
                <c:pt idx="473">
                  <c:v>0.40264070471938773</c:v>
                </c:pt>
                <c:pt idx="474">
                  <c:v>0.3811209542410714</c:v>
                </c:pt>
                <c:pt idx="475">
                  <c:v>0.4092290138711735</c:v>
                </c:pt>
                <c:pt idx="476">
                  <c:v>0.45753099091198984</c:v>
                </c:pt>
                <c:pt idx="477">
                  <c:v>0.43035415338010202</c:v>
                </c:pt>
                <c:pt idx="478">
                  <c:v>0.44899154974489802</c:v>
                </c:pt>
                <c:pt idx="479">
                  <c:v>0.40817721619897956</c:v>
                </c:pt>
                <c:pt idx="480">
                  <c:v>0.38414829799107142</c:v>
                </c:pt>
                <c:pt idx="481">
                  <c:v>0.47767657844387756</c:v>
                </c:pt>
                <c:pt idx="482">
                  <c:v>0.42166573660714285</c:v>
                </c:pt>
                <c:pt idx="483">
                  <c:v>0.39113271285076534</c:v>
                </c:pt>
                <c:pt idx="484">
                  <c:v>0.39947634327168369</c:v>
                </c:pt>
                <c:pt idx="485">
                  <c:v>0.43541633450255107</c:v>
                </c:pt>
                <c:pt idx="486">
                  <c:v>0.41739676339285714</c:v>
                </c:pt>
                <c:pt idx="487">
                  <c:v>0.41717454559948985</c:v>
                </c:pt>
                <c:pt idx="488">
                  <c:v>0.41575703523596941</c:v>
                </c:pt>
                <c:pt idx="489">
                  <c:v>0.39794523278061222</c:v>
                </c:pt>
                <c:pt idx="490">
                  <c:v>0.38888562260841841</c:v>
                </c:pt>
                <c:pt idx="491">
                  <c:v>0.41149852519132657</c:v>
                </c:pt>
                <c:pt idx="492">
                  <c:v>0.39632991868622447</c:v>
                </c:pt>
                <c:pt idx="493">
                  <c:v>0.40667301100127551</c:v>
                </c:pt>
                <c:pt idx="494">
                  <c:v>0.4570945272640306</c:v>
                </c:pt>
                <c:pt idx="495">
                  <c:v>0.39362942442602045</c:v>
                </c:pt>
                <c:pt idx="496">
                  <c:v>0.41825773278061229</c:v>
                </c:pt>
                <c:pt idx="497">
                  <c:v>0.39092444595025511</c:v>
                </c:pt>
                <c:pt idx="498">
                  <c:v>0.43820551658163259</c:v>
                </c:pt>
                <c:pt idx="499">
                  <c:v>0.41089963329081636</c:v>
                </c:pt>
                <c:pt idx="500">
                  <c:v>0.43118124202806124</c:v>
                </c:pt>
                <c:pt idx="501">
                  <c:v>0.39432995854591835</c:v>
                </c:pt>
                <c:pt idx="502">
                  <c:v>0.39063994738520408</c:v>
                </c:pt>
                <c:pt idx="503">
                  <c:v>0.41624033402423471</c:v>
                </c:pt>
                <c:pt idx="504">
                  <c:v>0.4449811662946429</c:v>
                </c:pt>
                <c:pt idx="505">
                  <c:v>0.4134964923469388</c:v>
                </c:pt>
                <c:pt idx="506">
                  <c:v>0.41096291055484696</c:v>
                </c:pt>
                <c:pt idx="507">
                  <c:v>0.42373943718112245</c:v>
                </c:pt>
                <c:pt idx="508">
                  <c:v>0.39196079799107142</c:v>
                </c:pt>
                <c:pt idx="509">
                  <c:v>0.3809226522640306</c:v>
                </c:pt>
                <c:pt idx="510">
                  <c:v>0.49300611846301018</c:v>
                </c:pt>
                <c:pt idx="511">
                  <c:v>0.41560108418367347</c:v>
                </c:pt>
                <c:pt idx="512">
                  <c:v>0.42597207828443878</c:v>
                </c:pt>
                <c:pt idx="513">
                  <c:v>0.40844626913265308</c:v>
                </c:pt>
                <c:pt idx="514">
                  <c:v>0.42412209024234693</c:v>
                </c:pt>
                <c:pt idx="515">
                  <c:v>0.42908063616071435</c:v>
                </c:pt>
                <c:pt idx="516">
                  <c:v>0.43055743781887756</c:v>
                </c:pt>
                <c:pt idx="517">
                  <c:v>0.40574228714923466</c:v>
                </c:pt>
                <c:pt idx="518">
                  <c:v>0.39092544244260202</c:v>
                </c:pt>
                <c:pt idx="519">
                  <c:v>0.39798459422831634</c:v>
                </c:pt>
                <c:pt idx="520">
                  <c:v>0.40497199856505106</c:v>
                </c:pt>
                <c:pt idx="521">
                  <c:v>0.37469656808035712</c:v>
                </c:pt>
                <c:pt idx="522">
                  <c:v>0.37308125398596936</c:v>
                </c:pt>
                <c:pt idx="523">
                  <c:v>0.42697654257015305</c:v>
                </c:pt>
                <c:pt idx="524">
                  <c:v>0.42836365991709185</c:v>
                </c:pt>
                <c:pt idx="525">
                  <c:v>0.39874143016581631</c:v>
                </c:pt>
                <c:pt idx="526">
                  <c:v>0.41641920440051017</c:v>
                </c:pt>
                <c:pt idx="527">
                  <c:v>0.41351143973214288</c:v>
                </c:pt>
                <c:pt idx="528">
                  <c:v>0.40977060746173466</c:v>
                </c:pt>
                <c:pt idx="529">
                  <c:v>0.38630869339923468</c:v>
                </c:pt>
                <c:pt idx="530">
                  <c:v>0.37303541533801016</c:v>
                </c:pt>
                <c:pt idx="531">
                  <c:v>0.42033292809311229</c:v>
                </c:pt>
                <c:pt idx="532">
                  <c:v>0.43109404894770409</c:v>
                </c:pt>
                <c:pt idx="533">
                  <c:v>0.4471340880102041</c:v>
                </c:pt>
                <c:pt idx="534">
                  <c:v>0.37877620774872445</c:v>
                </c:pt>
                <c:pt idx="535">
                  <c:v>0.41505151865433676</c:v>
                </c:pt>
                <c:pt idx="536">
                  <c:v>0.39054777184311223</c:v>
                </c:pt>
                <c:pt idx="537">
                  <c:v>0.44783262914540817</c:v>
                </c:pt>
                <c:pt idx="538">
                  <c:v>0.44343211894132656</c:v>
                </c:pt>
                <c:pt idx="539">
                  <c:v>0.43441834741709184</c:v>
                </c:pt>
                <c:pt idx="540">
                  <c:v>0.45382254464285721</c:v>
                </c:pt>
                <c:pt idx="541">
                  <c:v>0.45014698262117347</c:v>
                </c:pt>
                <c:pt idx="542">
                  <c:v>0.38024653220663263</c:v>
                </c:pt>
                <c:pt idx="543">
                  <c:v>0.4118717115752551</c:v>
                </c:pt>
                <c:pt idx="544">
                  <c:v>0.38997429049744892</c:v>
                </c:pt>
                <c:pt idx="545">
                  <c:v>0.40671934789540815</c:v>
                </c:pt>
                <c:pt idx="546">
                  <c:v>0.38455636160714285</c:v>
                </c:pt>
                <c:pt idx="547">
                  <c:v>0.40308364556760201</c:v>
                </c:pt>
                <c:pt idx="548">
                  <c:v>0.41802355707908168</c:v>
                </c:pt>
                <c:pt idx="549">
                  <c:v>0.42543995137117352</c:v>
                </c:pt>
                <c:pt idx="550">
                  <c:v>0.37545440051020407</c:v>
                </c:pt>
                <c:pt idx="551">
                  <c:v>0.40588428730867349</c:v>
                </c:pt>
                <c:pt idx="552">
                  <c:v>0.36492795360331631</c:v>
                </c:pt>
                <c:pt idx="553">
                  <c:v>0.38032376036352045</c:v>
                </c:pt>
                <c:pt idx="554">
                  <c:v>0.395549166932398</c:v>
                </c:pt>
                <c:pt idx="555">
                  <c:v>0.37677076690051015</c:v>
                </c:pt>
                <c:pt idx="556">
                  <c:v>0.38308603714923473</c:v>
                </c:pt>
                <c:pt idx="557">
                  <c:v>0.41432158801020408</c:v>
                </c:pt>
                <c:pt idx="558">
                  <c:v>0.4380580357142857</c:v>
                </c:pt>
                <c:pt idx="559">
                  <c:v>0.41378946109693882</c:v>
                </c:pt>
                <c:pt idx="560">
                  <c:v>0.41934440768494896</c:v>
                </c:pt>
                <c:pt idx="561">
                  <c:v>0.41225635762117346</c:v>
                </c:pt>
                <c:pt idx="562">
                  <c:v>0.43368891501913265</c:v>
                </c:pt>
                <c:pt idx="563">
                  <c:v>0.38339196029974493</c:v>
                </c:pt>
                <c:pt idx="564">
                  <c:v>0.43854681521045924</c:v>
                </c:pt>
                <c:pt idx="565">
                  <c:v>0.4061309191645408</c:v>
                </c:pt>
                <c:pt idx="566">
                  <c:v>0.39750029894770411</c:v>
                </c:pt>
                <c:pt idx="567">
                  <c:v>0.39297871492346936</c:v>
                </c:pt>
                <c:pt idx="568">
                  <c:v>0.42163335060586737</c:v>
                </c:pt>
                <c:pt idx="569">
                  <c:v>0.42944535235969389</c:v>
                </c:pt>
                <c:pt idx="570">
                  <c:v>0.41047064333545924</c:v>
                </c:pt>
                <c:pt idx="571">
                  <c:v>0.42619927853954082</c:v>
                </c:pt>
                <c:pt idx="572">
                  <c:v>0.44035295758928572</c:v>
                </c:pt>
                <c:pt idx="573">
                  <c:v>0.42419981664540812</c:v>
                </c:pt>
                <c:pt idx="574">
                  <c:v>0.38689263791454076</c:v>
                </c:pt>
                <c:pt idx="575">
                  <c:v>0.42043457031250003</c:v>
                </c:pt>
                <c:pt idx="576">
                  <c:v>0.41675601881377555</c:v>
                </c:pt>
                <c:pt idx="577">
                  <c:v>0.41074418048469385</c:v>
                </c:pt>
                <c:pt idx="578">
                  <c:v>0.41815658880739798</c:v>
                </c:pt>
                <c:pt idx="579">
                  <c:v>0.44452028858418369</c:v>
                </c:pt>
                <c:pt idx="580">
                  <c:v>0.4256527024872449</c:v>
                </c:pt>
                <c:pt idx="581">
                  <c:v>0.40287039620535714</c:v>
                </c:pt>
                <c:pt idx="582">
                  <c:v>0.46375906808035711</c:v>
                </c:pt>
                <c:pt idx="583">
                  <c:v>0.395100247130102</c:v>
                </c:pt>
                <c:pt idx="584">
                  <c:v>0.46865782445790816</c:v>
                </c:pt>
                <c:pt idx="585">
                  <c:v>0.40083805006377554</c:v>
                </c:pt>
                <c:pt idx="586">
                  <c:v>0.41861696827168371</c:v>
                </c:pt>
                <c:pt idx="587">
                  <c:v>0.39014618542729596</c:v>
                </c:pt>
                <c:pt idx="588">
                  <c:v>0.39552325813137756</c:v>
                </c:pt>
                <c:pt idx="589">
                  <c:v>0.44620784837372446</c:v>
                </c:pt>
                <c:pt idx="590">
                  <c:v>0.39554119499362245</c:v>
                </c:pt>
                <c:pt idx="591">
                  <c:v>0.36686862244897955</c:v>
                </c:pt>
                <c:pt idx="592">
                  <c:v>0.39682069116709184</c:v>
                </c:pt>
                <c:pt idx="593">
                  <c:v>0.38355638153698984</c:v>
                </c:pt>
                <c:pt idx="594">
                  <c:v>0.3839046556122449</c:v>
                </c:pt>
                <c:pt idx="595">
                  <c:v>0.40123515226403061</c:v>
                </c:pt>
                <c:pt idx="596">
                  <c:v>0.43182497608418369</c:v>
                </c:pt>
                <c:pt idx="597">
                  <c:v>0.36768724091198979</c:v>
                </c:pt>
                <c:pt idx="598">
                  <c:v>0.42207479671556125</c:v>
                </c:pt>
                <c:pt idx="599">
                  <c:v>0.3867710658482143</c:v>
                </c:pt>
                <c:pt idx="600">
                  <c:v>0.42390485491071433</c:v>
                </c:pt>
                <c:pt idx="601">
                  <c:v>0.38525938695790818</c:v>
                </c:pt>
                <c:pt idx="602">
                  <c:v>0.42170111208545924</c:v>
                </c:pt>
                <c:pt idx="603">
                  <c:v>0.40351014429209187</c:v>
                </c:pt>
                <c:pt idx="604">
                  <c:v>0.38289869658801018</c:v>
                </c:pt>
                <c:pt idx="605">
                  <c:v>0.43355139907525508</c:v>
                </c:pt>
                <c:pt idx="606">
                  <c:v>0.43901367187500001</c:v>
                </c:pt>
                <c:pt idx="607">
                  <c:v>0.42733777104591841</c:v>
                </c:pt>
                <c:pt idx="608">
                  <c:v>0.4189517897002551</c:v>
                </c:pt>
                <c:pt idx="609">
                  <c:v>0.42995754942602049</c:v>
                </c:pt>
                <c:pt idx="610">
                  <c:v>0.41572165975765307</c:v>
                </c:pt>
                <c:pt idx="611">
                  <c:v>0.41332908163265308</c:v>
                </c:pt>
                <c:pt idx="612">
                  <c:v>0.46502760283801015</c:v>
                </c:pt>
                <c:pt idx="613">
                  <c:v>0.39801299426020409</c:v>
                </c:pt>
                <c:pt idx="614">
                  <c:v>0.41175163424744898</c:v>
                </c:pt>
                <c:pt idx="615">
                  <c:v>0.41333406409438778</c:v>
                </c:pt>
                <c:pt idx="616">
                  <c:v>0.39989835778061222</c:v>
                </c:pt>
                <c:pt idx="617">
                  <c:v>0.40784837372448984</c:v>
                </c:pt>
                <c:pt idx="618">
                  <c:v>0.42894660794005107</c:v>
                </c:pt>
                <c:pt idx="619">
                  <c:v>0.41787856744260204</c:v>
                </c:pt>
                <c:pt idx="620">
                  <c:v>0.39275948660714288</c:v>
                </c:pt>
                <c:pt idx="621">
                  <c:v>0.43564801897321431</c:v>
                </c:pt>
                <c:pt idx="622">
                  <c:v>0.49433543925382656</c:v>
                </c:pt>
                <c:pt idx="623">
                  <c:v>0.44110879703443878</c:v>
                </c:pt>
                <c:pt idx="624">
                  <c:v>0.40419523278061226</c:v>
                </c:pt>
                <c:pt idx="625">
                  <c:v>0.39809919084821432</c:v>
                </c:pt>
                <c:pt idx="626">
                  <c:v>0.38285833864795921</c:v>
                </c:pt>
                <c:pt idx="627">
                  <c:v>0.41168636399872449</c:v>
                </c:pt>
                <c:pt idx="628">
                  <c:v>0.41494539221938775</c:v>
                </c:pt>
                <c:pt idx="629">
                  <c:v>0.40720264668367345</c:v>
                </c:pt>
                <c:pt idx="630">
                  <c:v>0.41313376913265309</c:v>
                </c:pt>
                <c:pt idx="631">
                  <c:v>0.40734614158163263</c:v>
                </c:pt>
                <c:pt idx="632">
                  <c:v>0.39574796715561222</c:v>
                </c:pt>
                <c:pt idx="633">
                  <c:v>0.43837990274234695</c:v>
                </c:pt>
                <c:pt idx="634">
                  <c:v>0.40076132015306121</c:v>
                </c:pt>
                <c:pt idx="635">
                  <c:v>0.41279496173469388</c:v>
                </c:pt>
                <c:pt idx="636">
                  <c:v>0.42356953523596941</c:v>
                </c:pt>
                <c:pt idx="637">
                  <c:v>0.38857222576530615</c:v>
                </c:pt>
                <c:pt idx="638">
                  <c:v>0.41062211017219385</c:v>
                </c:pt>
                <c:pt idx="639">
                  <c:v>0.46301319355867349</c:v>
                </c:pt>
                <c:pt idx="640">
                  <c:v>0.39015615035076534</c:v>
                </c:pt>
                <c:pt idx="641">
                  <c:v>0.44071368781887754</c:v>
                </c:pt>
                <c:pt idx="642">
                  <c:v>0.44215810347576529</c:v>
                </c:pt>
                <c:pt idx="643">
                  <c:v>0.40743981186224493</c:v>
                </c:pt>
                <c:pt idx="644">
                  <c:v>0.38249960140306122</c:v>
                </c:pt>
                <c:pt idx="645">
                  <c:v>0.39974190848214286</c:v>
                </c:pt>
                <c:pt idx="646">
                  <c:v>0.40449667171556125</c:v>
                </c:pt>
                <c:pt idx="647">
                  <c:v>0.37150878906250001</c:v>
                </c:pt>
                <c:pt idx="648">
                  <c:v>0.42604183274872448</c:v>
                </c:pt>
                <c:pt idx="649">
                  <c:v>0.41118911431760202</c:v>
                </c:pt>
                <c:pt idx="650">
                  <c:v>0.38562709263392858</c:v>
                </c:pt>
                <c:pt idx="651">
                  <c:v>0.40481754225127553</c:v>
                </c:pt>
                <c:pt idx="652">
                  <c:v>0.43293706154336742</c:v>
                </c:pt>
                <c:pt idx="653">
                  <c:v>0.40505819515306124</c:v>
                </c:pt>
                <c:pt idx="654">
                  <c:v>0.38330676020408161</c:v>
                </c:pt>
                <c:pt idx="655">
                  <c:v>0.46987254862882649</c:v>
                </c:pt>
                <c:pt idx="656">
                  <c:v>0.42621422592474489</c:v>
                </c:pt>
                <c:pt idx="657">
                  <c:v>0.44112523915816326</c:v>
                </c:pt>
                <c:pt idx="658">
                  <c:v>0.39750976562500001</c:v>
                </c:pt>
                <c:pt idx="659">
                  <c:v>0.4178357182716837</c:v>
                </c:pt>
                <c:pt idx="660">
                  <c:v>0.40566705197704078</c:v>
                </c:pt>
                <c:pt idx="661">
                  <c:v>0.39441665338010201</c:v>
                </c:pt>
                <c:pt idx="662">
                  <c:v>0.45682497608418365</c:v>
                </c:pt>
                <c:pt idx="663">
                  <c:v>0.43386977838010204</c:v>
                </c:pt>
                <c:pt idx="664">
                  <c:v>0.38044134646045924</c:v>
                </c:pt>
                <c:pt idx="665">
                  <c:v>0.39634137834821431</c:v>
                </c:pt>
                <c:pt idx="666">
                  <c:v>0.44345902423469385</c:v>
                </c:pt>
                <c:pt idx="667">
                  <c:v>0.40218979193239801</c:v>
                </c:pt>
                <c:pt idx="668">
                  <c:v>0.42773586973852046</c:v>
                </c:pt>
                <c:pt idx="669">
                  <c:v>0.46170330436862245</c:v>
                </c:pt>
                <c:pt idx="670">
                  <c:v>0.41839624521683677</c:v>
                </c:pt>
                <c:pt idx="671">
                  <c:v>0.38911730707908165</c:v>
                </c:pt>
                <c:pt idx="672">
                  <c:v>0.45147829639668369</c:v>
                </c:pt>
                <c:pt idx="673">
                  <c:v>0.48754384566326531</c:v>
                </c:pt>
                <c:pt idx="674">
                  <c:v>0.42904974489795922</c:v>
                </c:pt>
                <c:pt idx="675">
                  <c:v>0.46167689732142858</c:v>
                </c:pt>
                <c:pt idx="676">
                  <c:v>0.43795838647959184</c:v>
                </c:pt>
                <c:pt idx="677">
                  <c:v>0.41185128348214284</c:v>
                </c:pt>
                <c:pt idx="678">
                  <c:v>0.45671536192602041</c:v>
                </c:pt>
                <c:pt idx="679">
                  <c:v>0.48531668526785715</c:v>
                </c:pt>
                <c:pt idx="680">
                  <c:v>0.47426857461734695</c:v>
                </c:pt>
                <c:pt idx="681">
                  <c:v>0.40231584821428568</c:v>
                </c:pt>
                <c:pt idx="682">
                  <c:v>0.37391133211096939</c:v>
                </c:pt>
                <c:pt idx="683">
                  <c:v>0.40274982063137754</c:v>
                </c:pt>
                <c:pt idx="684">
                  <c:v>0.40383350605867352</c:v>
                </c:pt>
                <c:pt idx="685">
                  <c:v>0.40393913424744893</c:v>
                </c:pt>
                <c:pt idx="686">
                  <c:v>0.42061045121173468</c:v>
                </c:pt>
                <c:pt idx="687">
                  <c:v>0.39588548309948979</c:v>
                </c:pt>
                <c:pt idx="688">
                  <c:v>0.38628726881377551</c:v>
                </c:pt>
                <c:pt idx="689">
                  <c:v>0.44648686623086742</c:v>
                </c:pt>
                <c:pt idx="690">
                  <c:v>0.39452576929209182</c:v>
                </c:pt>
                <c:pt idx="691">
                  <c:v>0.38514479033801019</c:v>
                </c:pt>
                <c:pt idx="692">
                  <c:v>0.39307637117346939</c:v>
                </c:pt>
                <c:pt idx="693">
                  <c:v>0.39256816007653061</c:v>
                </c:pt>
                <c:pt idx="694">
                  <c:v>0.40050372688137753</c:v>
                </c:pt>
                <c:pt idx="695">
                  <c:v>0.42602389588647954</c:v>
                </c:pt>
                <c:pt idx="696">
                  <c:v>0.40995794802295921</c:v>
                </c:pt>
                <c:pt idx="697">
                  <c:v>0.41878238600127554</c:v>
                </c:pt>
                <c:pt idx="698">
                  <c:v>0.41527074697066324</c:v>
                </c:pt>
                <c:pt idx="699">
                  <c:v>0.40239855707908162</c:v>
                </c:pt>
                <c:pt idx="700">
                  <c:v>0.44290696747448988</c:v>
                </c:pt>
                <c:pt idx="701">
                  <c:v>0.38983976403061227</c:v>
                </c:pt>
                <c:pt idx="702">
                  <c:v>0.45338109853316327</c:v>
                </c:pt>
                <c:pt idx="703">
                  <c:v>0.44722775829081635</c:v>
                </c:pt>
                <c:pt idx="704">
                  <c:v>0.42285903619260201</c:v>
                </c:pt>
                <c:pt idx="705">
                  <c:v>0.4553745814732143</c:v>
                </c:pt>
                <c:pt idx="706">
                  <c:v>0.43943020567602048</c:v>
                </c:pt>
                <c:pt idx="707">
                  <c:v>0.45122319435586739</c:v>
                </c:pt>
                <c:pt idx="708">
                  <c:v>0.4485291772959184</c:v>
                </c:pt>
                <c:pt idx="709">
                  <c:v>0.43393903459821431</c:v>
                </c:pt>
                <c:pt idx="710">
                  <c:v>0.45251813616071429</c:v>
                </c:pt>
                <c:pt idx="711">
                  <c:v>0.45277024872448984</c:v>
                </c:pt>
                <c:pt idx="712">
                  <c:v>0.42932975924744893</c:v>
                </c:pt>
                <c:pt idx="713">
                  <c:v>0.45992057955994892</c:v>
                </c:pt>
                <c:pt idx="714">
                  <c:v>0.41792340959821433</c:v>
                </c:pt>
                <c:pt idx="715">
                  <c:v>0.42393225845025512</c:v>
                </c:pt>
                <c:pt idx="716">
                  <c:v>0.46513871173469384</c:v>
                </c:pt>
                <c:pt idx="717">
                  <c:v>0.38826181839923468</c:v>
                </c:pt>
                <c:pt idx="718">
                  <c:v>0.40730478714923468</c:v>
                </c:pt>
                <c:pt idx="719">
                  <c:v>0.42896753427933676</c:v>
                </c:pt>
                <c:pt idx="720">
                  <c:v>0.41971261160714285</c:v>
                </c:pt>
                <c:pt idx="721">
                  <c:v>0.40433474170918371</c:v>
                </c:pt>
                <c:pt idx="722">
                  <c:v>0.47123774314413264</c:v>
                </c:pt>
                <c:pt idx="723">
                  <c:v>0.41209293287627552</c:v>
                </c:pt>
                <c:pt idx="724">
                  <c:v>0.42825454400510204</c:v>
                </c:pt>
                <c:pt idx="725">
                  <c:v>0.48457280373086736</c:v>
                </c:pt>
                <c:pt idx="726">
                  <c:v>0.39456861846301017</c:v>
                </c:pt>
                <c:pt idx="727">
                  <c:v>0.40366858657525506</c:v>
                </c:pt>
                <c:pt idx="728">
                  <c:v>0.43124003507653064</c:v>
                </c:pt>
                <c:pt idx="729">
                  <c:v>0.42049236686862246</c:v>
                </c:pt>
                <c:pt idx="730">
                  <c:v>0.41054637675382655</c:v>
                </c:pt>
                <c:pt idx="731">
                  <c:v>0.4356609733737245</c:v>
                </c:pt>
                <c:pt idx="732">
                  <c:v>0.49560098453443879</c:v>
                </c:pt>
                <c:pt idx="733">
                  <c:v>0.39155323262117347</c:v>
                </c:pt>
                <c:pt idx="734">
                  <c:v>0.41368781887755107</c:v>
                </c:pt>
                <c:pt idx="735">
                  <c:v>0.42602439413265308</c:v>
                </c:pt>
                <c:pt idx="736">
                  <c:v>0.41471271125637754</c:v>
                </c:pt>
                <c:pt idx="737">
                  <c:v>0.4226582429846939</c:v>
                </c:pt>
                <c:pt idx="738">
                  <c:v>0.39263243383290819</c:v>
                </c:pt>
                <c:pt idx="739">
                  <c:v>0.39733936543367343</c:v>
                </c:pt>
                <c:pt idx="740">
                  <c:v>0.41099081234056123</c:v>
                </c:pt>
                <c:pt idx="741">
                  <c:v>0.41502511160714284</c:v>
                </c:pt>
                <c:pt idx="742">
                  <c:v>0.39684909119897954</c:v>
                </c:pt>
                <c:pt idx="743">
                  <c:v>0.42633480149872444</c:v>
                </c:pt>
                <c:pt idx="744">
                  <c:v>0.41829809072066326</c:v>
                </c:pt>
                <c:pt idx="745">
                  <c:v>0.36164002710459187</c:v>
                </c:pt>
                <c:pt idx="746">
                  <c:v>0.36689851721938777</c:v>
                </c:pt>
                <c:pt idx="747">
                  <c:v>0.43119021045918371</c:v>
                </c:pt>
                <c:pt idx="748">
                  <c:v>0.4002052774234694</c:v>
                </c:pt>
                <c:pt idx="749">
                  <c:v>0.41319256218112249</c:v>
                </c:pt>
                <c:pt idx="750">
                  <c:v>0.37972337372448983</c:v>
                </c:pt>
                <c:pt idx="751">
                  <c:v>0.4517234335140306</c:v>
                </c:pt>
                <c:pt idx="752">
                  <c:v>0.40171446508290815</c:v>
                </c:pt>
                <c:pt idx="753">
                  <c:v>0.42284907126913263</c:v>
                </c:pt>
                <c:pt idx="754">
                  <c:v>0.394450534119898</c:v>
                </c:pt>
                <c:pt idx="755">
                  <c:v>0.39158262914540815</c:v>
                </c:pt>
                <c:pt idx="756">
                  <c:v>0.5016277702487244</c:v>
                </c:pt>
                <c:pt idx="757">
                  <c:v>0.39623824139030617</c:v>
                </c:pt>
                <c:pt idx="758">
                  <c:v>0.45960220025510201</c:v>
                </c:pt>
                <c:pt idx="759">
                  <c:v>0.48682886240433676</c:v>
                </c:pt>
                <c:pt idx="760">
                  <c:v>0.40760273836096939</c:v>
                </c:pt>
                <c:pt idx="761">
                  <c:v>0.44374352279974488</c:v>
                </c:pt>
                <c:pt idx="762">
                  <c:v>0.45724150988520407</c:v>
                </c:pt>
                <c:pt idx="763">
                  <c:v>0.40840541294642863</c:v>
                </c:pt>
                <c:pt idx="764">
                  <c:v>0.42099659199617345</c:v>
                </c:pt>
                <c:pt idx="765">
                  <c:v>0.42359743702168368</c:v>
                </c:pt>
                <c:pt idx="766">
                  <c:v>0.39731246014030613</c:v>
                </c:pt>
                <c:pt idx="767">
                  <c:v>0.40779506138392863</c:v>
                </c:pt>
                <c:pt idx="768">
                  <c:v>0.40022022480867347</c:v>
                </c:pt>
                <c:pt idx="769">
                  <c:v>0.44990134725765307</c:v>
                </c:pt>
                <c:pt idx="770">
                  <c:v>0.45998933753188775</c:v>
                </c:pt>
                <c:pt idx="771">
                  <c:v>0.42680016342474492</c:v>
                </c:pt>
                <c:pt idx="772">
                  <c:v>0.46076460857780616</c:v>
                </c:pt>
                <c:pt idx="773">
                  <c:v>0.42941595583545922</c:v>
                </c:pt>
                <c:pt idx="774">
                  <c:v>0.40030741788903063</c:v>
                </c:pt>
                <c:pt idx="775">
                  <c:v>0.47242406728316322</c:v>
                </c:pt>
                <c:pt idx="776">
                  <c:v>0.46893833705357141</c:v>
                </c:pt>
                <c:pt idx="777">
                  <c:v>0.39211226482780615</c:v>
                </c:pt>
                <c:pt idx="778">
                  <c:v>0.4184635084502551</c:v>
                </c:pt>
                <c:pt idx="779">
                  <c:v>0.40797443000637756</c:v>
                </c:pt>
                <c:pt idx="780">
                  <c:v>0.40408711336096936</c:v>
                </c:pt>
                <c:pt idx="781">
                  <c:v>0.39441665338010207</c:v>
                </c:pt>
                <c:pt idx="782">
                  <c:v>0.4458625637755102</c:v>
                </c:pt>
                <c:pt idx="783">
                  <c:v>0.38752840003188777</c:v>
                </c:pt>
                <c:pt idx="784">
                  <c:v>0.41167440609056127</c:v>
                </c:pt>
                <c:pt idx="785">
                  <c:v>0.42021733498086739</c:v>
                </c:pt>
                <c:pt idx="786">
                  <c:v>0.44340471540178572</c:v>
                </c:pt>
                <c:pt idx="787">
                  <c:v>0.41663992745535716</c:v>
                </c:pt>
                <c:pt idx="788">
                  <c:v>0.42195272640306125</c:v>
                </c:pt>
                <c:pt idx="789">
                  <c:v>0.40380909199617343</c:v>
                </c:pt>
                <c:pt idx="790">
                  <c:v>0.39300811144770409</c:v>
                </c:pt>
                <c:pt idx="791">
                  <c:v>0.48678202726403058</c:v>
                </c:pt>
                <c:pt idx="792">
                  <c:v>0.41524633290816326</c:v>
                </c:pt>
                <c:pt idx="793">
                  <c:v>0.42804876833545924</c:v>
                </c:pt>
                <c:pt idx="794">
                  <c:v>0.3980603276466837</c:v>
                </c:pt>
                <c:pt idx="795">
                  <c:v>0.39359205596301017</c:v>
                </c:pt>
                <c:pt idx="796">
                  <c:v>0.39829151387117345</c:v>
                </c:pt>
                <c:pt idx="797">
                  <c:v>0.42762376434948984</c:v>
                </c:pt>
                <c:pt idx="798">
                  <c:v>0.39774792729591835</c:v>
                </c:pt>
                <c:pt idx="799">
                  <c:v>0.43041743064413263</c:v>
                </c:pt>
                <c:pt idx="800">
                  <c:v>0.48680743781887753</c:v>
                </c:pt>
                <c:pt idx="801">
                  <c:v>0.3889364437181122</c:v>
                </c:pt>
                <c:pt idx="802">
                  <c:v>0.4264264787946429</c:v>
                </c:pt>
                <c:pt idx="803">
                  <c:v>0.37641452088647953</c:v>
                </c:pt>
                <c:pt idx="804">
                  <c:v>0.41493094308035716</c:v>
                </c:pt>
                <c:pt idx="805">
                  <c:v>0.42225017936862247</c:v>
                </c:pt>
                <c:pt idx="806">
                  <c:v>0.40328892299107139</c:v>
                </c:pt>
                <c:pt idx="807">
                  <c:v>0.40354352678571431</c:v>
                </c:pt>
                <c:pt idx="808">
                  <c:v>0.42318239795918372</c:v>
                </c:pt>
                <c:pt idx="809">
                  <c:v>0.42245695153061225</c:v>
                </c:pt>
                <c:pt idx="810">
                  <c:v>0.40017737563775507</c:v>
                </c:pt>
                <c:pt idx="811">
                  <c:v>0.44614058514030619</c:v>
                </c:pt>
                <c:pt idx="812">
                  <c:v>0.44954161352040817</c:v>
                </c:pt>
                <c:pt idx="813">
                  <c:v>0.40154406489158162</c:v>
                </c:pt>
                <c:pt idx="814">
                  <c:v>0.43501375159438782</c:v>
                </c:pt>
                <c:pt idx="815">
                  <c:v>0.46954320790816323</c:v>
                </c:pt>
                <c:pt idx="816">
                  <c:v>0.41085827885841841</c:v>
                </c:pt>
                <c:pt idx="817">
                  <c:v>0.44040029097576527</c:v>
                </c:pt>
                <c:pt idx="818">
                  <c:v>0.47483557876275512</c:v>
                </c:pt>
                <c:pt idx="819">
                  <c:v>0.43207110969387758</c:v>
                </c:pt>
                <c:pt idx="820">
                  <c:v>0.41425033880739798</c:v>
                </c:pt>
                <c:pt idx="821">
                  <c:v>0.41423738440688773</c:v>
                </c:pt>
                <c:pt idx="822">
                  <c:v>0.44076351243622447</c:v>
                </c:pt>
                <c:pt idx="823">
                  <c:v>0.42996053890306124</c:v>
                </c:pt>
                <c:pt idx="824">
                  <c:v>0.44133151307397955</c:v>
                </c:pt>
                <c:pt idx="825">
                  <c:v>0.40500637755102042</c:v>
                </c:pt>
                <c:pt idx="826">
                  <c:v>0.43670529735331631</c:v>
                </c:pt>
                <c:pt idx="827">
                  <c:v>0.43181152343750001</c:v>
                </c:pt>
                <c:pt idx="828">
                  <c:v>0.41858856823979596</c:v>
                </c:pt>
                <c:pt idx="829">
                  <c:v>0.42726901307397958</c:v>
                </c:pt>
                <c:pt idx="830">
                  <c:v>0.42723463408801021</c:v>
                </c:pt>
                <c:pt idx="831">
                  <c:v>0.37840501434948981</c:v>
                </c:pt>
                <c:pt idx="832">
                  <c:v>0.4053272480867347</c:v>
                </c:pt>
                <c:pt idx="833">
                  <c:v>0.43575115593112246</c:v>
                </c:pt>
                <c:pt idx="834">
                  <c:v>0.40109115911989801</c:v>
                </c:pt>
                <c:pt idx="835">
                  <c:v>0.38627331792091835</c:v>
                </c:pt>
                <c:pt idx="836">
                  <c:v>0.4217325015943878</c:v>
                </c:pt>
                <c:pt idx="837">
                  <c:v>0.35324358258928573</c:v>
                </c:pt>
                <c:pt idx="838">
                  <c:v>0.37987832828443879</c:v>
                </c:pt>
                <c:pt idx="839">
                  <c:v>0.40963907047193876</c:v>
                </c:pt>
                <c:pt idx="840">
                  <c:v>0.4097172951211735</c:v>
                </c:pt>
                <c:pt idx="841">
                  <c:v>0.39056072624362248</c:v>
                </c:pt>
                <c:pt idx="842">
                  <c:v>0.42360939492984695</c:v>
                </c:pt>
                <c:pt idx="843">
                  <c:v>0.39167380819515307</c:v>
                </c:pt>
                <c:pt idx="844">
                  <c:v>0.42944385762117349</c:v>
                </c:pt>
                <c:pt idx="845">
                  <c:v>0.39766920440051018</c:v>
                </c:pt>
                <c:pt idx="846">
                  <c:v>0.37811453683035712</c:v>
                </c:pt>
                <c:pt idx="847">
                  <c:v>0.43800422512755111</c:v>
                </c:pt>
                <c:pt idx="848">
                  <c:v>0.42588837292729598</c:v>
                </c:pt>
                <c:pt idx="849">
                  <c:v>0.44199418048469385</c:v>
                </c:pt>
                <c:pt idx="850">
                  <c:v>0.40509606186224495</c:v>
                </c:pt>
                <c:pt idx="851">
                  <c:v>0.40046785315688777</c:v>
                </c:pt>
                <c:pt idx="852">
                  <c:v>0.41330018335459184</c:v>
                </c:pt>
                <c:pt idx="853">
                  <c:v>0.40435666454081631</c:v>
                </c:pt>
                <c:pt idx="854">
                  <c:v>0.42024822624362246</c:v>
                </c:pt>
                <c:pt idx="855">
                  <c:v>0.40298349808673473</c:v>
                </c:pt>
                <c:pt idx="856">
                  <c:v>0.45348622847576531</c:v>
                </c:pt>
                <c:pt idx="857">
                  <c:v>0.43379404496173468</c:v>
                </c:pt>
                <c:pt idx="858">
                  <c:v>0.42464176100127554</c:v>
                </c:pt>
                <c:pt idx="859">
                  <c:v>0.44877780213647955</c:v>
                </c:pt>
                <c:pt idx="860">
                  <c:v>0.38839983258928568</c:v>
                </c:pt>
                <c:pt idx="861">
                  <c:v>0.42247040417729598</c:v>
                </c:pt>
                <c:pt idx="862">
                  <c:v>0.40499840561224493</c:v>
                </c:pt>
                <c:pt idx="863">
                  <c:v>0.42663823341836737</c:v>
                </c:pt>
                <c:pt idx="864">
                  <c:v>0.42390983737244897</c:v>
                </c:pt>
                <c:pt idx="865">
                  <c:v>0.43102130500637759</c:v>
                </c:pt>
                <c:pt idx="866">
                  <c:v>0.39238580197704076</c:v>
                </c:pt>
                <c:pt idx="867">
                  <c:v>0.39272660235969387</c:v>
                </c:pt>
                <c:pt idx="868">
                  <c:v>0.4332340162627551</c:v>
                </c:pt>
                <c:pt idx="869">
                  <c:v>0.37123076769770408</c:v>
                </c:pt>
                <c:pt idx="870">
                  <c:v>0.43224400111607142</c:v>
                </c:pt>
                <c:pt idx="871">
                  <c:v>0.42307577327806123</c:v>
                </c:pt>
                <c:pt idx="872">
                  <c:v>0.39047452965561225</c:v>
                </c:pt>
                <c:pt idx="873">
                  <c:v>0.39005151865433674</c:v>
                </c:pt>
                <c:pt idx="874">
                  <c:v>0.44729253029336741</c:v>
                </c:pt>
                <c:pt idx="875">
                  <c:v>0.39325623804209187</c:v>
                </c:pt>
                <c:pt idx="876">
                  <c:v>0.39188855229591835</c:v>
                </c:pt>
                <c:pt idx="877">
                  <c:v>0.40349818638392865</c:v>
                </c:pt>
                <c:pt idx="878">
                  <c:v>0.3923559072066326</c:v>
                </c:pt>
                <c:pt idx="879">
                  <c:v>0.37103097098214288</c:v>
                </c:pt>
                <c:pt idx="880">
                  <c:v>0.45012007732780618</c:v>
                </c:pt>
                <c:pt idx="881">
                  <c:v>0.38164211973852047</c:v>
                </c:pt>
                <c:pt idx="882">
                  <c:v>0.40553900271045923</c:v>
                </c:pt>
                <c:pt idx="883">
                  <c:v>0.42118991151147955</c:v>
                </c:pt>
                <c:pt idx="884">
                  <c:v>0.41973254145408168</c:v>
                </c:pt>
                <c:pt idx="885">
                  <c:v>0.39277543048469388</c:v>
                </c:pt>
                <c:pt idx="886">
                  <c:v>0.39896813217474492</c:v>
                </c:pt>
                <c:pt idx="887">
                  <c:v>0.41142478475765309</c:v>
                </c:pt>
                <c:pt idx="888">
                  <c:v>0.39778679049744892</c:v>
                </c:pt>
                <c:pt idx="889">
                  <c:v>0.4135806959502551</c:v>
                </c:pt>
                <c:pt idx="890">
                  <c:v>0.38143883529974493</c:v>
                </c:pt>
                <c:pt idx="891">
                  <c:v>0.37771145567602038</c:v>
                </c:pt>
                <c:pt idx="892">
                  <c:v>0.41420400191326534</c:v>
                </c:pt>
                <c:pt idx="893">
                  <c:v>0.3795136120854592</c:v>
                </c:pt>
                <c:pt idx="894">
                  <c:v>0.40225954639668371</c:v>
                </c:pt>
                <c:pt idx="895">
                  <c:v>0.3891108298788265</c:v>
                </c:pt>
                <c:pt idx="896">
                  <c:v>0.37924256616709184</c:v>
                </c:pt>
                <c:pt idx="897">
                  <c:v>0.43700374681122445</c:v>
                </c:pt>
                <c:pt idx="898">
                  <c:v>0.40317083864795922</c:v>
                </c:pt>
                <c:pt idx="899">
                  <c:v>0.40767548230229589</c:v>
                </c:pt>
                <c:pt idx="900">
                  <c:v>0.4369404695471939</c:v>
                </c:pt>
                <c:pt idx="901">
                  <c:v>0.38594347895408165</c:v>
                </c:pt>
                <c:pt idx="902">
                  <c:v>0.46257025271045921</c:v>
                </c:pt>
                <c:pt idx="903">
                  <c:v>0.38616768973214288</c:v>
                </c:pt>
                <c:pt idx="904">
                  <c:v>0.46308793048469382</c:v>
                </c:pt>
                <c:pt idx="905">
                  <c:v>0.42623913823341841</c:v>
                </c:pt>
                <c:pt idx="906">
                  <c:v>0.40743333466198983</c:v>
                </c:pt>
                <c:pt idx="907">
                  <c:v>0.44998704559948988</c:v>
                </c:pt>
                <c:pt idx="908">
                  <c:v>0.41186722735969383</c:v>
                </c:pt>
                <c:pt idx="909">
                  <c:v>0.42005092075892864</c:v>
                </c:pt>
                <c:pt idx="910">
                  <c:v>0.52094577088647953</c:v>
                </c:pt>
                <c:pt idx="911">
                  <c:v>0.41926817602040817</c:v>
                </c:pt>
                <c:pt idx="912">
                  <c:v>0.42272251674107142</c:v>
                </c:pt>
                <c:pt idx="913">
                  <c:v>0.42933523995535716</c:v>
                </c:pt>
                <c:pt idx="914">
                  <c:v>0.39100017936862247</c:v>
                </c:pt>
                <c:pt idx="915">
                  <c:v>0.41013482541454077</c:v>
                </c:pt>
                <c:pt idx="916">
                  <c:v>0.4451032366071429</c:v>
                </c:pt>
                <c:pt idx="917">
                  <c:v>0.43916762994260206</c:v>
                </c:pt>
                <c:pt idx="918">
                  <c:v>0.41446607940051017</c:v>
                </c:pt>
                <c:pt idx="919">
                  <c:v>0.44467823262117345</c:v>
                </c:pt>
                <c:pt idx="920">
                  <c:v>0.38799525669642859</c:v>
                </c:pt>
                <c:pt idx="921">
                  <c:v>0.45388034119897952</c:v>
                </c:pt>
                <c:pt idx="922">
                  <c:v>0.40339255819515307</c:v>
                </c:pt>
                <c:pt idx="923">
                  <c:v>0.37957489636479591</c:v>
                </c:pt>
                <c:pt idx="924">
                  <c:v>0.41747648278061222</c:v>
                </c:pt>
                <c:pt idx="925">
                  <c:v>0.45799236686862244</c:v>
                </c:pt>
                <c:pt idx="926">
                  <c:v>0.36404805086096936</c:v>
                </c:pt>
                <c:pt idx="927">
                  <c:v>0.41538584183673466</c:v>
                </c:pt>
                <c:pt idx="928">
                  <c:v>0.42623415577168372</c:v>
                </c:pt>
                <c:pt idx="929">
                  <c:v>0.4102813097895408</c:v>
                </c:pt>
                <c:pt idx="930">
                  <c:v>0.4432278380102041</c:v>
                </c:pt>
                <c:pt idx="931">
                  <c:v>0.39966966278698984</c:v>
                </c:pt>
                <c:pt idx="932">
                  <c:v>0.43625637755102048</c:v>
                </c:pt>
                <c:pt idx="933">
                  <c:v>0.38492655851403063</c:v>
                </c:pt>
                <c:pt idx="934">
                  <c:v>0.49898656728316326</c:v>
                </c:pt>
                <c:pt idx="935">
                  <c:v>0.45752102598852046</c:v>
                </c:pt>
                <c:pt idx="936">
                  <c:v>0.41621492346938777</c:v>
                </c:pt>
                <c:pt idx="937">
                  <c:v>0.39420440051020411</c:v>
                </c:pt>
                <c:pt idx="938">
                  <c:v>0.44769112723214288</c:v>
                </c:pt>
                <c:pt idx="939">
                  <c:v>0.46305056202168365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E0-465C-B741-C86A724E1B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0.11207599250637756</c:v>
                </c:pt>
                <c:pt idx="1">
                  <c:v>0.23802664620535716</c:v>
                </c:pt>
                <c:pt idx="2">
                  <c:v>0.27633231026785715</c:v>
                </c:pt>
                <c:pt idx="3">
                  <c:v>0.29126325334821429</c:v>
                </c:pt>
                <c:pt idx="4">
                  <c:v>0.3314826809630102</c:v>
                </c:pt>
                <c:pt idx="5">
                  <c:v>0.32150679607780613</c:v>
                </c:pt>
                <c:pt idx="6">
                  <c:v>0.32383759167729592</c:v>
                </c:pt>
                <c:pt idx="7">
                  <c:v>0.34187460140306125</c:v>
                </c:pt>
                <c:pt idx="8">
                  <c:v>0.3632732780612245</c:v>
                </c:pt>
                <c:pt idx="9">
                  <c:v>0.3436882174744898</c:v>
                </c:pt>
                <c:pt idx="10">
                  <c:v>0.34981315768494897</c:v>
                </c:pt>
                <c:pt idx="11">
                  <c:v>0.34438376913265306</c:v>
                </c:pt>
                <c:pt idx="12">
                  <c:v>0.35529934630102045</c:v>
                </c:pt>
                <c:pt idx="13">
                  <c:v>0.36269531249999998</c:v>
                </c:pt>
                <c:pt idx="14">
                  <c:v>0.36547502790178571</c:v>
                </c:pt>
                <c:pt idx="15">
                  <c:v>0.38596241230867345</c:v>
                </c:pt>
                <c:pt idx="16">
                  <c:v>0.36325882892219385</c:v>
                </c:pt>
                <c:pt idx="17">
                  <c:v>0.39006148357780612</c:v>
                </c:pt>
                <c:pt idx="18">
                  <c:v>0.39370366310586735</c:v>
                </c:pt>
                <c:pt idx="19">
                  <c:v>0.37732830436862247</c:v>
                </c:pt>
                <c:pt idx="20">
                  <c:v>0.38497140066964286</c:v>
                </c:pt>
                <c:pt idx="21">
                  <c:v>0.37867904974489797</c:v>
                </c:pt>
                <c:pt idx="22">
                  <c:v>0.39312220982142859</c:v>
                </c:pt>
                <c:pt idx="23">
                  <c:v>0.42399603396045926</c:v>
                </c:pt>
                <c:pt idx="24">
                  <c:v>0.37279227120535718</c:v>
                </c:pt>
                <c:pt idx="25">
                  <c:v>0.39030064174107137</c:v>
                </c:pt>
                <c:pt idx="26">
                  <c:v>0.40236666932397958</c:v>
                </c:pt>
                <c:pt idx="27">
                  <c:v>0.39348044882015309</c:v>
                </c:pt>
                <c:pt idx="28">
                  <c:v>0.40769541214923466</c:v>
                </c:pt>
                <c:pt idx="29">
                  <c:v>0.3946423588966837</c:v>
                </c:pt>
                <c:pt idx="30">
                  <c:v>0.38834402901785714</c:v>
                </c:pt>
                <c:pt idx="31">
                  <c:v>0.39866569674744895</c:v>
                </c:pt>
                <c:pt idx="32">
                  <c:v>0.40501434948979598</c:v>
                </c:pt>
                <c:pt idx="33">
                  <c:v>0.40789371412627551</c:v>
                </c:pt>
                <c:pt idx="34">
                  <c:v>0.43593500876913266</c:v>
                </c:pt>
                <c:pt idx="35">
                  <c:v>0.43051110092474493</c:v>
                </c:pt>
                <c:pt idx="36">
                  <c:v>0.44264837771045923</c:v>
                </c:pt>
                <c:pt idx="37">
                  <c:v>0.41168337452168369</c:v>
                </c:pt>
                <c:pt idx="38">
                  <c:v>0.4021693638392857</c:v>
                </c:pt>
                <c:pt idx="39">
                  <c:v>0.44427116549744894</c:v>
                </c:pt>
                <c:pt idx="40">
                  <c:v>0.40135522959183678</c:v>
                </c:pt>
                <c:pt idx="41">
                  <c:v>0.41783920599489799</c:v>
                </c:pt>
                <c:pt idx="42">
                  <c:v>0.38954928651147958</c:v>
                </c:pt>
                <c:pt idx="43">
                  <c:v>0.38252849968112246</c:v>
                </c:pt>
                <c:pt idx="44">
                  <c:v>0.41471869021045921</c:v>
                </c:pt>
                <c:pt idx="45">
                  <c:v>0.44256168287627556</c:v>
                </c:pt>
                <c:pt idx="46">
                  <c:v>0.38231574856505107</c:v>
                </c:pt>
                <c:pt idx="47">
                  <c:v>0.38929567920918368</c:v>
                </c:pt>
                <c:pt idx="48">
                  <c:v>0.47958984374999997</c:v>
                </c:pt>
                <c:pt idx="49">
                  <c:v>0.40934610172193875</c:v>
                </c:pt>
                <c:pt idx="50">
                  <c:v>0.42203095105229593</c:v>
                </c:pt>
                <c:pt idx="51">
                  <c:v>0.4109409877232143</c:v>
                </c:pt>
                <c:pt idx="52">
                  <c:v>0.40759177694515308</c:v>
                </c:pt>
                <c:pt idx="53">
                  <c:v>0.40407764668367346</c:v>
                </c:pt>
                <c:pt idx="54">
                  <c:v>0.41562948421556123</c:v>
                </c:pt>
                <c:pt idx="55">
                  <c:v>0.44787099410076536</c:v>
                </c:pt>
                <c:pt idx="56">
                  <c:v>0.40168805803571428</c:v>
                </c:pt>
                <c:pt idx="57">
                  <c:v>0.41669822225765307</c:v>
                </c:pt>
                <c:pt idx="58">
                  <c:v>0.4536655970982143</c:v>
                </c:pt>
                <c:pt idx="59">
                  <c:v>0.3860356544961735</c:v>
                </c:pt>
                <c:pt idx="60">
                  <c:v>0.40400639748086736</c:v>
                </c:pt>
                <c:pt idx="61">
                  <c:v>0.43435706313775513</c:v>
                </c:pt>
                <c:pt idx="62">
                  <c:v>0.41761499521683676</c:v>
                </c:pt>
                <c:pt idx="63">
                  <c:v>0.40862513950892859</c:v>
                </c:pt>
                <c:pt idx="64">
                  <c:v>0.4088244379783163</c:v>
                </c:pt>
                <c:pt idx="65">
                  <c:v>0.44398567044005105</c:v>
                </c:pt>
                <c:pt idx="66">
                  <c:v>0.44240772480867352</c:v>
                </c:pt>
                <c:pt idx="67">
                  <c:v>0.40976711973852042</c:v>
                </c:pt>
                <c:pt idx="68">
                  <c:v>0.41999511718749999</c:v>
                </c:pt>
                <c:pt idx="69">
                  <c:v>0.41999113121811227</c:v>
                </c:pt>
                <c:pt idx="70">
                  <c:v>0.40548917809311225</c:v>
                </c:pt>
                <c:pt idx="71">
                  <c:v>0.4108821946747449</c:v>
                </c:pt>
                <c:pt idx="72">
                  <c:v>0.41496233258928572</c:v>
                </c:pt>
                <c:pt idx="73">
                  <c:v>0.38561762595663263</c:v>
                </c:pt>
                <c:pt idx="74">
                  <c:v>0.47621173469387751</c:v>
                </c:pt>
                <c:pt idx="75">
                  <c:v>0.43762256855867343</c:v>
                </c:pt>
                <c:pt idx="76">
                  <c:v>0.42396215322066327</c:v>
                </c:pt>
                <c:pt idx="77">
                  <c:v>0.42990423708545922</c:v>
                </c:pt>
                <c:pt idx="78">
                  <c:v>0.42376086176658168</c:v>
                </c:pt>
                <c:pt idx="79">
                  <c:v>0.39994120695153063</c:v>
                </c:pt>
                <c:pt idx="80">
                  <c:v>0.39108388472576527</c:v>
                </c:pt>
                <c:pt idx="81">
                  <c:v>0.4401172871492347</c:v>
                </c:pt>
                <c:pt idx="82">
                  <c:v>0.47244499362244891</c:v>
                </c:pt>
                <c:pt idx="83">
                  <c:v>0.42629195232780615</c:v>
                </c:pt>
                <c:pt idx="84">
                  <c:v>0.41669523278061227</c:v>
                </c:pt>
                <c:pt idx="85">
                  <c:v>0.39226273517219384</c:v>
                </c:pt>
                <c:pt idx="86">
                  <c:v>0.3979462292729592</c:v>
                </c:pt>
                <c:pt idx="87">
                  <c:v>0.3820865553252551</c:v>
                </c:pt>
                <c:pt idx="88">
                  <c:v>0.42250478316326534</c:v>
                </c:pt>
                <c:pt idx="89">
                  <c:v>0.45474230707908164</c:v>
                </c:pt>
                <c:pt idx="90">
                  <c:v>0.38183543925382657</c:v>
                </c:pt>
                <c:pt idx="91">
                  <c:v>0.41261260363520408</c:v>
                </c:pt>
                <c:pt idx="92">
                  <c:v>0.44359903140943879</c:v>
                </c:pt>
                <c:pt idx="93">
                  <c:v>0.40758878746811222</c:v>
                </c:pt>
                <c:pt idx="94">
                  <c:v>0.39148447464923469</c:v>
                </c:pt>
                <c:pt idx="95">
                  <c:v>0.40502830038265308</c:v>
                </c:pt>
                <c:pt idx="96">
                  <c:v>0.41988749601403064</c:v>
                </c:pt>
                <c:pt idx="97">
                  <c:v>0.43590710698341839</c:v>
                </c:pt>
                <c:pt idx="98">
                  <c:v>0.40068209901147955</c:v>
                </c:pt>
                <c:pt idx="99">
                  <c:v>0.43354641661352045</c:v>
                </c:pt>
                <c:pt idx="100">
                  <c:v>0.48928372130102044</c:v>
                </c:pt>
                <c:pt idx="101">
                  <c:v>0.41743413185586742</c:v>
                </c:pt>
                <c:pt idx="102">
                  <c:v>0.43950793207908168</c:v>
                </c:pt>
                <c:pt idx="103">
                  <c:v>0.45267608019770411</c:v>
                </c:pt>
                <c:pt idx="104">
                  <c:v>0.40997040417729591</c:v>
                </c:pt>
                <c:pt idx="105">
                  <c:v>0.43001036352040817</c:v>
                </c:pt>
                <c:pt idx="106">
                  <c:v>0.39361049107142859</c:v>
                </c:pt>
                <c:pt idx="107">
                  <c:v>0.38153051259566323</c:v>
                </c:pt>
                <c:pt idx="108">
                  <c:v>0.41757314253826527</c:v>
                </c:pt>
                <c:pt idx="109">
                  <c:v>0.3836495535714286</c:v>
                </c:pt>
                <c:pt idx="110">
                  <c:v>0.36578842474489798</c:v>
                </c:pt>
                <c:pt idx="111">
                  <c:v>0.42327258051658168</c:v>
                </c:pt>
                <c:pt idx="112">
                  <c:v>0.42266521843112248</c:v>
                </c:pt>
                <c:pt idx="113">
                  <c:v>0.3939318598533163</c:v>
                </c:pt>
                <c:pt idx="114">
                  <c:v>0.3855090082908163</c:v>
                </c:pt>
                <c:pt idx="115">
                  <c:v>0.38668437101403064</c:v>
                </c:pt>
                <c:pt idx="116">
                  <c:v>0.4108916613520408</c:v>
                </c:pt>
                <c:pt idx="117">
                  <c:v>0.412150729432398</c:v>
                </c:pt>
                <c:pt idx="118">
                  <c:v>0.3604118502869898</c:v>
                </c:pt>
                <c:pt idx="119">
                  <c:v>0.47394471460459187</c:v>
                </c:pt>
                <c:pt idx="120">
                  <c:v>0.43629125478316327</c:v>
                </c:pt>
                <c:pt idx="121">
                  <c:v>0.40724150988520408</c:v>
                </c:pt>
                <c:pt idx="122">
                  <c:v>0.46566037547831635</c:v>
                </c:pt>
                <c:pt idx="123">
                  <c:v>0.38344676737882655</c:v>
                </c:pt>
                <c:pt idx="124">
                  <c:v>0.4264598612882653</c:v>
                </c:pt>
                <c:pt idx="125">
                  <c:v>0.38138004225127553</c:v>
                </c:pt>
                <c:pt idx="126">
                  <c:v>0.40447973134566328</c:v>
                </c:pt>
                <c:pt idx="127">
                  <c:v>0.39487454161352042</c:v>
                </c:pt>
                <c:pt idx="128">
                  <c:v>0.39505988919005108</c:v>
                </c:pt>
                <c:pt idx="129">
                  <c:v>0.45050621811224495</c:v>
                </c:pt>
                <c:pt idx="130">
                  <c:v>0.40706961495535715</c:v>
                </c:pt>
                <c:pt idx="131">
                  <c:v>0.38529775191326532</c:v>
                </c:pt>
                <c:pt idx="132">
                  <c:v>0.39374352279974489</c:v>
                </c:pt>
                <c:pt idx="133">
                  <c:v>0.40927385602678568</c:v>
                </c:pt>
                <c:pt idx="134">
                  <c:v>0.43593550701530615</c:v>
                </c:pt>
                <c:pt idx="135">
                  <c:v>0.41091109295280615</c:v>
                </c:pt>
                <c:pt idx="136">
                  <c:v>0.42184510522959184</c:v>
                </c:pt>
                <c:pt idx="137">
                  <c:v>0.41853974011479594</c:v>
                </c:pt>
                <c:pt idx="138">
                  <c:v>0.42184111926020407</c:v>
                </c:pt>
                <c:pt idx="139">
                  <c:v>0.42248136559311222</c:v>
                </c:pt>
                <c:pt idx="140">
                  <c:v>0.41723134566326531</c:v>
                </c:pt>
                <c:pt idx="141">
                  <c:v>0.48851393096301016</c:v>
                </c:pt>
                <c:pt idx="142">
                  <c:v>0.38750946667729591</c:v>
                </c:pt>
                <c:pt idx="143">
                  <c:v>0.38860411352040813</c:v>
                </c:pt>
                <c:pt idx="144">
                  <c:v>0.44871900908801021</c:v>
                </c:pt>
                <c:pt idx="145">
                  <c:v>0.40103286431760199</c:v>
                </c:pt>
                <c:pt idx="146">
                  <c:v>0.42327357700892859</c:v>
                </c:pt>
                <c:pt idx="147">
                  <c:v>0.41880829480229598</c:v>
                </c:pt>
                <c:pt idx="148">
                  <c:v>0.41175063775510201</c:v>
                </c:pt>
                <c:pt idx="149">
                  <c:v>0.45938147720025507</c:v>
                </c:pt>
                <c:pt idx="150">
                  <c:v>0.4382149832589286</c:v>
                </c:pt>
                <c:pt idx="151">
                  <c:v>0.39313865194515307</c:v>
                </c:pt>
                <c:pt idx="152">
                  <c:v>0.42496462452168371</c:v>
                </c:pt>
                <c:pt idx="153">
                  <c:v>0.37665118781887752</c:v>
                </c:pt>
                <c:pt idx="154">
                  <c:v>0.45470194913903061</c:v>
                </c:pt>
                <c:pt idx="155">
                  <c:v>0.4031254982461735</c:v>
                </c:pt>
                <c:pt idx="156">
                  <c:v>0.44032605229591837</c:v>
                </c:pt>
                <c:pt idx="157">
                  <c:v>0.43118622448979593</c:v>
                </c:pt>
                <c:pt idx="158">
                  <c:v>0.40798339843749998</c:v>
                </c:pt>
                <c:pt idx="159">
                  <c:v>0.44870555644132659</c:v>
                </c:pt>
                <c:pt idx="160">
                  <c:v>0.43491858657525512</c:v>
                </c:pt>
                <c:pt idx="161">
                  <c:v>0.38634207589285718</c:v>
                </c:pt>
                <c:pt idx="162">
                  <c:v>0.39579530054209183</c:v>
                </c:pt>
                <c:pt idx="163">
                  <c:v>0.42970992107780615</c:v>
                </c:pt>
                <c:pt idx="164">
                  <c:v>0.40182308274872447</c:v>
                </c:pt>
                <c:pt idx="165">
                  <c:v>0.43017129703443879</c:v>
                </c:pt>
                <c:pt idx="166">
                  <c:v>0.39286411830357137</c:v>
                </c:pt>
                <c:pt idx="167">
                  <c:v>0.38465999681122448</c:v>
                </c:pt>
                <c:pt idx="168">
                  <c:v>0.41703453842474492</c:v>
                </c:pt>
                <c:pt idx="169">
                  <c:v>0.36204559948979592</c:v>
                </c:pt>
                <c:pt idx="170">
                  <c:v>0.38782186702806121</c:v>
                </c:pt>
                <c:pt idx="171">
                  <c:v>0.37308773118622446</c:v>
                </c:pt>
                <c:pt idx="172">
                  <c:v>0.39328413982780613</c:v>
                </c:pt>
                <c:pt idx="173">
                  <c:v>0.36873654735331629</c:v>
                </c:pt>
                <c:pt idx="174">
                  <c:v>0.36264100366709184</c:v>
                </c:pt>
                <c:pt idx="175">
                  <c:v>0.41964534837372447</c:v>
                </c:pt>
                <c:pt idx="176">
                  <c:v>0.38532515545280616</c:v>
                </c:pt>
                <c:pt idx="177">
                  <c:v>0.38836744658801015</c:v>
                </c:pt>
                <c:pt idx="178">
                  <c:v>0.38906698421556124</c:v>
                </c:pt>
                <c:pt idx="179">
                  <c:v>0.38673967633928569</c:v>
                </c:pt>
                <c:pt idx="180">
                  <c:v>0.40037816884566324</c:v>
                </c:pt>
                <c:pt idx="181">
                  <c:v>0.38409996811224489</c:v>
                </c:pt>
                <c:pt idx="182">
                  <c:v>0.46275809151785718</c:v>
                </c:pt>
                <c:pt idx="183">
                  <c:v>0.39461395886479589</c:v>
                </c:pt>
                <c:pt idx="184">
                  <c:v>0.37191735092474493</c:v>
                </c:pt>
                <c:pt idx="185">
                  <c:v>0.43010204081632653</c:v>
                </c:pt>
                <c:pt idx="186">
                  <c:v>0.40723204320790818</c:v>
                </c:pt>
                <c:pt idx="187">
                  <c:v>0.41374362244897955</c:v>
                </c:pt>
                <c:pt idx="188">
                  <c:v>0.40221022002551016</c:v>
                </c:pt>
                <c:pt idx="189">
                  <c:v>0.3923972616390306</c:v>
                </c:pt>
                <c:pt idx="190">
                  <c:v>0.41163753587372448</c:v>
                </c:pt>
                <c:pt idx="191">
                  <c:v>0.40400789221938777</c:v>
                </c:pt>
                <c:pt idx="192">
                  <c:v>0.44444953762755107</c:v>
                </c:pt>
                <c:pt idx="193">
                  <c:v>0.39698959661989797</c:v>
                </c:pt>
                <c:pt idx="194">
                  <c:v>0.4164515904017857</c:v>
                </c:pt>
                <c:pt idx="195">
                  <c:v>0.4427824059311225</c:v>
                </c:pt>
                <c:pt idx="196">
                  <c:v>0.43452098612882656</c:v>
                </c:pt>
                <c:pt idx="197">
                  <c:v>0.43149015465561225</c:v>
                </c:pt>
                <c:pt idx="198">
                  <c:v>0.42439413265306125</c:v>
                </c:pt>
                <c:pt idx="199">
                  <c:v>0.4277234135841837</c:v>
                </c:pt>
                <c:pt idx="200">
                  <c:v>0.39579031808035714</c:v>
                </c:pt>
                <c:pt idx="201">
                  <c:v>0.37930185746173473</c:v>
                </c:pt>
                <c:pt idx="202">
                  <c:v>0.39382423867984695</c:v>
                </c:pt>
                <c:pt idx="203">
                  <c:v>0.43727429448341837</c:v>
                </c:pt>
                <c:pt idx="204">
                  <c:v>0.39807926100127555</c:v>
                </c:pt>
                <c:pt idx="205">
                  <c:v>0.40696149553571431</c:v>
                </c:pt>
                <c:pt idx="206">
                  <c:v>0.3972661232461735</c:v>
                </c:pt>
                <c:pt idx="207">
                  <c:v>0.42457549426020408</c:v>
                </c:pt>
                <c:pt idx="208">
                  <c:v>0.45732172751913264</c:v>
                </c:pt>
                <c:pt idx="209">
                  <c:v>0.41275360730229593</c:v>
                </c:pt>
                <c:pt idx="210">
                  <c:v>0.42553212691326531</c:v>
                </c:pt>
                <c:pt idx="211">
                  <c:v>0.39410923549107141</c:v>
                </c:pt>
                <c:pt idx="212">
                  <c:v>0.42665965800382655</c:v>
                </c:pt>
                <c:pt idx="213">
                  <c:v>0.41610082509566326</c:v>
                </c:pt>
                <c:pt idx="214">
                  <c:v>0.43864247847576532</c:v>
                </c:pt>
                <c:pt idx="215">
                  <c:v>0.39670509805484694</c:v>
                </c:pt>
                <c:pt idx="216">
                  <c:v>0.44205496651785714</c:v>
                </c:pt>
                <c:pt idx="217">
                  <c:v>0.39123485331632657</c:v>
                </c:pt>
                <c:pt idx="218">
                  <c:v>0.38361517458545924</c:v>
                </c:pt>
                <c:pt idx="219">
                  <c:v>0.38033372528698983</c:v>
                </c:pt>
                <c:pt idx="220">
                  <c:v>0.39494031010841835</c:v>
                </c:pt>
                <c:pt idx="221">
                  <c:v>0.38883729272959183</c:v>
                </c:pt>
                <c:pt idx="222">
                  <c:v>0.41604601801658164</c:v>
                </c:pt>
                <c:pt idx="223">
                  <c:v>0.3905756736288265</c:v>
                </c:pt>
                <c:pt idx="224">
                  <c:v>0.41561304209183675</c:v>
                </c:pt>
                <c:pt idx="225">
                  <c:v>0.42411212531887754</c:v>
                </c:pt>
                <c:pt idx="226">
                  <c:v>0.39719886001275506</c:v>
                </c:pt>
                <c:pt idx="227">
                  <c:v>0.38948152503188777</c:v>
                </c:pt>
                <c:pt idx="228">
                  <c:v>0.39207340162627552</c:v>
                </c:pt>
                <c:pt idx="229">
                  <c:v>0.48552246093750001</c:v>
                </c:pt>
                <c:pt idx="230">
                  <c:v>0.38183494100765308</c:v>
                </c:pt>
                <c:pt idx="231">
                  <c:v>0.38898028938137752</c:v>
                </c:pt>
                <c:pt idx="232">
                  <c:v>0.42049884406887755</c:v>
                </c:pt>
                <c:pt idx="233">
                  <c:v>0.40609255420918366</c:v>
                </c:pt>
                <c:pt idx="234">
                  <c:v>0.41270926339285718</c:v>
                </c:pt>
                <c:pt idx="235">
                  <c:v>0.44323331871811222</c:v>
                </c:pt>
                <c:pt idx="236">
                  <c:v>0.45375777264030615</c:v>
                </c:pt>
                <c:pt idx="237">
                  <c:v>0.3973881935586735</c:v>
                </c:pt>
                <c:pt idx="238">
                  <c:v>0.44098373724489803</c:v>
                </c:pt>
                <c:pt idx="239">
                  <c:v>0.47489586654974492</c:v>
                </c:pt>
                <c:pt idx="240">
                  <c:v>0.41746552136479598</c:v>
                </c:pt>
                <c:pt idx="241">
                  <c:v>0.40009616151147953</c:v>
                </c:pt>
                <c:pt idx="242">
                  <c:v>0.38961605149872447</c:v>
                </c:pt>
                <c:pt idx="243">
                  <c:v>0.51908830915178572</c:v>
                </c:pt>
                <c:pt idx="244">
                  <c:v>0.41575753348214284</c:v>
                </c:pt>
                <c:pt idx="245">
                  <c:v>0.48310148278061221</c:v>
                </c:pt>
                <c:pt idx="246">
                  <c:v>0.40215989716198985</c:v>
                </c:pt>
                <c:pt idx="247">
                  <c:v>0.38944764429209183</c:v>
                </c:pt>
                <c:pt idx="248">
                  <c:v>0.42735321667729598</c:v>
                </c:pt>
                <c:pt idx="249">
                  <c:v>0.40369449537627555</c:v>
                </c:pt>
                <c:pt idx="250">
                  <c:v>0.4154496173469388</c:v>
                </c:pt>
                <c:pt idx="251">
                  <c:v>0.37369608976403063</c:v>
                </c:pt>
                <c:pt idx="252">
                  <c:v>0.41889000717474489</c:v>
                </c:pt>
                <c:pt idx="253">
                  <c:v>0.43026446906887755</c:v>
                </c:pt>
                <c:pt idx="254">
                  <c:v>0.38413584183673466</c:v>
                </c:pt>
                <c:pt idx="255">
                  <c:v>0.39814702248086736</c:v>
                </c:pt>
                <c:pt idx="256">
                  <c:v>0.4077258051658163</c:v>
                </c:pt>
                <c:pt idx="257">
                  <c:v>0.37918526785714285</c:v>
                </c:pt>
                <c:pt idx="258">
                  <c:v>0.50572136080994889</c:v>
                </c:pt>
                <c:pt idx="259">
                  <c:v>0.42982102997448984</c:v>
                </c:pt>
                <c:pt idx="260">
                  <c:v>0.40786481584821432</c:v>
                </c:pt>
                <c:pt idx="261">
                  <c:v>0.41473513233418369</c:v>
                </c:pt>
                <c:pt idx="262">
                  <c:v>0.42976522640306125</c:v>
                </c:pt>
                <c:pt idx="263">
                  <c:v>0.43689861686862247</c:v>
                </c:pt>
                <c:pt idx="264">
                  <c:v>0.37349679129464286</c:v>
                </c:pt>
                <c:pt idx="265">
                  <c:v>0.42177485251913266</c:v>
                </c:pt>
                <c:pt idx="266">
                  <c:v>0.3900779257015306</c:v>
                </c:pt>
                <c:pt idx="267">
                  <c:v>0.41279197225765307</c:v>
                </c:pt>
                <c:pt idx="268">
                  <c:v>0.39908621651785714</c:v>
                </c:pt>
                <c:pt idx="269">
                  <c:v>0.40069903938137758</c:v>
                </c:pt>
                <c:pt idx="270">
                  <c:v>0.41331712372448987</c:v>
                </c:pt>
                <c:pt idx="271">
                  <c:v>0.42625009964923471</c:v>
                </c:pt>
                <c:pt idx="272">
                  <c:v>0.43755680006377551</c:v>
                </c:pt>
                <c:pt idx="273">
                  <c:v>0.42757393973214286</c:v>
                </c:pt>
                <c:pt idx="274">
                  <c:v>0.4442138671875</c:v>
                </c:pt>
                <c:pt idx="275">
                  <c:v>0.45097008529974492</c:v>
                </c:pt>
                <c:pt idx="276">
                  <c:v>0.44542809311224496</c:v>
                </c:pt>
                <c:pt idx="277">
                  <c:v>0.41528270487882657</c:v>
                </c:pt>
                <c:pt idx="278">
                  <c:v>0.41818498883928573</c:v>
                </c:pt>
                <c:pt idx="279">
                  <c:v>0.38824986049107141</c:v>
                </c:pt>
                <c:pt idx="280">
                  <c:v>0.47533980389030611</c:v>
                </c:pt>
                <c:pt idx="281">
                  <c:v>0.41307746731505107</c:v>
                </c:pt>
                <c:pt idx="282">
                  <c:v>0.39081782126913261</c:v>
                </c:pt>
                <c:pt idx="283">
                  <c:v>0.45590969786352042</c:v>
                </c:pt>
                <c:pt idx="284">
                  <c:v>0.40452407525510203</c:v>
                </c:pt>
                <c:pt idx="285">
                  <c:v>0.41469278140943877</c:v>
                </c:pt>
                <c:pt idx="286">
                  <c:v>0.4343799824617347</c:v>
                </c:pt>
                <c:pt idx="287">
                  <c:v>0.48519361846301018</c:v>
                </c:pt>
                <c:pt idx="288">
                  <c:v>0.41219557158801018</c:v>
                </c:pt>
                <c:pt idx="289">
                  <c:v>0.4594616948341837</c:v>
                </c:pt>
                <c:pt idx="290">
                  <c:v>0.43596440529336739</c:v>
                </c:pt>
                <c:pt idx="291">
                  <c:v>0.41358169244260201</c:v>
                </c:pt>
                <c:pt idx="292">
                  <c:v>0.43525689572704079</c:v>
                </c:pt>
                <c:pt idx="293">
                  <c:v>0.47254862882653059</c:v>
                </c:pt>
                <c:pt idx="294">
                  <c:v>0.42055016342474494</c:v>
                </c:pt>
                <c:pt idx="295">
                  <c:v>0.38179009885204079</c:v>
                </c:pt>
                <c:pt idx="296">
                  <c:v>0.41729412468112248</c:v>
                </c:pt>
                <c:pt idx="297">
                  <c:v>0.41948790258290813</c:v>
                </c:pt>
                <c:pt idx="298">
                  <c:v>0.40866749043367345</c:v>
                </c:pt>
                <c:pt idx="299">
                  <c:v>0.38844118702168368</c:v>
                </c:pt>
                <c:pt idx="300">
                  <c:v>0.50755988919005113</c:v>
                </c:pt>
                <c:pt idx="301">
                  <c:v>0.45306371572066323</c:v>
                </c:pt>
                <c:pt idx="302">
                  <c:v>0.43935347576530615</c:v>
                </c:pt>
                <c:pt idx="303">
                  <c:v>0.41154187260841835</c:v>
                </c:pt>
                <c:pt idx="304">
                  <c:v>0.4093605508609694</c:v>
                </c:pt>
                <c:pt idx="305">
                  <c:v>0.43674166932397956</c:v>
                </c:pt>
                <c:pt idx="306">
                  <c:v>0.42258151307397956</c:v>
                </c:pt>
                <c:pt idx="307">
                  <c:v>0.40139807876275507</c:v>
                </c:pt>
                <c:pt idx="308">
                  <c:v>0.42454410475127558</c:v>
                </c:pt>
                <c:pt idx="309">
                  <c:v>0.43208157286352045</c:v>
                </c:pt>
                <c:pt idx="310">
                  <c:v>0.40696896922831632</c:v>
                </c:pt>
                <c:pt idx="311">
                  <c:v>0.40779655612244897</c:v>
                </c:pt>
                <c:pt idx="312">
                  <c:v>0.46308693399234691</c:v>
                </c:pt>
                <c:pt idx="313">
                  <c:v>0.38113141741071432</c:v>
                </c:pt>
                <c:pt idx="314">
                  <c:v>0.42027911750637753</c:v>
                </c:pt>
                <c:pt idx="315">
                  <c:v>0.41760951450892864</c:v>
                </c:pt>
                <c:pt idx="316">
                  <c:v>0.39359803491709183</c:v>
                </c:pt>
                <c:pt idx="317">
                  <c:v>0.39255271444515305</c:v>
                </c:pt>
                <c:pt idx="318">
                  <c:v>0.44372658242984692</c:v>
                </c:pt>
                <c:pt idx="319">
                  <c:v>0.48713926977040817</c:v>
                </c:pt>
                <c:pt idx="320">
                  <c:v>0.39963179607780613</c:v>
                </c:pt>
                <c:pt idx="321">
                  <c:v>0.41164401307397958</c:v>
                </c:pt>
                <c:pt idx="322">
                  <c:v>0.4254783163265306</c:v>
                </c:pt>
                <c:pt idx="323">
                  <c:v>0.39455765704719387</c:v>
                </c:pt>
                <c:pt idx="324">
                  <c:v>0.41459612165178572</c:v>
                </c:pt>
                <c:pt idx="325">
                  <c:v>0.42040417729591839</c:v>
                </c:pt>
                <c:pt idx="326">
                  <c:v>0.41750488281249998</c:v>
                </c:pt>
                <c:pt idx="327">
                  <c:v>0.39639419244260199</c:v>
                </c:pt>
                <c:pt idx="328">
                  <c:v>0.43805853396045924</c:v>
                </c:pt>
                <c:pt idx="329">
                  <c:v>0.4360177176339286</c:v>
                </c:pt>
                <c:pt idx="330">
                  <c:v>0.45246432557397953</c:v>
                </c:pt>
                <c:pt idx="331">
                  <c:v>0.38072684151785718</c:v>
                </c:pt>
                <c:pt idx="332">
                  <c:v>0.44050043845663267</c:v>
                </c:pt>
                <c:pt idx="333">
                  <c:v>0.44670808753188779</c:v>
                </c:pt>
                <c:pt idx="334">
                  <c:v>0.42525510204081629</c:v>
                </c:pt>
                <c:pt idx="335">
                  <c:v>0.41710279815051016</c:v>
                </c:pt>
                <c:pt idx="336">
                  <c:v>0.4302868901466837</c:v>
                </c:pt>
                <c:pt idx="337">
                  <c:v>0.48723094706632658</c:v>
                </c:pt>
                <c:pt idx="338">
                  <c:v>0.40341049505739801</c:v>
                </c:pt>
                <c:pt idx="339">
                  <c:v>0.42020288584183679</c:v>
                </c:pt>
                <c:pt idx="340">
                  <c:v>0.42361836336096942</c:v>
                </c:pt>
                <c:pt idx="341">
                  <c:v>0.38180803571428568</c:v>
                </c:pt>
                <c:pt idx="342">
                  <c:v>0.43928870376275508</c:v>
                </c:pt>
                <c:pt idx="343">
                  <c:v>0.40371243223852044</c:v>
                </c:pt>
                <c:pt idx="344">
                  <c:v>0.4298270089285714</c:v>
                </c:pt>
                <c:pt idx="345">
                  <c:v>0.3890445631377551</c:v>
                </c:pt>
                <c:pt idx="346">
                  <c:v>0.38323003029336739</c:v>
                </c:pt>
                <c:pt idx="347">
                  <c:v>0.39332399952168368</c:v>
                </c:pt>
                <c:pt idx="348">
                  <c:v>0.40603027343749998</c:v>
                </c:pt>
                <c:pt idx="349">
                  <c:v>0.4276646205357143</c:v>
                </c:pt>
                <c:pt idx="350">
                  <c:v>0.43385881696428574</c:v>
                </c:pt>
                <c:pt idx="351">
                  <c:v>0.41537288743622447</c:v>
                </c:pt>
                <c:pt idx="352">
                  <c:v>0.38453593351403059</c:v>
                </c:pt>
                <c:pt idx="353">
                  <c:v>0.43637695312500002</c:v>
                </c:pt>
                <c:pt idx="354">
                  <c:v>0.37945083306760202</c:v>
                </c:pt>
                <c:pt idx="355">
                  <c:v>0.47189841757015305</c:v>
                </c:pt>
                <c:pt idx="356">
                  <c:v>0.38855727838010201</c:v>
                </c:pt>
                <c:pt idx="357">
                  <c:v>0.39771205357142858</c:v>
                </c:pt>
                <c:pt idx="358">
                  <c:v>0.42932926100127555</c:v>
                </c:pt>
                <c:pt idx="359">
                  <c:v>0.40449667171556125</c:v>
                </c:pt>
                <c:pt idx="360">
                  <c:v>0.40284996811224494</c:v>
                </c:pt>
                <c:pt idx="361">
                  <c:v>0.38370286591198982</c:v>
                </c:pt>
                <c:pt idx="362">
                  <c:v>0.43174575494260203</c:v>
                </c:pt>
                <c:pt idx="363">
                  <c:v>0.42356804049744895</c:v>
                </c:pt>
                <c:pt idx="364">
                  <c:v>0.39816246811224493</c:v>
                </c:pt>
                <c:pt idx="365">
                  <c:v>0.42766511878188779</c:v>
                </c:pt>
                <c:pt idx="366">
                  <c:v>0.37880959024234695</c:v>
                </c:pt>
                <c:pt idx="367">
                  <c:v>0.45284847337372447</c:v>
                </c:pt>
                <c:pt idx="368">
                  <c:v>0.38674416055484695</c:v>
                </c:pt>
                <c:pt idx="369">
                  <c:v>0.38535255899234694</c:v>
                </c:pt>
                <c:pt idx="370">
                  <c:v>0.39236088966836735</c:v>
                </c:pt>
                <c:pt idx="371">
                  <c:v>0.44972845583545923</c:v>
                </c:pt>
                <c:pt idx="372">
                  <c:v>0.41806192203443882</c:v>
                </c:pt>
                <c:pt idx="373">
                  <c:v>0.40595105229591838</c:v>
                </c:pt>
                <c:pt idx="374">
                  <c:v>0.44956104512117345</c:v>
                </c:pt>
                <c:pt idx="375">
                  <c:v>0.42303292410714288</c:v>
                </c:pt>
                <c:pt idx="376">
                  <c:v>0.44088060028698983</c:v>
                </c:pt>
                <c:pt idx="377">
                  <c:v>0.42350277024872451</c:v>
                </c:pt>
                <c:pt idx="378">
                  <c:v>0.40094616948341838</c:v>
                </c:pt>
                <c:pt idx="379">
                  <c:v>0.38540238360969387</c:v>
                </c:pt>
                <c:pt idx="380">
                  <c:v>0.46250548070790815</c:v>
                </c:pt>
                <c:pt idx="381">
                  <c:v>0.44838269292091837</c:v>
                </c:pt>
                <c:pt idx="382">
                  <c:v>0.39937121332908165</c:v>
                </c:pt>
                <c:pt idx="383">
                  <c:v>0.43017229352678571</c:v>
                </c:pt>
                <c:pt idx="384">
                  <c:v>0.4512829838966837</c:v>
                </c:pt>
                <c:pt idx="385">
                  <c:v>0.4373415577168368</c:v>
                </c:pt>
                <c:pt idx="386">
                  <c:v>0.39764279735331631</c:v>
                </c:pt>
                <c:pt idx="387">
                  <c:v>0.44219895966198985</c:v>
                </c:pt>
                <c:pt idx="388">
                  <c:v>0.41698172433035718</c:v>
                </c:pt>
                <c:pt idx="389">
                  <c:v>0.400227200255102</c:v>
                </c:pt>
                <c:pt idx="390">
                  <c:v>0.39963079958545922</c:v>
                </c:pt>
                <c:pt idx="391">
                  <c:v>0.40614487005739797</c:v>
                </c:pt>
                <c:pt idx="392">
                  <c:v>0.4059535435267857</c:v>
                </c:pt>
                <c:pt idx="393">
                  <c:v>0.40325603874362248</c:v>
                </c:pt>
                <c:pt idx="394">
                  <c:v>0.40482999840561223</c:v>
                </c:pt>
                <c:pt idx="395">
                  <c:v>0.40763213488520411</c:v>
                </c:pt>
                <c:pt idx="396">
                  <c:v>0.43947454958545923</c:v>
                </c:pt>
                <c:pt idx="397">
                  <c:v>0.39639867665816325</c:v>
                </c:pt>
                <c:pt idx="398">
                  <c:v>0.40686184630102046</c:v>
                </c:pt>
                <c:pt idx="399">
                  <c:v>0.40681301817602045</c:v>
                </c:pt>
                <c:pt idx="400">
                  <c:v>0.40441196986607142</c:v>
                </c:pt>
                <c:pt idx="401">
                  <c:v>0.40365662866709184</c:v>
                </c:pt>
                <c:pt idx="402">
                  <c:v>0.40049974091198981</c:v>
                </c:pt>
                <c:pt idx="403">
                  <c:v>0.41585120376275508</c:v>
                </c:pt>
                <c:pt idx="404">
                  <c:v>0.40129643654336739</c:v>
                </c:pt>
                <c:pt idx="405">
                  <c:v>0.39889588647959184</c:v>
                </c:pt>
                <c:pt idx="406">
                  <c:v>0.41617655851403063</c:v>
                </c:pt>
                <c:pt idx="407">
                  <c:v>0.40213149713010199</c:v>
                </c:pt>
                <c:pt idx="408">
                  <c:v>0.43891003667091844</c:v>
                </c:pt>
                <c:pt idx="409">
                  <c:v>0.41313376913265309</c:v>
                </c:pt>
                <c:pt idx="410">
                  <c:v>0.38688915019132653</c:v>
                </c:pt>
                <c:pt idx="411">
                  <c:v>0.40521265146683677</c:v>
                </c:pt>
                <c:pt idx="412">
                  <c:v>0.40894850127551019</c:v>
                </c:pt>
                <c:pt idx="413">
                  <c:v>0.40979103555484697</c:v>
                </c:pt>
                <c:pt idx="414">
                  <c:v>0.37250976562499999</c:v>
                </c:pt>
                <c:pt idx="415">
                  <c:v>0.43770826690051018</c:v>
                </c:pt>
                <c:pt idx="416">
                  <c:v>0.48109255420918368</c:v>
                </c:pt>
                <c:pt idx="417">
                  <c:v>0.38351502710459184</c:v>
                </c:pt>
                <c:pt idx="418">
                  <c:v>0.40944375797193877</c:v>
                </c:pt>
                <c:pt idx="419">
                  <c:v>0.45608059630102044</c:v>
                </c:pt>
                <c:pt idx="420">
                  <c:v>0.43385483099489802</c:v>
                </c:pt>
                <c:pt idx="421">
                  <c:v>0.39559351084183675</c:v>
                </c:pt>
                <c:pt idx="422">
                  <c:v>0.46216218909438778</c:v>
                </c:pt>
                <c:pt idx="423">
                  <c:v>0.43549356265943878</c:v>
                </c:pt>
                <c:pt idx="424">
                  <c:v>0.40464465082908163</c:v>
                </c:pt>
                <c:pt idx="425">
                  <c:v>0.39164839764030612</c:v>
                </c:pt>
                <c:pt idx="426">
                  <c:v>0.42970643335459185</c:v>
                </c:pt>
                <c:pt idx="427">
                  <c:v>0.42942492426658163</c:v>
                </c:pt>
                <c:pt idx="428">
                  <c:v>0.40131835937499999</c:v>
                </c:pt>
                <c:pt idx="429">
                  <c:v>0.41371273118622448</c:v>
                </c:pt>
                <c:pt idx="430">
                  <c:v>0.43503119021045922</c:v>
                </c:pt>
                <c:pt idx="431">
                  <c:v>0.40913883131377554</c:v>
                </c:pt>
                <c:pt idx="432">
                  <c:v>0.42085210060586736</c:v>
                </c:pt>
                <c:pt idx="433">
                  <c:v>0.42269411670918372</c:v>
                </c:pt>
                <c:pt idx="434">
                  <c:v>0.42111168686224493</c:v>
                </c:pt>
                <c:pt idx="435">
                  <c:v>0.40135174186862244</c:v>
                </c:pt>
                <c:pt idx="436">
                  <c:v>0.37867107780612247</c:v>
                </c:pt>
                <c:pt idx="437">
                  <c:v>0.3961291254783163</c:v>
                </c:pt>
                <c:pt idx="438">
                  <c:v>0.37783751195790816</c:v>
                </c:pt>
                <c:pt idx="439">
                  <c:v>0.42115652901785716</c:v>
                </c:pt>
                <c:pt idx="440">
                  <c:v>0.41576450892857142</c:v>
                </c:pt>
                <c:pt idx="441">
                  <c:v>0.41319754464285718</c:v>
                </c:pt>
                <c:pt idx="442">
                  <c:v>0.39192990672831629</c:v>
                </c:pt>
                <c:pt idx="443">
                  <c:v>0.43624740911989801</c:v>
                </c:pt>
                <c:pt idx="444">
                  <c:v>0.40371093749999998</c:v>
                </c:pt>
                <c:pt idx="445">
                  <c:v>0.47004593829719382</c:v>
                </c:pt>
                <c:pt idx="446">
                  <c:v>0.4274713010204082</c:v>
                </c:pt>
                <c:pt idx="447">
                  <c:v>0.46070531728316327</c:v>
                </c:pt>
                <c:pt idx="448">
                  <c:v>0.37683454241071429</c:v>
                </c:pt>
                <c:pt idx="449">
                  <c:v>0.43826530612244896</c:v>
                </c:pt>
                <c:pt idx="450">
                  <c:v>0.45639498963647956</c:v>
                </c:pt>
                <c:pt idx="451">
                  <c:v>0.39484614158163261</c:v>
                </c:pt>
                <c:pt idx="452">
                  <c:v>0.40646025988520407</c:v>
                </c:pt>
                <c:pt idx="453">
                  <c:v>0.4022710060586735</c:v>
                </c:pt>
                <c:pt idx="454">
                  <c:v>0.46500817123724492</c:v>
                </c:pt>
                <c:pt idx="455">
                  <c:v>0.41864686304209187</c:v>
                </c:pt>
                <c:pt idx="456">
                  <c:v>0.39785156249999998</c:v>
                </c:pt>
                <c:pt idx="457">
                  <c:v>0.39906578842474494</c:v>
                </c:pt>
                <c:pt idx="458">
                  <c:v>0.45268704161352047</c:v>
                </c:pt>
                <c:pt idx="459">
                  <c:v>0.40852598852040817</c:v>
                </c:pt>
                <c:pt idx="460">
                  <c:v>0.4105020328443878</c:v>
                </c:pt>
                <c:pt idx="461">
                  <c:v>0.40421914859693875</c:v>
                </c:pt>
                <c:pt idx="462">
                  <c:v>0.43008460220025507</c:v>
                </c:pt>
                <c:pt idx="463">
                  <c:v>0.42306481186224493</c:v>
                </c:pt>
                <c:pt idx="464">
                  <c:v>0.43825783242984695</c:v>
                </c:pt>
                <c:pt idx="465">
                  <c:v>0.39470314492984693</c:v>
                </c:pt>
                <c:pt idx="466">
                  <c:v>0.41866778938137755</c:v>
                </c:pt>
                <c:pt idx="467">
                  <c:v>0.42501943160076533</c:v>
                </c:pt>
                <c:pt idx="468">
                  <c:v>0.44608428332270411</c:v>
                </c:pt>
                <c:pt idx="469">
                  <c:v>0.47464973294005103</c:v>
                </c:pt>
                <c:pt idx="470">
                  <c:v>0.43915168606505106</c:v>
                </c:pt>
                <c:pt idx="471">
                  <c:v>0.41675153459821435</c:v>
                </c:pt>
                <c:pt idx="472">
                  <c:v>0.39977180325255107</c:v>
                </c:pt>
                <c:pt idx="473">
                  <c:v>0.39192442602040817</c:v>
                </c:pt>
                <c:pt idx="474">
                  <c:v>0.42437619579081631</c:v>
                </c:pt>
                <c:pt idx="475">
                  <c:v>0.4795350366709184</c:v>
                </c:pt>
                <c:pt idx="476">
                  <c:v>0.43771574059311225</c:v>
                </c:pt>
                <c:pt idx="477">
                  <c:v>0.47997498804209188</c:v>
                </c:pt>
                <c:pt idx="478">
                  <c:v>0.48211794483418369</c:v>
                </c:pt>
                <c:pt idx="479">
                  <c:v>0.39910265864158162</c:v>
                </c:pt>
                <c:pt idx="480">
                  <c:v>0.39405891262755105</c:v>
                </c:pt>
                <c:pt idx="481">
                  <c:v>0.40330137914540815</c:v>
                </c:pt>
                <c:pt idx="482">
                  <c:v>0.42163185586734692</c:v>
                </c:pt>
                <c:pt idx="483">
                  <c:v>0.44796566087372447</c:v>
                </c:pt>
                <c:pt idx="484">
                  <c:v>0.42144003109056127</c:v>
                </c:pt>
                <c:pt idx="485">
                  <c:v>0.44800601881377555</c:v>
                </c:pt>
                <c:pt idx="486">
                  <c:v>0.41631656568877551</c:v>
                </c:pt>
                <c:pt idx="487">
                  <c:v>0.42179129464285714</c:v>
                </c:pt>
                <c:pt idx="488">
                  <c:v>0.41254334741709187</c:v>
                </c:pt>
                <c:pt idx="489">
                  <c:v>0.39772301498724494</c:v>
                </c:pt>
                <c:pt idx="490">
                  <c:v>0.38548658721301016</c:v>
                </c:pt>
                <c:pt idx="491">
                  <c:v>0.45151217713647956</c:v>
                </c:pt>
                <c:pt idx="492">
                  <c:v>0.41725177375637756</c:v>
                </c:pt>
                <c:pt idx="493">
                  <c:v>0.4512212013711735</c:v>
                </c:pt>
                <c:pt idx="494">
                  <c:v>0.43422851562500003</c:v>
                </c:pt>
                <c:pt idx="495">
                  <c:v>0.38039550781249998</c:v>
                </c:pt>
                <c:pt idx="496">
                  <c:v>0.43113889110331632</c:v>
                </c:pt>
                <c:pt idx="497">
                  <c:v>0.41749541613520408</c:v>
                </c:pt>
                <c:pt idx="498">
                  <c:v>0.44164490991709188</c:v>
                </c:pt>
                <c:pt idx="499">
                  <c:v>0.38275819116709187</c:v>
                </c:pt>
                <c:pt idx="500">
                  <c:v>0.43668187978316325</c:v>
                </c:pt>
                <c:pt idx="501">
                  <c:v>0.39675292968749998</c:v>
                </c:pt>
                <c:pt idx="502">
                  <c:v>0.38239447146045924</c:v>
                </c:pt>
                <c:pt idx="503">
                  <c:v>0.39604292889030612</c:v>
                </c:pt>
                <c:pt idx="504">
                  <c:v>0.46649643255739803</c:v>
                </c:pt>
                <c:pt idx="505">
                  <c:v>0.39761589205994896</c:v>
                </c:pt>
                <c:pt idx="506">
                  <c:v>0.38592354910714288</c:v>
                </c:pt>
                <c:pt idx="507">
                  <c:v>0.41495485889668371</c:v>
                </c:pt>
                <c:pt idx="508">
                  <c:v>0.43816216916454082</c:v>
                </c:pt>
                <c:pt idx="509">
                  <c:v>0.3935766103316326</c:v>
                </c:pt>
                <c:pt idx="510">
                  <c:v>0.47684450733418365</c:v>
                </c:pt>
                <c:pt idx="511">
                  <c:v>0.40771932796556121</c:v>
                </c:pt>
                <c:pt idx="512">
                  <c:v>0.46230717873086735</c:v>
                </c:pt>
                <c:pt idx="513">
                  <c:v>0.379680026307398</c:v>
                </c:pt>
                <c:pt idx="514">
                  <c:v>0.501953125</c:v>
                </c:pt>
                <c:pt idx="515">
                  <c:v>0.4079794124681122</c:v>
                </c:pt>
                <c:pt idx="516">
                  <c:v>0.42300153459821432</c:v>
                </c:pt>
                <c:pt idx="517">
                  <c:v>0.44437181122448988</c:v>
                </c:pt>
                <c:pt idx="518">
                  <c:v>0.42572146045918369</c:v>
                </c:pt>
                <c:pt idx="519">
                  <c:v>0.38789461096938777</c:v>
                </c:pt>
                <c:pt idx="520">
                  <c:v>0.40789520886479591</c:v>
                </c:pt>
                <c:pt idx="521">
                  <c:v>0.43403868383290817</c:v>
                </c:pt>
                <c:pt idx="522">
                  <c:v>0.4364711216517857</c:v>
                </c:pt>
                <c:pt idx="523">
                  <c:v>0.40781299824617345</c:v>
                </c:pt>
                <c:pt idx="524">
                  <c:v>0.41256128427933675</c:v>
                </c:pt>
                <c:pt idx="525">
                  <c:v>0.42787637515943877</c:v>
                </c:pt>
                <c:pt idx="526">
                  <c:v>0.39714355468750001</c:v>
                </c:pt>
                <c:pt idx="527">
                  <c:v>0.39382523517219387</c:v>
                </c:pt>
                <c:pt idx="528">
                  <c:v>0.44718341438137754</c:v>
                </c:pt>
                <c:pt idx="529">
                  <c:v>0.44862633529974488</c:v>
                </c:pt>
                <c:pt idx="530">
                  <c:v>0.4080287388392857</c:v>
                </c:pt>
                <c:pt idx="531">
                  <c:v>0.42552066725127552</c:v>
                </c:pt>
                <c:pt idx="532">
                  <c:v>0.47858338647959181</c:v>
                </c:pt>
                <c:pt idx="533">
                  <c:v>0.44105797592474494</c:v>
                </c:pt>
                <c:pt idx="534">
                  <c:v>0.40636360012755107</c:v>
                </c:pt>
                <c:pt idx="535">
                  <c:v>0.40660026705994895</c:v>
                </c:pt>
                <c:pt idx="536">
                  <c:v>0.39590491470025507</c:v>
                </c:pt>
                <c:pt idx="537">
                  <c:v>0.42479422433035718</c:v>
                </c:pt>
                <c:pt idx="538">
                  <c:v>0.41329918686224493</c:v>
                </c:pt>
                <c:pt idx="539">
                  <c:v>0.46462800940688775</c:v>
                </c:pt>
                <c:pt idx="540">
                  <c:v>0.41342175542091841</c:v>
                </c:pt>
                <c:pt idx="541">
                  <c:v>0.44349190848214287</c:v>
                </c:pt>
                <c:pt idx="542">
                  <c:v>0.43202377630739802</c:v>
                </c:pt>
                <c:pt idx="543">
                  <c:v>0.42088697783801016</c:v>
                </c:pt>
                <c:pt idx="544">
                  <c:v>0.38629524075255106</c:v>
                </c:pt>
                <c:pt idx="545">
                  <c:v>0.40782645089285718</c:v>
                </c:pt>
                <c:pt idx="546">
                  <c:v>0.43447763871173473</c:v>
                </c:pt>
                <c:pt idx="547">
                  <c:v>0.41140485491071432</c:v>
                </c:pt>
                <c:pt idx="548">
                  <c:v>0.40738201530612245</c:v>
                </c:pt>
                <c:pt idx="549">
                  <c:v>0.39793377311862244</c:v>
                </c:pt>
                <c:pt idx="550">
                  <c:v>0.40379364636479592</c:v>
                </c:pt>
                <c:pt idx="551">
                  <c:v>0.38298439492984693</c:v>
                </c:pt>
                <c:pt idx="552">
                  <c:v>0.41342972735969385</c:v>
                </c:pt>
                <c:pt idx="553">
                  <c:v>0.40057497608418369</c:v>
                </c:pt>
                <c:pt idx="554">
                  <c:v>0.39487055564413265</c:v>
                </c:pt>
                <c:pt idx="555">
                  <c:v>0.39984952965561227</c:v>
                </c:pt>
                <c:pt idx="556">
                  <c:v>0.4113231425382653</c:v>
                </c:pt>
                <c:pt idx="557">
                  <c:v>0.41016222895408161</c:v>
                </c:pt>
                <c:pt idx="558">
                  <c:v>0.4281005859375</c:v>
                </c:pt>
                <c:pt idx="559">
                  <c:v>0.39656060666454079</c:v>
                </c:pt>
                <c:pt idx="560">
                  <c:v>0.41182786591198983</c:v>
                </c:pt>
                <c:pt idx="561">
                  <c:v>0.47856295838647955</c:v>
                </c:pt>
                <c:pt idx="562">
                  <c:v>0.45056650589923475</c:v>
                </c:pt>
                <c:pt idx="563">
                  <c:v>0.41635891661352042</c:v>
                </c:pt>
                <c:pt idx="564">
                  <c:v>0.42355757732780613</c:v>
                </c:pt>
                <c:pt idx="565">
                  <c:v>0.39131756218112246</c:v>
                </c:pt>
                <c:pt idx="566">
                  <c:v>0.44510124362244896</c:v>
                </c:pt>
                <c:pt idx="567">
                  <c:v>0.44635134327168369</c:v>
                </c:pt>
                <c:pt idx="568">
                  <c:v>0.43091517857142864</c:v>
                </c:pt>
                <c:pt idx="569">
                  <c:v>0.45753746811224488</c:v>
                </c:pt>
                <c:pt idx="570">
                  <c:v>0.42843590561224493</c:v>
                </c:pt>
                <c:pt idx="571">
                  <c:v>0.43862753109056124</c:v>
                </c:pt>
                <c:pt idx="572">
                  <c:v>0.45851951132015312</c:v>
                </c:pt>
                <c:pt idx="573">
                  <c:v>0.41803252551020409</c:v>
                </c:pt>
                <c:pt idx="574">
                  <c:v>0.42810955436862247</c:v>
                </c:pt>
                <c:pt idx="575">
                  <c:v>0.40121771364795922</c:v>
                </c:pt>
                <c:pt idx="576">
                  <c:v>0.40264618542729591</c:v>
                </c:pt>
                <c:pt idx="577">
                  <c:v>0.39595224808673468</c:v>
                </c:pt>
                <c:pt idx="578">
                  <c:v>0.47506178252551018</c:v>
                </c:pt>
                <c:pt idx="579">
                  <c:v>0.41756616709183675</c:v>
                </c:pt>
                <c:pt idx="580">
                  <c:v>0.44991978236607144</c:v>
                </c:pt>
                <c:pt idx="581">
                  <c:v>0.40319375797193879</c:v>
                </c:pt>
                <c:pt idx="582">
                  <c:v>0.43185786033163265</c:v>
                </c:pt>
                <c:pt idx="583">
                  <c:v>0.43071737484056127</c:v>
                </c:pt>
                <c:pt idx="584">
                  <c:v>0.5257393973214286</c:v>
                </c:pt>
                <c:pt idx="585">
                  <c:v>0.47121033960459185</c:v>
                </c:pt>
                <c:pt idx="586">
                  <c:v>0.48005321269132656</c:v>
                </c:pt>
                <c:pt idx="587">
                  <c:v>0.4258968431122449</c:v>
                </c:pt>
                <c:pt idx="588">
                  <c:v>0.41917600047831632</c:v>
                </c:pt>
                <c:pt idx="589">
                  <c:v>0.48075175382653063</c:v>
                </c:pt>
                <c:pt idx="590">
                  <c:v>0.47111268335459189</c:v>
                </c:pt>
                <c:pt idx="591">
                  <c:v>0.38255540497448981</c:v>
                </c:pt>
                <c:pt idx="592">
                  <c:v>0.45746472417091844</c:v>
                </c:pt>
                <c:pt idx="593">
                  <c:v>0.41240134725765309</c:v>
                </c:pt>
                <c:pt idx="594">
                  <c:v>0.40583944515306125</c:v>
                </c:pt>
                <c:pt idx="595">
                  <c:v>0.40972925302933677</c:v>
                </c:pt>
                <c:pt idx="596">
                  <c:v>0.44183523995535717</c:v>
                </c:pt>
                <c:pt idx="597">
                  <c:v>0.37301947146045922</c:v>
                </c:pt>
                <c:pt idx="598">
                  <c:v>0.42893714126275506</c:v>
                </c:pt>
                <c:pt idx="599">
                  <c:v>0.39555066167091835</c:v>
                </c:pt>
                <c:pt idx="600">
                  <c:v>0.46207549426020406</c:v>
                </c:pt>
                <c:pt idx="601">
                  <c:v>0.38663255341198982</c:v>
                </c:pt>
                <c:pt idx="602">
                  <c:v>0.42605478714923473</c:v>
                </c:pt>
                <c:pt idx="603">
                  <c:v>0.40251215720663264</c:v>
                </c:pt>
                <c:pt idx="604">
                  <c:v>0.39668217873086736</c:v>
                </c:pt>
                <c:pt idx="605">
                  <c:v>0.41573959661989801</c:v>
                </c:pt>
                <c:pt idx="606">
                  <c:v>0.42582957987882653</c:v>
                </c:pt>
                <c:pt idx="607">
                  <c:v>0.45675372688137755</c:v>
                </c:pt>
                <c:pt idx="608">
                  <c:v>0.38586326132015308</c:v>
                </c:pt>
                <c:pt idx="609">
                  <c:v>0.38580795599489798</c:v>
                </c:pt>
                <c:pt idx="610">
                  <c:v>0.47037727200255108</c:v>
                </c:pt>
                <c:pt idx="611">
                  <c:v>0.44337282764668368</c:v>
                </c:pt>
                <c:pt idx="612">
                  <c:v>0.42948172433035714</c:v>
                </c:pt>
                <c:pt idx="613">
                  <c:v>0.39382523517219387</c:v>
                </c:pt>
                <c:pt idx="614">
                  <c:v>0.40502431441326531</c:v>
                </c:pt>
                <c:pt idx="615">
                  <c:v>0.43125847018494895</c:v>
                </c:pt>
                <c:pt idx="616">
                  <c:v>0.38607401945153064</c:v>
                </c:pt>
                <c:pt idx="617">
                  <c:v>0.4065145687181122</c:v>
                </c:pt>
                <c:pt idx="618">
                  <c:v>0.40821807238520408</c:v>
                </c:pt>
                <c:pt idx="619">
                  <c:v>0.461711276307398</c:v>
                </c:pt>
                <c:pt idx="620">
                  <c:v>0.39077497209821432</c:v>
                </c:pt>
                <c:pt idx="621">
                  <c:v>0.43209303252551018</c:v>
                </c:pt>
                <c:pt idx="622">
                  <c:v>0.42628547512755105</c:v>
                </c:pt>
                <c:pt idx="623">
                  <c:v>0.465617526307398</c:v>
                </c:pt>
                <c:pt idx="624">
                  <c:v>0.41964584661989801</c:v>
                </c:pt>
                <c:pt idx="625">
                  <c:v>0.4054637675382653</c:v>
                </c:pt>
                <c:pt idx="626">
                  <c:v>0.40719915896045922</c:v>
                </c:pt>
                <c:pt idx="627">
                  <c:v>0.41261908083545923</c:v>
                </c:pt>
                <c:pt idx="628">
                  <c:v>0.41374312420280612</c:v>
                </c:pt>
                <c:pt idx="629">
                  <c:v>0.42146195392219388</c:v>
                </c:pt>
                <c:pt idx="630">
                  <c:v>0.41724629304846939</c:v>
                </c:pt>
                <c:pt idx="631">
                  <c:v>0.40653748804209183</c:v>
                </c:pt>
                <c:pt idx="632">
                  <c:v>0.42074796715561225</c:v>
                </c:pt>
                <c:pt idx="633">
                  <c:v>0.46078005420918372</c:v>
                </c:pt>
                <c:pt idx="634">
                  <c:v>0.40574726961096941</c:v>
                </c:pt>
                <c:pt idx="635">
                  <c:v>0.42833824936224496</c:v>
                </c:pt>
                <c:pt idx="636">
                  <c:v>0.39811114875637754</c:v>
                </c:pt>
                <c:pt idx="637">
                  <c:v>0.43301179846938775</c:v>
                </c:pt>
                <c:pt idx="638">
                  <c:v>0.42367267219387755</c:v>
                </c:pt>
                <c:pt idx="639">
                  <c:v>0.43294602997448983</c:v>
                </c:pt>
                <c:pt idx="640">
                  <c:v>0.40008520009566323</c:v>
                </c:pt>
                <c:pt idx="641">
                  <c:v>0.42962521922831631</c:v>
                </c:pt>
                <c:pt idx="642">
                  <c:v>0.41042779416454078</c:v>
                </c:pt>
                <c:pt idx="643">
                  <c:v>0.41703404017857137</c:v>
                </c:pt>
                <c:pt idx="644">
                  <c:v>0.41184281329719385</c:v>
                </c:pt>
                <c:pt idx="645">
                  <c:v>0.43864397321428572</c:v>
                </c:pt>
                <c:pt idx="646">
                  <c:v>0.43584632095025511</c:v>
                </c:pt>
                <c:pt idx="647">
                  <c:v>0.38651745854591835</c:v>
                </c:pt>
                <c:pt idx="648">
                  <c:v>0.43787866709183676</c:v>
                </c:pt>
                <c:pt idx="649">
                  <c:v>0.43650251116071431</c:v>
                </c:pt>
                <c:pt idx="650">
                  <c:v>0.43711884167729598</c:v>
                </c:pt>
                <c:pt idx="651">
                  <c:v>0.44533093510841837</c:v>
                </c:pt>
                <c:pt idx="652">
                  <c:v>0.40238161670918371</c:v>
                </c:pt>
                <c:pt idx="653">
                  <c:v>0.45694804288903063</c:v>
                </c:pt>
                <c:pt idx="654">
                  <c:v>0.43184640066964286</c:v>
                </c:pt>
                <c:pt idx="655">
                  <c:v>0.42333535953443879</c:v>
                </c:pt>
                <c:pt idx="656">
                  <c:v>0.43067452566964282</c:v>
                </c:pt>
                <c:pt idx="657">
                  <c:v>0.44418297592474493</c:v>
                </c:pt>
                <c:pt idx="658">
                  <c:v>0.42284608179209182</c:v>
                </c:pt>
                <c:pt idx="659">
                  <c:v>0.40641790896045921</c:v>
                </c:pt>
                <c:pt idx="660">
                  <c:v>0.46501365194515304</c:v>
                </c:pt>
                <c:pt idx="661">
                  <c:v>0.50238610092474489</c:v>
                </c:pt>
                <c:pt idx="662">
                  <c:v>0.41868672273596941</c:v>
                </c:pt>
                <c:pt idx="663">
                  <c:v>0.40905412946428571</c:v>
                </c:pt>
                <c:pt idx="664">
                  <c:v>0.39648537149234692</c:v>
                </c:pt>
                <c:pt idx="665">
                  <c:v>0.44049396125637752</c:v>
                </c:pt>
                <c:pt idx="666">
                  <c:v>0.39432447783801017</c:v>
                </c:pt>
                <c:pt idx="667">
                  <c:v>0.44712910554846935</c:v>
                </c:pt>
                <c:pt idx="668">
                  <c:v>0.41250597895408164</c:v>
                </c:pt>
                <c:pt idx="669">
                  <c:v>0.43205018335459189</c:v>
                </c:pt>
                <c:pt idx="670">
                  <c:v>0.4369514309630102</c:v>
                </c:pt>
                <c:pt idx="671">
                  <c:v>0.41226283482142861</c:v>
                </c:pt>
                <c:pt idx="672">
                  <c:v>0.46139538823341841</c:v>
                </c:pt>
                <c:pt idx="673">
                  <c:v>0.41697923309948981</c:v>
                </c:pt>
                <c:pt idx="674">
                  <c:v>0.40853246572066326</c:v>
                </c:pt>
                <c:pt idx="675">
                  <c:v>0.45002889827806125</c:v>
                </c:pt>
                <c:pt idx="676">
                  <c:v>0.4524274553571429</c:v>
                </c:pt>
                <c:pt idx="677">
                  <c:v>0.42004294882015308</c:v>
                </c:pt>
                <c:pt idx="678">
                  <c:v>0.40610301737882654</c:v>
                </c:pt>
                <c:pt idx="679">
                  <c:v>0.45587183115433677</c:v>
                </c:pt>
                <c:pt idx="680">
                  <c:v>0.46403559470663264</c:v>
                </c:pt>
                <c:pt idx="681">
                  <c:v>0.43903908242984696</c:v>
                </c:pt>
                <c:pt idx="682">
                  <c:v>0.40114795918367346</c:v>
                </c:pt>
                <c:pt idx="683">
                  <c:v>0.39869708625637756</c:v>
                </c:pt>
                <c:pt idx="684">
                  <c:v>0.42953902264030619</c:v>
                </c:pt>
                <c:pt idx="685">
                  <c:v>0.53968879544005111</c:v>
                </c:pt>
                <c:pt idx="686">
                  <c:v>0.4340282206632653</c:v>
                </c:pt>
                <c:pt idx="687">
                  <c:v>0.47439213966836741</c:v>
                </c:pt>
                <c:pt idx="688">
                  <c:v>0.41696827168367345</c:v>
                </c:pt>
                <c:pt idx="689">
                  <c:v>0.50126853475765309</c:v>
                </c:pt>
                <c:pt idx="690">
                  <c:v>0.41537438217474493</c:v>
                </c:pt>
                <c:pt idx="691">
                  <c:v>0.40169054926658165</c:v>
                </c:pt>
                <c:pt idx="692">
                  <c:v>0.39302604830994892</c:v>
                </c:pt>
                <c:pt idx="693">
                  <c:v>0.39924715003188777</c:v>
                </c:pt>
                <c:pt idx="694">
                  <c:v>0.40205127949617347</c:v>
                </c:pt>
                <c:pt idx="695">
                  <c:v>0.39534239477040817</c:v>
                </c:pt>
                <c:pt idx="696">
                  <c:v>0.41738679846938775</c:v>
                </c:pt>
                <c:pt idx="697">
                  <c:v>0.42706373565051015</c:v>
                </c:pt>
                <c:pt idx="698">
                  <c:v>0.42275340800382655</c:v>
                </c:pt>
                <c:pt idx="699">
                  <c:v>0.45157196667729588</c:v>
                </c:pt>
                <c:pt idx="700">
                  <c:v>0.41340880102040817</c:v>
                </c:pt>
                <c:pt idx="701">
                  <c:v>0.45988968829719384</c:v>
                </c:pt>
                <c:pt idx="702">
                  <c:v>0.47315848214285711</c:v>
                </c:pt>
                <c:pt idx="703">
                  <c:v>0.5187639508928571</c:v>
                </c:pt>
                <c:pt idx="704">
                  <c:v>0.43329679528061227</c:v>
                </c:pt>
                <c:pt idx="705">
                  <c:v>0.45522560586734695</c:v>
                </c:pt>
                <c:pt idx="706">
                  <c:v>0.43100436463647956</c:v>
                </c:pt>
                <c:pt idx="707">
                  <c:v>0.41327327806122449</c:v>
                </c:pt>
                <c:pt idx="708">
                  <c:v>0.4251883370535714</c:v>
                </c:pt>
                <c:pt idx="709">
                  <c:v>0.40336415816326532</c:v>
                </c:pt>
                <c:pt idx="710">
                  <c:v>0.50417530293367341</c:v>
                </c:pt>
                <c:pt idx="711">
                  <c:v>0.39272112165178569</c:v>
                </c:pt>
                <c:pt idx="712">
                  <c:v>0.45424356265943877</c:v>
                </c:pt>
                <c:pt idx="713">
                  <c:v>0.45899932238520413</c:v>
                </c:pt>
                <c:pt idx="714">
                  <c:v>0.42479023836096941</c:v>
                </c:pt>
                <c:pt idx="715">
                  <c:v>0.44480179767219385</c:v>
                </c:pt>
                <c:pt idx="716">
                  <c:v>0.45860321667729598</c:v>
                </c:pt>
                <c:pt idx="717">
                  <c:v>0.403278958067602</c:v>
                </c:pt>
                <c:pt idx="718">
                  <c:v>0.43363460618622451</c:v>
                </c:pt>
                <c:pt idx="719">
                  <c:v>0.40370794802295923</c:v>
                </c:pt>
                <c:pt idx="720">
                  <c:v>0.45014797911352045</c:v>
                </c:pt>
                <c:pt idx="721">
                  <c:v>0.44885204081632657</c:v>
                </c:pt>
                <c:pt idx="722">
                  <c:v>0.40687828842474494</c:v>
                </c:pt>
                <c:pt idx="723">
                  <c:v>0.42557049186862245</c:v>
                </c:pt>
                <c:pt idx="724">
                  <c:v>0.41567382812499998</c:v>
                </c:pt>
                <c:pt idx="725">
                  <c:v>0.39124481823979596</c:v>
                </c:pt>
                <c:pt idx="726">
                  <c:v>0.41721490353954083</c:v>
                </c:pt>
                <c:pt idx="727">
                  <c:v>0.41913813376913261</c:v>
                </c:pt>
                <c:pt idx="728">
                  <c:v>0.39358607700892861</c:v>
                </c:pt>
                <c:pt idx="729">
                  <c:v>0.40574826610331632</c:v>
                </c:pt>
                <c:pt idx="730">
                  <c:v>0.42933972417091837</c:v>
                </c:pt>
                <c:pt idx="731">
                  <c:v>0.42408023756377555</c:v>
                </c:pt>
                <c:pt idx="732">
                  <c:v>0.40399842554209187</c:v>
                </c:pt>
                <c:pt idx="733">
                  <c:v>0.43154595822704078</c:v>
                </c:pt>
                <c:pt idx="734">
                  <c:v>0.40816326530612246</c:v>
                </c:pt>
                <c:pt idx="735">
                  <c:v>0.39628109056122446</c:v>
                </c:pt>
                <c:pt idx="736">
                  <c:v>0.41602110570790818</c:v>
                </c:pt>
                <c:pt idx="737">
                  <c:v>0.39132304288903064</c:v>
                </c:pt>
                <c:pt idx="738">
                  <c:v>0.41742765465561227</c:v>
                </c:pt>
                <c:pt idx="739">
                  <c:v>0.41136051100127558</c:v>
                </c:pt>
                <c:pt idx="740">
                  <c:v>0.39569116709183677</c:v>
                </c:pt>
                <c:pt idx="741">
                  <c:v>0.42693219866071425</c:v>
                </c:pt>
                <c:pt idx="742">
                  <c:v>0.49844397720025513</c:v>
                </c:pt>
                <c:pt idx="743">
                  <c:v>0.38480947066326532</c:v>
                </c:pt>
                <c:pt idx="744">
                  <c:v>0.38908043686224492</c:v>
                </c:pt>
                <c:pt idx="745">
                  <c:v>0.40061134805484694</c:v>
                </c:pt>
                <c:pt idx="746">
                  <c:v>0.39829051737882654</c:v>
                </c:pt>
                <c:pt idx="747">
                  <c:v>0.41870216836734697</c:v>
                </c:pt>
                <c:pt idx="748">
                  <c:v>0.40045440051020409</c:v>
                </c:pt>
                <c:pt idx="749">
                  <c:v>0.4158143335459184</c:v>
                </c:pt>
                <c:pt idx="750">
                  <c:v>0.3839699258609694</c:v>
                </c:pt>
                <c:pt idx="751">
                  <c:v>0.4537273796237245</c:v>
                </c:pt>
                <c:pt idx="752">
                  <c:v>0.41192053970025511</c:v>
                </c:pt>
                <c:pt idx="753">
                  <c:v>0.41574059311224493</c:v>
                </c:pt>
                <c:pt idx="754">
                  <c:v>0.3982152822066326</c:v>
                </c:pt>
                <c:pt idx="755">
                  <c:v>0.46440927933673465</c:v>
                </c:pt>
                <c:pt idx="756">
                  <c:v>0.41950434470663261</c:v>
                </c:pt>
                <c:pt idx="757">
                  <c:v>0.43881736288265311</c:v>
                </c:pt>
                <c:pt idx="758">
                  <c:v>0.40118034518494894</c:v>
                </c:pt>
                <c:pt idx="759">
                  <c:v>0.47353864397321427</c:v>
                </c:pt>
                <c:pt idx="760">
                  <c:v>0.41103764748086735</c:v>
                </c:pt>
                <c:pt idx="761">
                  <c:v>0.42551369180484694</c:v>
                </c:pt>
                <c:pt idx="762">
                  <c:v>0.39251733896683677</c:v>
                </c:pt>
                <c:pt idx="763">
                  <c:v>0.42972536670918371</c:v>
                </c:pt>
                <c:pt idx="764">
                  <c:v>0.43348812181122448</c:v>
                </c:pt>
                <c:pt idx="765">
                  <c:v>0.42154864875637754</c:v>
                </c:pt>
                <c:pt idx="766">
                  <c:v>0.4055285395408163</c:v>
                </c:pt>
                <c:pt idx="767">
                  <c:v>0.43661362005739801</c:v>
                </c:pt>
                <c:pt idx="768">
                  <c:v>0.43027891820790815</c:v>
                </c:pt>
                <c:pt idx="769">
                  <c:v>0.46561802455357137</c:v>
                </c:pt>
                <c:pt idx="770">
                  <c:v>0.44417500398596943</c:v>
                </c:pt>
                <c:pt idx="771">
                  <c:v>0.42152871890943877</c:v>
                </c:pt>
                <c:pt idx="772">
                  <c:v>0.43447016501913266</c:v>
                </c:pt>
                <c:pt idx="773">
                  <c:v>0.41640923947704078</c:v>
                </c:pt>
                <c:pt idx="774">
                  <c:v>0.42354462292729589</c:v>
                </c:pt>
                <c:pt idx="775">
                  <c:v>0.40412398357780616</c:v>
                </c:pt>
                <c:pt idx="776">
                  <c:v>0.42328453842474489</c:v>
                </c:pt>
                <c:pt idx="777">
                  <c:v>0.39340621014030613</c:v>
                </c:pt>
                <c:pt idx="778">
                  <c:v>0.39781120455994895</c:v>
                </c:pt>
                <c:pt idx="779">
                  <c:v>0.40042849170918371</c:v>
                </c:pt>
                <c:pt idx="780">
                  <c:v>0.40672333386479592</c:v>
                </c:pt>
                <c:pt idx="781">
                  <c:v>0.39246053890306121</c:v>
                </c:pt>
                <c:pt idx="782">
                  <c:v>0.45166264748086737</c:v>
                </c:pt>
                <c:pt idx="783">
                  <c:v>0.42963269292091844</c:v>
                </c:pt>
                <c:pt idx="784">
                  <c:v>0.40749711017219387</c:v>
                </c:pt>
                <c:pt idx="785">
                  <c:v>0.38793347417091839</c:v>
                </c:pt>
                <c:pt idx="786">
                  <c:v>0.4724898357780612</c:v>
                </c:pt>
                <c:pt idx="787">
                  <c:v>0.41137545838647954</c:v>
                </c:pt>
                <c:pt idx="788">
                  <c:v>0.44505590322066324</c:v>
                </c:pt>
                <c:pt idx="789">
                  <c:v>0.39696717554209182</c:v>
                </c:pt>
                <c:pt idx="790">
                  <c:v>0.41365045041454079</c:v>
                </c:pt>
                <c:pt idx="791">
                  <c:v>0.43171287069515307</c:v>
                </c:pt>
                <c:pt idx="792">
                  <c:v>0.42793815768494897</c:v>
                </c:pt>
                <c:pt idx="793">
                  <c:v>0.40990812340561222</c:v>
                </c:pt>
                <c:pt idx="794">
                  <c:v>0.42584203603316328</c:v>
                </c:pt>
                <c:pt idx="795">
                  <c:v>0.41375707509566323</c:v>
                </c:pt>
                <c:pt idx="796">
                  <c:v>0.38894491390306124</c:v>
                </c:pt>
                <c:pt idx="797">
                  <c:v>0.45476074218750001</c:v>
                </c:pt>
                <c:pt idx="798">
                  <c:v>0.40540995695153059</c:v>
                </c:pt>
                <c:pt idx="799">
                  <c:v>0.44479830994897956</c:v>
                </c:pt>
                <c:pt idx="800">
                  <c:v>0.44993921396683673</c:v>
                </c:pt>
                <c:pt idx="801">
                  <c:v>0.40660026705994895</c:v>
                </c:pt>
                <c:pt idx="802">
                  <c:v>0.41350645727040813</c:v>
                </c:pt>
                <c:pt idx="803">
                  <c:v>0.41487414301658165</c:v>
                </c:pt>
                <c:pt idx="804">
                  <c:v>0.42327507174744894</c:v>
                </c:pt>
                <c:pt idx="805">
                  <c:v>0.39112274792729596</c:v>
                </c:pt>
                <c:pt idx="806">
                  <c:v>0.49459303252551018</c:v>
                </c:pt>
                <c:pt idx="807">
                  <c:v>0.40919513313137756</c:v>
                </c:pt>
                <c:pt idx="808">
                  <c:v>0.43506905691964287</c:v>
                </c:pt>
                <c:pt idx="809">
                  <c:v>0.41964783960459184</c:v>
                </c:pt>
                <c:pt idx="810">
                  <c:v>0.43612484056122447</c:v>
                </c:pt>
                <c:pt idx="811">
                  <c:v>0.4486417809311225</c:v>
                </c:pt>
                <c:pt idx="812">
                  <c:v>0.46332260443239803</c:v>
                </c:pt>
                <c:pt idx="813">
                  <c:v>0.45175432477678573</c:v>
                </c:pt>
                <c:pt idx="814">
                  <c:v>0.46983717315051021</c:v>
                </c:pt>
                <c:pt idx="815">
                  <c:v>0.41973453443877551</c:v>
                </c:pt>
                <c:pt idx="816">
                  <c:v>0.4238914022640306</c:v>
                </c:pt>
                <c:pt idx="817">
                  <c:v>0.44130859374999998</c:v>
                </c:pt>
                <c:pt idx="818">
                  <c:v>0.47397959183673471</c:v>
                </c:pt>
                <c:pt idx="819">
                  <c:v>0.46728465800382651</c:v>
                </c:pt>
                <c:pt idx="820">
                  <c:v>0.41887605628188773</c:v>
                </c:pt>
                <c:pt idx="821">
                  <c:v>0.47562480070153063</c:v>
                </c:pt>
                <c:pt idx="822">
                  <c:v>0.42656798070790813</c:v>
                </c:pt>
                <c:pt idx="823">
                  <c:v>0.46515465561224489</c:v>
                </c:pt>
                <c:pt idx="824">
                  <c:v>0.42062988281250002</c:v>
                </c:pt>
                <c:pt idx="825">
                  <c:v>0.45489327566964283</c:v>
                </c:pt>
                <c:pt idx="826">
                  <c:v>0.39272361288265306</c:v>
                </c:pt>
                <c:pt idx="827">
                  <c:v>0.41192801339285712</c:v>
                </c:pt>
                <c:pt idx="828">
                  <c:v>0.44908173230229592</c:v>
                </c:pt>
                <c:pt idx="829">
                  <c:v>0.40925193319515307</c:v>
                </c:pt>
                <c:pt idx="830">
                  <c:v>0.40255151865433675</c:v>
                </c:pt>
                <c:pt idx="831">
                  <c:v>0.44675641741071431</c:v>
                </c:pt>
                <c:pt idx="832">
                  <c:v>0.39083077566964286</c:v>
                </c:pt>
                <c:pt idx="833">
                  <c:v>0.42636918048469385</c:v>
                </c:pt>
                <c:pt idx="834">
                  <c:v>0.41968221859056121</c:v>
                </c:pt>
                <c:pt idx="835">
                  <c:v>0.4195731026785714</c:v>
                </c:pt>
                <c:pt idx="836">
                  <c:v>0.44908820950255107</c:v>
                </c:pt>
                <c:pt idx="837">
                  <c:v>0.39480877311862245</c:v>
                </c:pt>
                <c:pt idx="838">
                  <c:v>0.41924575494260202</c:v>
                </c:pt>
                <c:pt idx="839">
                  <c:v>0.43156887755102047</c:v>
                </c:pt>
                <c:pt idx="840">
                  <c:v>0.45247379225127554</c:v>
                </c:pt>
                <c:pt idx="841">
                  <c:v>0.41176010443239797</c:v>
                </c:pt>
                <c:pt idx="842">
                  <c:v>0.43199786750637759</c:v>
                </c:pt>
                <c:pt idx="843">
                  <c:v>0.39696119658801016</c:v>
                </c:pt>
                <c:pt idx="844">
                  <c:v>0.41768624441964286</c:v>
                </c:pt>
                <c:pt idx="845">
                  <c:v>0.45816525829081634</c:v>
                </c:pt>
                <c:pt idx="846">
                  <c:v>0.38940529336734692</c:v>
                </c:pt>
                <c:pt idx="847">
                  <c:v>0.43137057557397956</c:v>
                </c:pt>
                <c:pt idx="848">
                  <c:v>0.44648836096938777</c:v>
                </c:pt>
                <c:pt idx="849">
                  <c:v>0.46783123405612248</c:v>
                </c:pt>
                <c:pt idx="850">
                  <c:v>0.38939931441326531</c:v>
                </c:pt>
                <c:pt idx="851">
                  <c:v>0.41486666932397953</c:v>
                </c:pt>
                <c:pt idx="852">
                  <c:v>0.42947773836096942</c:v>
                </c:pt>
                <c:pt idx="853">
                  <c:v>0.44490792410714286</c:v>
                </c:pt>
                <c:pt idx="854">
                  <c:v>0.44935227997448984</c:v>
                </c:pt>
                <c:pt idx="855">
                  <c:v>0.41501963089923466</c:v>
                </c:pt>
                <c:pt idx="856">
                  <c:v>0.44538325095663267</c:v>
                </c:pt>
                <c:pt idx="857">
                  <c:v>0.47922512755102042</c:v>
                </c:pt>
                <c:pt idx="858">
                  <c:v>0.39450284996811225</c:v>
                </c:pt>
                <c:pt idx="859">
                  <c:v>0.38934749681122449</c:v>
                </c:pt>
                <c:pt idx="860">
                  <c:v>0.47912498007015308</c:v>
                </c:pt>
                <c:pt idx="861">
                  <c:v>0.43473224250637754</c:v>
                </c:pt>
                <c:pt idx="862">
                  <c:v>0.39659398915816324</c:v>
                </c:pt>
                <c:pt idx="863">
                  <c:v>0.42552066725127558</c:v>
                </c:pt>
                <c:pt idx="864">
                  <c:v>0.48488470583545923</c:v>
                </c:pt>
                <c:pt idx="865">
                  <c:v>0.44241021603954078</c:v>
                </c:pt>
                <c:pt idx="866">
                  <c:v>0.42550223214285715</c:v>
                </c:pt>
                <c:pt idx="867">
                  <c:v>0.456989895567602</c:v>
                </c:pt>
                <c:pt idx="868">
                  <c:v>0.47318189971301017</c:v>
                </c:pt>
                <c:pt idx="869">
                  <c:v>0.4051020408163265</c:v>
                </c:pt>
                <c:pt idx="870">
                  <c:v>0.46955915178571428</c:v>
                </c:pt>
                <c:pt idx="871">
                  <c:v>0.40382702885841837</c:v>
                </c:pt>
                <c:pt idx="872">
                  <c:v>0.4383878746811225</c:v>
                </c:pt>
                <c:pt idx="873">
                  <c:v>0.5038175621811225</c:v>
                </c:pt>
                <c:pt idx="874">
                  <c:v>0.42601642219387753</c:v>
                </c:pt>
                <c:pt idx="875">
                  <c:v>0.3716866629464286</c:v>
                </c:pt>
                <c:pt idx="876">
                  <c:v>0.45887924505739802</c:v>
                </c:pt>
                <c:pt idx="877">
                  <c:v>0.38946458466198985</c:v>
                </c:pt>
                <c:pt idx="878">
                  <c:v>0.41471869021045921</c:v>
                </c:pt>
                <c:pt idx="879">
                  <c:v>0.41511678890306125</c:v>
                </c:pt>
                <c:pt idx="880">
                  <c:v>0.40472985092474489</c:v>
                </c:pt>
                <c:pt idx="881">
                  <c:v>0.42648975605867345</c:v>
                </c:pt>
                <c:pt idx="882">
                  <c:v>0.40325603874362248</c:v>
                </c:pt>
                <c:pt idx="883">
                  <c:v>0.45918915417729594</c:v>
                </c:pt>
                <c:pt idx="884">
                  <c:v>0.42725954639668373</c:v>
                </c:pt>
                <c:pt idx="885">
                  <c:v>0.40340053013392863</c:v>
                </c:pt>
                <c:pt idx="886">
                  <c:v>0.41130221619897955</c:v>
                </c:pt>
                <c:pt idx="887">
                  <c:v>0.40427744339923466</c:v>
                </c:pt>
                <c:pt idx="888">
                  <c:v>0.4046835140306122</c:v>
                </c:pt>
                <c:pt idx="889">
                  <c:v>0.39879025829081632</c:v>
                </c:pt>
                <c:pt idx="890">
                  <c:v>0.41821239237882657</c:v>
                </c:pt>
                <c:pt idx="891">
                  <c:v>0.48564951371173465</c:v>
                </c:pt>
                <c:pt idx="892">
                  <c:v>0.4491475007971939</c:v>
                </c:pt>
                <c:pt idx="893">
                  <c:v>0.40403330277423466</c:v>
                </c:pt>
                <c:pt idx="894">
                  <c:v>0.40350416533801015</c:v>
                </c:pt>
                <c:pt idx="895">
                  <c:v>0.40182955994897956</c:v>
                </c:pt>
                <c:pt idx="896">
                  <c:v>0.44231455277423465</c:v>
                </c:pt>
                <c:pt idx="897">
                  <c:v>0.45724898357780619</c:v>
                </c:pt>
                <c:pt idx="898">
                  <c:v>0.4084995814732143</c:v>
                </c:pt>
                <c:pt idx="899">
                  <c:v>0.42711953922193879</c:v>
                </c:pt>
                <c:pt idx="900">
                  <c:v>0.43953284438775508</c:v>
                </c:pt>
                <c:pt idx="901">
                  <c:v>0.41060168207908165</c:v>
                </c:pt>
                <c:pt idx="902">
                  <c:v>0.40881845902423469</c:v>
                </c:pt>
                <c:pt idx="903">
                  <c:v>0.39614257812499998</c:v>
                </c:pt>
                <c:pt idx="904">
                  <c:v>0.42003796635841839</c:v>
                </c:pt>
                <c:pt idx="905">
                  <c:v>0.39047552614795922</c:v>
                </c:pt>
                <c:pt idx="906">
                  <c:v>0.39993871572066325</c:v>
                </c:pt>
                <c:pt idx="907">
                  <c:v>0.47613351004464288</c:v>
                </c:pt>
                <c:pt idx="908">
                  <c:v>0.42935566804846936</c:v>
                </c:pt>
                <c:pt idx="909">
                  <c:v>0.40612942442602046</c:v>
                </c:pt>
                <c:pt idx="910">
                  <c:v>0.46852379623724488</c:v>
                </c:pt>
                <c:pt idx="911">
                  <c:v>0.47091039540816321</c:v>
                </c:pt>
                <c:pt idx="912">
                  <c:v>0.45599838568239803</c:v>
                </c:pt>
                <c:pt idx="913">
                  <c:v>0.40810895647321432</c:v>
                </c:pt>
                <c:pt idx="914">
                  <c:v>0.41815110809948985</c:v>
                </c:pt>
                <c:pt idx="915">
                  <c:v>0.44461296237244896</c:v>
                </c:pt>
                <c:pt idx="916">
                  <c:v>0.42485949457908162</c:v>
                </c:pt>
                <c:pt idx="917">
                  <c:v>0.40854043765943876</c:v>
                </c:pt>
                <c:pt idx="918">
                  <c:v>0.42355658083545922</c:v>
                </c:pt>
                <c:pt idx="919">
                  <c:v>0.41001923230229592</c:v>
                </c:pt>
                <c:pt idx="920">
                  <c:v>0.46885961415816324</c:v>
                </c:pt>
                <c:pt idx="921">
                  <c:v>0.503091119260204</c:v>
                </c:pt>
                <c:pt idx="922">
                  <c:v>0.38406010841836735</c:v>
                </c:pt>
                <c:pt idx="923">
                  <c:v>0.44426867426658168</c:v>
                </c:pt>
                <c:pt idx="924">
                  <c:v>0.4345498844068878</c:v>
                </c:pt>
                <c:pt idx="925">
                  <c:v>0.42152871890943877</c:v>
                </c:pt>
                <c:pt idx="926">
                  <c:v>0.41417211415816324</c:v>
                </c:pt>
                <c:pt idx="927">
                  <c:v>0.4257085060586735</c:v>
                </c:pt>
                <c:pt idx="928">
                  <c:v>0.42632932079081631</c:v>
                </c:pt>
                <c:pt idx="929">
                  <c:v>0.39835080516581634</c:v>
                </c:pt>
                <c:pt idx="930">
                  <c:v>0.46077208227040817</c:v>
                </c:pt>
                <c:pt idx="931">
                  <c:v>0.40777413504464288</c:v>
                </c:pt>
                <c:pt idx="932">
                  <c:v>0.42862025669642861</c:v>
                </c:pt>
                <c:pt idx="933">
                  <c:v>0.42790527343750001</c:v>
                </c:pt>
                <c:pt idx="934">
                  <c:v>0.43812579719387756</c:v>
                </c:pt>
                <c:pt idx="935">
                  <c:v>0.42992665816326531</c:v>
                </c:pt>
                <c:pt idx="936">
                  <c:v>0.42301897321428572</c:v>
                </c:pt>
                <c:pt idx="937">
                  <c:v>0.40256696428571431</c:v>
                </c:pt>
                <c:pt idx="938">
                  <c:v>0.40785833864795923</c:v>
                </c:pt>
                <c:pt idx="939">
                  <c:v>0.44507284359056126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E0-465C-B741-C86A724E1B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0.11201769770408163</c:v>
                </c:pt>
                <c:pt idx="1">
                  <c:v>0.21545659279336735</c:v>
                </c:pt>
                <c:pt idx="2">
                  <c:v>0.26432059151785714</c:v>
                </c:pt>
                <c:pt idx="3">
                  <c:v>0.27143405213647964</c:v>
                </c:pt>
                <c:pt idx="4">
                  <c:v>0.28975854990433675</c:v>
                </c:pt>
                <c:pt idx="5">
                  <c:v>0.32459592235331636</c:v>
                </c:pt>
                <c:pt idx="6">
                  <c:v>0.30668397241709183</c:v>
                </c:pt>
                <c:pt idx="7">
                  <c:v>0.31443767936862244</c:v>
                </c:pt>
                <c:pt idx="8">
                  <c:v>0.32772042410714286</c:v>
                </c:pt>
                <c:pt idx="9">
                  <c:v>0.33531369579081632</c:v>
                </c:pt>
                <c:pt idx="10">
                  <c:v>0.3483363560267857</c:v>
                </c:pt>
                <c:pt idx="11">
                  <c:v>0.33874113121811222</c:v>
                </c:pt>
                <c:pt idx="12">
                  <c:v>0.33851891342474488</c:v>
                </c:pt>
                <c:pt idx="13">
                  <c:v>0.36691047512755104</c:v>
                </c:pt>
                <c:pt idx="14">
                  <c:v>0.35294862085459183</c:v>
                </c:pt>
                <c:pt idx="15">
                  <c:v>0.35841936383928569</c:v>
                </c:pt>
                <c:pt idx="16">
                  <c:v>0.36768923389668368</c:v>
                </c:pt>
                <c:pt idx="17">
                  <c:v>0.41278250558035717</c:v>
                </c:pt>
                <c:pt idx="18">
                  <c:v>0.37469457509566323</c:v>
                </c:pt>
                <c:pt idx="19">
                  <c:v>0.40905313297193879</c:v>
                </c:pt>
                <c:pt idx="20">
                  <c:v>0.37211067044005108</c:v>
                </c:pt>
                <c:pt idx="21">
                  <c:v>0.3809988839285714</c:v>
                </c:pt>
                <c:pt idx="22">
                  <c:v>0.37748873963647955</c:v>
                </c:pt>
                <c:pt idx="23">
                  <c:v>0.40697096221301016</c:v>
                </c:pt>
                <c:pt idx="24">
                  <c:v>0.37566117267219384</c:v>
                </c:pt>
                <c:pt idx="25">
                  <c:v>0.38596340880102042</c:v>
                </c:pt>
                <c:pt idx="26">
                  <c:v>0.39181780133928568</c:v>
                </c:pt>
                <c:pt idx="27">
                  <c:v>0.39634586256377552</c:v>
                </c:pt>
                <c:pt idx="28">
                  <c:v>0.3955805564413265</c:v>
                </c:pt>
                <c:pt idx="29">
                  <c:v>0.4200788225446429</c:v>
                </c:pt>
                <c:pt idx="30">
                  <c:v>0.3902413504464286</c:v>
                </c:pt>
                <c:pt idx="31">
                  <c:v>0.40401486766581629</c:v>
                </c:pt>
                <c:pt idx="32">
                  <c:v>0.39846888950892861</c:v>
                </c:pt>
                <c:pt idx="33">
                  <c:v>0.42613849250637759</c:v>
                </c:pt>
                <c:pt idx="34">
                  <c:v>0.42112364477040815</c:v>
                </c:pt>
                <c:pt idx="35">
                  <c:v>0.43842873086734691</c:v>
                </c:pt>
                <c:pt idx="36">
                  <c:v>0.41245964205994895</c:v>
                </c:pt>
                <c:pt idx="37">
                  <c:v>0.40316485969387755</c:v>
                </c:pt>
                <c:pt idx="38">
                  <c:v>0.41249451929209185</c:v>
                </c:pt>
                <c:pt idx="39">
                  <c:v>0.42019142617984695</c:v>
                </c:pt>
                <c:pt idx="40">
                  <c:v>0.4103321308992347</c:v>
                </c:pt>
                <c:pt idx="41">
                  <c:v>0.39387456154336736</c:v>
                </c:pt>
                <c:pt idx="42">
                  <c:v>0.41933444276147958</c:v>
                </c:pt>
                <c:pt idx="43">
                  <c:v>0.47055215640943876</c:v>
                </c:pt>
                <c:pt idx="44">
                  <c:v>0.40118383290816323</c:v>
                </c:pt>
                <c:pt idx="45">
                  <c:v>0.44054328762755107</c:v>
                </c:pt>
                <c:pt idx="46">
                  <c:v>0.41873007015306124</c:v>
                </c:pt>
                <c:pt idx="47">
                  <c:v>0.42500946667729589</c:v>
                </c:pt>
                <c:pt idx="48">
                  <c:v>0.43256437340561227</c:v>
                </c:pt>
                <c:pt idx="49">
                  <c:v>0.45062878667091838</c:v>
                </c:pt>
                <c:pt idx="50">
                  <c:v>0.38436254384566326</c:v>
                </c:pt>
                <c:pt idx="51">
                  <c:v>0.39091448102678572</c:v>
                </c:pt>
                <c:pt idx="52">
                  <c:v>0.44064692283163265</c:v>
                </c:pt>
                <c:pt idx="53">
                  <c:v>0.40273586973852044</c:v>
                </c:pt>
                <c:pt idx="54">
                  <c:v>0.39917440609056121</c:v>
                </c:pt>
                <c:pt idx="55">
                  <c:v>0.41328423947704079</c:v>
                </c:pt>
                <c:pt idx="56">
                  <c:v>0.39315260283801018</c:v>
                </c:pt>
                <c:pt idx="57">
                  <c:v>0.42674585459183678</c:v>
                </c:pt>
                <c:pt idx="58">
                  <c:v>0.44526118064413267</c:v>
                </c:pt>
                <c:pt idx="59">
                  <c:v>0.39007942044005106</c:v>
                </c:pt>
                <c:pt idx="60">
                  <c:v>0.41051000478316324</c:v>
                </c:pt>
                <c:pt idx="61">
                  <c:v>0.41664042570153065</c:v>
                </c:pt>
                <c:pt idx="62">
                  <c:v>0.43213637994260201</c:v>
                </c:pt>
                <c:pt idx="63">
                  <c:v>0.39702347735969384</c:v>
                </c:pt>
                <c:pt idx="64">
                  <c:v>0.43507852359693877</c:v>
                </c:pt>
                <c:pt idx="65">
                  <c:v>0.44166434151785716</c:v>
                </c:pt>
                <c:pt idx="66">
                  <c:v>0.41697225765306123</c:v>
                </c:pt>
                <c:pt idx="67">
                  <c:v>0.38128736846301015</c:v>
                </c:pt>
                <c:pt idx="68">
                  <c:v>0.46629713408801021</c:v>
                </c:pt>
                <c:pt idx="69">
                  <c:v>0.39789740114795924</c:v>
                </c:pt>
                <c:pt idx="70">
                  <c:v>0.45924695073341837</c:v>
                </c:pt>
                <c:pt idx="71">
                  <c:v>0.43737543845663263</c:v>
                </c:pt>
                <c:pt idx="72">
                  <c:v>0.43055195711096939</c:v>
                </c:pt>
                <c:pt idx="73">
                  <c:v>0.41163255341198984</c:v>
                </c:pt>
                <c:pt idx="74">
                  <c:v>0.480388034119898</c:v>
                </c:pt>
                <c:pt idx="75">
                  <c:v>0.4617381816007653</c:v>
                </c:pt>
                <c:pt idx="76">
                  <c:v>0.39655213647959187</c:v>
                </c:pt>
                <c:pt idx="77">
                  <c:v>0.39085668447066324</c:v>
                </c:pt>
                <c:pt idx="78">
                  <c:v>0.41853724888392863</c:v>
                </c:pt>
                <c:pt idx="79">
                  <c:v>0.38774164939413264</c:v>
                </c:pt>
                <c:pt idx="80">
                  <c:v>0.42044254225127553</c:v>
                </c:pt>
                <c:pt idx="81">
                  <c:v>0.41651287468112247</c:v>
                </c:pt>
                <c:pt idx="82">
                  <c:v>0.39538424744897954</c:v>
                </c:pt>
                <c:pt idx="83">
                  <c:v>0.4677036830357143</c:v>
                </c:pt>
                <c:pt idx="84">
                  <c:v>0.42694714604591844</c:v>
                </c:pt>
                <c:pt idx="85">
                  <c:v>0.395427096619898</c:v>
                </c:pt>
                <c:pt idx="86">
                  <c:v>0.40676269531249998</c:v>
                </c:pt>
                <c:pt idx="87">
                  <c:v>0.40686184630102046</c:v>
                </c:pt>
                <c:pt idx="88">
                  <c:v>0.40904815051020404</c:v>
                </c:pt>
                <c:pt idx="89">
                  <c:v>0.41157126913265307</c:v>
                </c:pt>
                <c:pt idx="90">
                  <c:v>0.43086734693877554</c:v>
                </c:pt>
                <c:pt idx="91">
                  <c:v>0.42626454878826536</c:v>
                </c:pt>
                <c:pt idx="92">
                  <c:v>0.44218700175382653</c:v>
                </c:pt>
                <c:pt idx="93">
                  <c:v>0.39482820471938773</c:v>
                </c:pt>
                <c:pt idx="94">
                  <c:v>0.39622678172831632</c:v>
                </c:pt>
                <c:pt idx="95">
                  <c:v>0.40305474728954077</c:v>
                </c:pt>
                <c:pt idx="96">
                  <c:v>0.40812838807397955</c:v>
                </c:pt>
                <c:pt idx="97">
                  <c:v>0.44388004225127553</c:v>
                </c:pt>
                <c:pt idx="98">
                  <c:v>0.47990373883928567</c:v>
                </c:pt>
                <c:pt idx="99">
                  <c:v>0.46264399314413263</c:v>
                </c:pt>
                <c:pt idx="100">
                  <c:v>0.43064612563775506</c:v>
                </c:pt>
                <c:pt idx="101">
                  <c:v>0.42082220583545926</c:v>
                </c:pt>
                <c:pt idx="102">
                  <c:v>0.39435138313137752</c:v>
                </c:pt>
                <c:pt idx="103">
                  <c:v>0.46145169005102049</c:v>
                </c:pt>
                <c:pt idx="104">
                  <c:v>0.41218859614158165</c:v>
                </c:pt>
                <c:pt idx="105">
                  <c:v>0.44695222815688779</c:v>
                </c:pt>
                <c:pt idx="106">
                  <c:v>0.44081234056122448</c:v>
                </c:pt>
                <c:pt idx="107">
                  <c:v>0.39966667330994893</c:v>
                </c:pt>
                <c:pt idx="108">
                  <c:v>0.45258789062500004</c:v>
                </c:pt>
                <c:pt idx="109">
                  <c:v>0.40097805723852048</c:v>
                </c:pt>
                <c:pt idx="110">
                  <c:v>0.46577198262117342</c:v>
                </c:pt>
                <c:pt idx="111">
                  <c:v>0.38958615672831631</c:v>
                </c:pt>
                <c:pt idx="112">
                  <c:v>0.39778928172831629</c:v>
                </c:pt>
                <c:pt idx="113">
                  <c:v>0.41645607461734696</c:v>
                </c:pt>
                <c:pt idx="114">
                  <c:v>0.42693269690688779</c:v>
                </c:pt>
                <c:pt idx="115">
                  <c:v>0.46345912388392857</c:v>
                </c:pt>
                <c:pt idx="116">
                  <c:v>0.38841428172831632</c:v>
                </c:pt>
                <c:pt idx="117">
                  <c:v>0.41052794164540818</c:v>
                </c:pt>
                <c:pt idx="118">
                  <c:v>0.37897999043367347</c:v>
                </c:pt>
                <c:pt idx="119">
                  <c:v>0.46037896603954082</c:v>
                </c:pt>
                <c:pt idx="120">
                  <c:v>0.3985565808354592</c:v>
                </c:pt>
                <c:pt idx="121">
                  <c:v>0.43455984933035718</c:v>
                </c:pt>
                <c:pt idx="122">
                  <c:v>0.4796047911352041</c:v>
                </c:pt>
                <c:pt idx="123">
                  <c:v>0.39253926179846937</c:v>
                </c:pt>
                <c:pt idx="124">
                  <c:v>0.41285624601403059</c:v>
                </c:pt>
                <c:pt idx="125">
                  <c:v>0.40182358099489801</c:v>
                </c:pt>
                <c:pt idx="126">
                  <c:v>0.40687828842474494</c:v>
                </c:pt>
                <c:pt idx="127">
                  <c:v>0.39316107302295922</c:v>
                </c:pt>
                <c:pt idx="128">
                  <c:v>0.37595513791454077</c:v>
                </c:pt>
                <c:pt idx="129">
                  <c:v>0.43504962531887753</c:v>
                </c:pt>
                <c:pt idx="130">
                  <c:v>0.383342135682398</c:v>
                </c:pt>
                <c:pt idx="131">
                  <c:v>0.41641870615433679</c:v>
                </c:pt>
                <c:pt idx="132">
                  <c:v>0.38556331712372449</c:v>
                </c:pt>
                <c:pt idx="133">
                  <c:v>0.39400609853316326</c:v>
                </c:pt>
                <c:pt idx="134">
                  <c:v>0.41274414062499998</c:v>
                </c:pt>
                <c:pt idx="135">
                  <c:v>0.41612125318877558</c:v>
                </c:pt>
                <c:pt idx="136">
                  <c:v>0.42222327407525512</c:v>
                </c:pt>
                <c:pt idx="137">
                  <c:v>0.43642578124999998</c:v>
                </c:pt>
                <c:pt idx="138">
                  <c:v>0.42191236846301017</c:v>
                </c:pt>
                <c:pt idx="139">
                  <c:v>0.44105648118622448</c:v>
                </c:pt>
                <c:pt idx="140">
                  <c:v>0.49840162627551021</c:v>
                </c:pt>
                <c:pt idx="141">
                  <c:v>0.38862354512117347</c:v>
                </c:pt>
                <c:pt idx="142">
                  <c:v>0.39347496811224492</c:v>
                </c:pt>
                <c:pt idx="143">
                  <c:v>0.39432447783801017</c:v>
                </c:pt>
                <c:pt idx="144">
                  <c:v>0.43049914301658165</c:v>
                </c:pt>
                <c:pt idx="145">
                  <c:v>0.39633340640943876</c:v>
                </c:pt>
                <c:pt idx="146">
                  <c:v>0.44944595025510198</c:v>
                </c:pt>
                <c:pt idx="147">
                  <c:v>0.41625627790178571</c:v>
                </c:pt>
                <c:pt idx="148">
                  <c:v>0.4201122050382653</c:v>
                </c:pt>
                <c:pt idx="149">
                  <c:v>0.38137804926658159</c:v>
                </c:pt>
                <c:pt idx="150">
                  <c:v>0.42627551020408161</c:v>
                </c:pt>
                <c:pt idx="151">
                  <c:v>0.40691764987244894</c:v>
                </c:pt>
                <c:pt idx="152">
                  <c:v>0.38780393016581632</c:v>
                </c:pt>
                <c:pt idx="153">
                  <c:v>0.38132772640306123</c:v>
                </c:pt>
                <c:pt idx="154">
                  <c:v>0.40233976403061222</c:v>
                </c:pt>
                <c:pt idx="155">
                  <c:v>0.41459811463647955</c:v>
                </c:pt>
                <c:pt idx="156">
                  <c:v>0.42015306122448981</c:v>
                </c:pt>
                <c:pt idx="157">
                  <c:v>0.43488769531250004</c:v>
                </c:pt>
                <c:pt idx="158">
                  <c:v>0.40119778380102045</c:v>
                </c:pt>
                <c:pt idx="159">
                  <c:v>0.44049246651785717</c:v>
                </c:pt>
                <c:pt idx="160">
                  <c:v>0.38070790816326527</c:v>
                </c:pt>
                <c:pt idx="161">
                  <c:v>0.39197724011479596</c:v>
                </c:pt>
                <c:pt idx="162">
                  <c:v>0.40299844547193875</c:v>
                </c:pt>
                <c:pt idx="163">
                  <c:v>0.40069007095025511</c:v>
                </c:pt>
                <c:pt idx="164">
                  <c:v>0.39603346221301017</c:v>
                </c:pt>
                <c:pt idx="165">
                  <c:v>0.42844886001275512</c:v>
                </c:pt>
                <c:pt idx="166">
                  <c:v>0.42937260841836739</c:v>
                </c:pt>
                <c:pt idx="167">
                  <c:v>0.37617386798469388</c:v>
                </c:pt>
                <c:pt idx="168">
                  <c:v>0.39850775271045924</c:v>
                </c:pt>
                <c:pt idx="169">
                  <c:v>0.36873754384566326</c:v>
                </c:pt>
                <c:pt idx="170">
                  <c:v>0.39508679448341838</c:v>
                </c:pt>
                <c:pt idx="171">
                  <c:v>0.36941466039540816</c:v>
                </c:pt>
                <c:pt idx="172">
                  <c:v>0.41780980947066326</c:v>
                </c:pt>
                <c:pt idx="173">
                  <c:v>0.36472317442602042</c:v>
                </c:pt>
                <c:pt idx="174">
                  <c:v>0.3708431321747449</c:v>
                </c:pt>
                <c:pt idx="175">
                  <c:v>0.48055893255739801</c:v>
                </c:pt>
                <c:pt idx="176">
                  <c:v>0.35411152742346941</c:v>
                </c:pt>
                <c:pt idx="177">
                  <c:v>0.38185536910076534</c:v>
                </c:pt>
                <c:pt idx="178">
                  <c:v>0.40295858577806126</c:v>
                </c:pt>
                <c:pt idx="179">
                  <c:v>0.39874940210459187</c:v>
                </c:pt>
                <c:pt idx="180">
                  <c:v>0.40489327566964284</c:v>
                </c:pt>
                <c:pt idx="181">
                  <c:v>0.38622100207270404</c:v>
                </c:pt>
                <c:pt idx="182">
                  <c:v>0.40341996173469385</c:v>
                </c:pt>
                <c:pt idx="183">
                  <c:v>0.39912707270408165</c:v>
                </c:pt>
                <c:pt idx="184">
                  <c:v>0.38083496093750002</c:v>
                </c:pt>
                <c:pt idx="185">
                  <c:v>0.42572245695153066</c:v>
                </c:pt>
                <c:pt idx="186">
                  <c:v>0.41887804926658168</c:v>
                </c:pt>
                <c:pt idx="187">
                  <c:v>0.38882134885204078</c:v>
                </c:pt>
                <c:pt idx="188">
                  <c:v>0.40277871890943878</c:v>
                </c:pt>
                <c:pt idx="189">
                  <c:v>0.39046207350127554</c:v>
                </c:pt>
                <c:pt idx="190">
                  <c:v>0.43678551498724494</c:v>
                </c:pt>
                <c:pt idx="191">
                  <c:v>0.37561234454719383</c:v>
                </c:pt>
                <c:pt idx="192">
                  <c:v>0.42494170519770413</c:v>
                </c:pt>
                <c:pt idx="193">
                  <c:v>0.38111198580994893</c:v>
                </c:pt>
                <c:pt idx="194">
                  <c:v>0.38659568319515308</c:v>
                </c:pt>
                <c:pt idx="195">
                  <c:v>0.41036003268494892</c:v>
                </c:pt>
                <c:pt idx="196">
                  <c:v>0.41094447544642859</c:v>
                </c:pt>
                <c:pt idx="197">
                  <c:v>0.38040447624362245</c:v>
                </c:pt>
                <c:pt idx="198">
                  <c:v>0.43250109614158161</c:v>
                </c:pt>
                <c:pt idx="199">
                  <c:v>0.41601114078443879</c:v>
                </c:pt>
                <c:pt idx="200">
                  <c:v>0.39697963169642858</c:v>
                </c:pt>
                <c:pt idx="201">
                  <c:v>0.42172154017857144</c:v>
                </c:pt>
                <c:pt idx="202">
                  <c:v>0.38983727279974489</c:v>
                </c:pt>
                <c:pt idx="203">
                  <c:v>0.4302345742984694</c:v>
                </c:pt>
                <c:pt idx="204">
                  <c:v>0.4153355189732143</c:v>
                </c:pt>
                <c:pt idx="205">
                  <c:v>0.36753427933673466</c:v>
                </c:pt>
                <c:pt idx="206">
                  <c:v>0.39300213249362248</c:v>
                </c:pt>
                <c:pt idx="207">
                  <c:v>0.47225914779974493</c:v>
                </c:pt>
                <c:pt idx="208">
                  <c:v>0.41077258051658161</c:v>
                </c:pt>
                <c:pt idx="209">
                  <c:v>0.42269112723214286</c:v>
                </c:pt>
                <c:pt idx="210">
                  <c:v>0.42413354990433677</c:v>
                </c:pt>
                <c:pt idx="211">
                  <c:v>0.40765505420918369</c:v>
                </c:pt>
                <c:pt idx="212">
                  <c:v>0.41483926578443875</c:v>
                </c:pt>
                <c:pt idx="213">
                  <c:v>0.3955048230229592</c:v>
                </c:pt>
                <c:pt idx="214">
                  <c:v>0.42454510124362249</c:v>
                </c:pt>
                <c:pt idx="215">
                  <c:v>0.42798798230229596</c:v>
                </c:pt>
                <c:pt idx="216">
                  <c:v>0.42323720503826534</c:v>
                </c:pt>
                <c:pt idx="217">
                  <c:v>0.40514538823341839</c:v>
                </c:pt>
                <c:pt idx="218">
                  <c:v>0.42342504384566326</c:v>
                </c:pt>
                <c:pt idx="219">
                  <c:v>0.44065290178571431</c:v>
                </c:pt>
                <c:pt idx="220">
                  <c:v>0.39669762436224493</c:v>
                </c:pt>
                <c:pt idx="221">
                  <c:v>0.40250518176020411</c:v>
                </c:pt>
                <c:pt idx="222">
                  <c:v>0.47127760283801018</c:v>
                </c:pt>
                <c:pt idx="223">
                  <c:v>0.40295360331632657</c:v>
                </c:pt>
                <c:pt idx="224">
                  <c:v>0.42147391183035721</c:v>
                </c:pt>
                <c:pt idx="225">
                  <c:v>0.40155701929209187</c:v>
                </c:pt>
                <c:pt idx="226">
                  <c:v>0.43441386320153064</c:v>
                </c:pt>
                <c:pt idx="227">
                  <c:v>0.46645059390943877</c:v>
                </c:pt>
                <c:pt idx="228">
                  <c:v>0.40508211096938773</c:v>
                </c:pt>
                <c:pt idx="229">
                  <c:v>0.49168377311862244</c:v>
                </c:pt>
                <c:pt idx="230">
                  <c:v>0.4491410235969388</c:v>
                </c:pt>
                <c:pt idx="231">
                  <c:v>0.41060267857142863</c:v>
                </c:pt>
                <c:pt idx="232">
                  <c:v>0.512246392697704</c:v>
                </c:pt>
                <c:pt idx="233">
                  <c:v>0.41593989158163264</c:v>
                </c:pt>
                <c:pt idx="234">
                  <c:v>0.44703493702168368</c:v>
                </c:pt>
                <c:pt idx="235">
                  <c:v>0.43839684311224492</c:v>
                </c:pt>
                <c:pt idx="236">
                  <c:v>0.46819694674744894</c:v>
                </c:pt>
                <c:pt idx="237">
                  <c:v>0.41188217474489797</c:v>
                </c:pt>
                <c:pt idx="238">
                  <c:v>0.41225087691326534</c:v>
                </c:pt>
                <c:pt idx="239">
                  <c:v>0.41143674266581631</c:v>
                </c:pt>
                <c:pt idx="240">
                  <c:v>0.39980568399234695</c:v>
                </c:pt>
                <c:pt idx="241">
                  <c:v>0.41148606903698981</c:v>
                </c:pt>
                <c:pt idx="242">
                  <c:v>0.40142946827168369</c:v>
                </c:pt>
                <c:pt idx="243">
                  <c:v>0.4725690569196429</c:v>
                </c:pt>
                <c:pt idx="244">
                  <c:v>0.43212442203443879</c:v>
                </c:pt>
                <c:pt idx="245">
                  <c:v>0.4133520009566326</c:v>
                </c:pt>
                <c:pt idx="246">
                  <c:v>0.44695721061862248</c:v>
                </c:pt>
                <c:pt idx="247">
                  <c:v>0.38856624681122448</c:v>
                </c:pt>
                <c:pt idx="248">
                  <c:v>0.38193010602678568</c:v>
                </c:pt>
                <c:pt idx="249">
                  <c:v>0.42752560985331634</c:v>
                </c:pt>
                <c:pt idx="250">
                  <c:v>0.40286292251275507</c:v>
                </c:pt>
                <c:pt idx="251">
                  <c:v>0.37078932158801015</c:v>
                </c:pt>
                <c:pt idx="252">
                  <c:v>0.47364526865433676</c:v>
                </c:pt>
                <c:pt idx="253">
                  <c:v>0.44429557955994897</c:v>
                </c:pt>
                <c:pt idx="254">
                  <c:v>0.41305056202168372</c:v>
                </c:pt>
                <c:pt idx="255">
                  <c:v>0.41939821827168372</c:v>
                </c:pt>
                <c:pt idx="256">
                  <c:v>0.4008201132015306</c:v>
                </c:pt>
                <c:pt idx="257">
                  <c:v>0.40039461096938778</c:v>
                </c:pt>
                <c:pt idx="258">
                  <c:v>0.45173040896045924</c:v>
                </c:pt>
                <c:pt idx="259">
                  <c:v>0.40982740752551017</c:v>
                </c:pt>
                <c:pt idx="260">
                  <c:v>0.41197036431760203</c:v>
                </c:pt>
                <c:pt idx="261">
                  <c:v>0.41348901865433674</c:v>
                </c:pt>
                <c:pt idx="262">
                  <c:v>0.43520856584821432</c:v>
                </c:pt>
                <c:pt idx="263">
                  <c:v>0.48155243542729592</c:v>
                </c:pt>
                <c:pt idx="264">
                  <c:v>0.37958336654974489</c:v>
                </c:pt>
                <c:pt idx="265">
                  <c:v>0.45416683274872444</c:v>
                </c:pt>
                <c:pt idx="266">
                  <c:v>0.50226751833545924</c:v>
                </c:pt>
                <c:pt idx="267">
                  <c:v>0.38685327646683676</c:v>
                </c:pt>
                <c:pt idx="268">
                  <c:v>0.38223652742346936</c:v>
                </c:pt>
                <c:pt idx="269">
                  <c:v>0.42908262914540818</c:v>
                </c:pt>
                <c:pt idx="270">
                  <c:v>0.4052654655612245</c:v>
                </c:pt>
                <c:pt idx="271">
                  <c:v>0.3984898158482143</c:v>
                </c:pt>
                <c:pt idx="272">
                  <c:v>0.38157336176658163</c:v>
                </c:pt>
                <c:pt idx="273">
                  <c:v>0.45286939971301021</c:v>
                </c:pt>
                <c:pt idx="274">
                  <c:v>0.46796974649234691</c:v>
                </c:pt>
                <c:pt idx="275">
                  <c:v>0.40628537547831634</c:v>
                </c:pt>
                <c:pt idx="276">
                  <c:v>0.42870595503826531</c:v>
                </c:pt>
                <c:pt idx="277">
                  <c:v>0.43406907684948987</c:v>
                </c:pt>
                <c:pt idx="278">
                  <c:v>0.40716926419005106</c:v>
                </c:pt>
                <c:pt idx="279">
                  <c:v>0.42844985650510203</c:v>
                </c:pt>
                <c:pt idx="280">
                  <c:v>0.46151496731505109</c:v>
                </c:pt>
                <c:pt idx="281">
                  <c:v>0.44958695392219389</c:v>
                </c:pt>
                <c:pt idx="282">
                  <c:v>0.39010383450255104</c:v>
                </c:pt>
                <c:pt idx="283">
                  <c:v>0.44291743064413264</c:v>
                </c:pt>
                <c:pt idx="284">
                  <c:v>0.44835728236607142</c:v>
                </c:pt>
                <c:pt idx="285">
                  <c:v>0.3815853196747449</c:v>
                </c:pt>
                <c:pt idx="286">
                  <c:v>0.42669702646683677</c:v>
                </c:pt>
                <c:pt idx="287">
                  <c:v>0.48043935347576533</c:v>
                </c:pt>
                <c:pt idx="288">
                  <c:v>0.41152044802295923</c:v>
                </c:pt>
                <c:pt idx="289">
                  <c:v>0.41304757254464286</c:v>
                </c:pt>
                <c:pt idx="290">
                  <c:v>0.42624262595663265</c:v>
                </c:pt>
                <c:pt idx="291">
                  <c:v>0.41782525510204077</c:v>
                </c:pt>
                <c:pt idx="292">
                  <c:v>0.41563147720025506</c:v>
                </c:pt>
                <c:pt idx="293">
                  <c:v>0.40766053491709187</c:v>
                </c:pt>
                <c:pt idx="294">
                  <c:v>0.42383211096938778</c:v>
                </c:pt>
                <c:pt idx="295">
                  <c:v>0.40550163424744895</c:v>
                </c:pt>
                <c:pt idx="296">
                  <c:v>0.43762705277423475</c:v>
                </c:pt>
                <c:pt idx="297">
                  <c:v>0.40998535156249999</c:v>
                </c:pt>
                <c:pt idx="298">
                  <c:v>0.39848383689413264</c:v>
                </c:pt>
                <c:pt idx="299">
                  <c:v>0.39705486686862246</c:v>
                </c:pt>
                <c:pt idx="300">
                  <c:v>0.53883430325255099</c:v>
                </c:pt>
                <c:pt idx="301">
                  <c:v>0.43315977758290819</c:v>
                </c:pt>
                <c:pt idx="302">
                  <c:v>0.39001813616071429</c:v>
                </c:pt>
                <c:pt idx="303">
                  <c:v>0.38577606823979593</c:v>
                </c:pt>
                <c:pt idx="304">
                  <c:v>0.42484155771683679</c:v>
                </c:pt>
                <c:pt idx="305">
                  <c:v>0.43850944674744896</c:v>
                </c:pt>
                <c:pt idx="306">
                  <c:v>0.43226094148596939</c:v>
                </c:pt>
                <c:pt idx="307">
                  <c:v>0.40598044882015311</c:v>
                </c:pt>
                <c:pt idx="308">
                  <c:v>0.42489337531887755</c:v>
                </c:pt>
                <c:pt idx="309">
                  <c:v>0.40544433593750001</c:v>
                </c:pt>
                <c:pt idx="310">
                  <c:v>0.40858577806122448</c:v>
                </c:pt>
                <c:pt idx="311">
                  <c:v>0.38123604910714282</c:v>
                </c:pt>
                <c:pt idx="312">
                  <c:v>0.42101303411989799</c:v>
                </c:pt>
                <c:pt idx="313">
                  <c:v>0.39352529097576527</c:v>
                </c:pt>
                <c:pt idx="314">
                  <c:v>0.42172851562500002</c:v>
                </c:pt>
                <c:pt idx="315">
                  <c:v>0.39442861128826534</c:v>
                </c:pt>
                <c:pt idx="316">
                  <c:v>0.38744569116709182</c:v>
                </c:pt>
                <c:pt idx="317">
                  <c:v>0.44176648198341839</c:v>
                </c:pt>
                <c:pt idx="318">
                  <c:v>0.40617227359693875</c:v>
                </c:pt>
                <c:pt idx="319">
                  <c:v>0.43850346779336741</c:v>
                </c:pt>
                <c:pt idx="320">
                  <c:v>0.40867346938775506</c:v>
                </c:pt>
                <c:pt idx="321">
                  <c:v>0.44496621890943877</c:v>
                </c:pt>
                <c:pt idx="322">
                  <c:v>0.44681770169005108</c:v>
                </c:pt>
                <c:pt idx="323">
                  <c:v>0.46038942920918369</c:v>
                </c:pt>
                <c:pt idx="324">
                  <c:v>0.41271225286989799</c:v>
                </c:pt>
                <c:pt idx="325">
                  <c:v>0.41755072146045924</c:v>
                </c:pt>
                <c:pt idx="326">
                  <c:v>0.43242038026147955</c:v>
                </c:pt>
                <c:pt idx="327">
                  <c:v>0.40852050781249999</c:v>
                </c:pt>
                <c:pt idx="328">
                  <c:v>0.46516462053571433</c:v>
                </c:pt>
                <c:pt idx="329">
                  <c:v>0.43946059869260201</c:v>
                </c:pt>
                <c:pt idx="330">
                  <c:v>0.44737224968112249</c:v>
                </c:pt>
                <c:pt idx="331">
                  <c:v>0.41701709980867352</c:v>
                </c:pt>
                <c:pt idx="332">
                  <c:v>0.43109454719387758</c:v>
                </c:pt>
                <c:pt idx="333">
                  <c:v>0.4633614676339286</c:v>
                </c:pt>
                <c:pt idx="334">
                  <c:v>0.43680992904974492</c:v>
                </c:pt>
                <c:pt idx="335">
                  <c:v>0.40729233099489798</c:v>
                </c:pt>
                <c:pt idx="336">
                  <c:v>0.38456483179209183</c:v>
                </c:pt>
                <c:pt idx="337">
                  <c:v>0.42783302774234694</c:v>
                </c:pt>
                <c:pt idx="338">
                  <c:v>0.39066485969387754</c:v>
                </c:pt>
                <c:pt idx="339">
                  <c:v>0.42045599489795926</c:v>
                </c:pt>
                <c:pt idx="340">
                  <c:v>0.41066745057397958</c:v>
                </c:pt>
                <c:pt idx="341">
                  <c:v>0.37790626992984694</c:v>
                </c:pt>
                <c:pt idx="342">
                  <c:v>0.38629773198341838</c:v>
                </c:pt>
                <c:pt idx="343">
                  <c:v>0.39959542410714288</c:v>
                </c:pt>
                <c:pt idx="344">
                  <c:v>0.43248614875637759</c:v>
                </c:pt>
                <c:pt idx="345">
                  <c:v>0.39355518574617343</c:v>
                </c:pt>
                <c:pt idx="346">
                  <c:v>0.40626245615433676</c:v>
                </c:pt>
                <c:pt idx="347">
                  <c:v>0.41363251355229591</c:v>
                </c:pt>
                <c:pt idx="348">
                  <c:v>0.45947464923469383</c:v>
                </c:pt>
                <c:pt idx="349">
                  <c:v>0.38206762197066324</c:v>
                </c:pt>
                <c:pt idx="350">
                  <c:v>0.41767478475765307</c:v>
                </c:pt>
                <c:pt idx="351">
                  <c:v>0.42351472815688779</c:v>
                </c:pt>
                <c:pt idx="352">
                  <c:v>0.42036431760204079</c:v>
                </c:pt>
                <c:pt idx="353">
                  <c:v>0.41608936543367347</c:v>
                </c:pt>
                <c:pt idx="354">
                  <c:v>0.37234235491071432</c:v>
                </c:pt>
                <c:pt idx="355">
                  <c:v>0.40823301977040816</c:v>
                </c:pt>
                <c:pt idx="356">
                  <c:v>0.43404864875637755</c:v>
                </c:pt>
                <c:pt idx="357">
                  <c:v>0.38856923628826534</c:v>
                </c:pt>
                <c:pt idx="358">
                  <c:v>0.38197743941326534</c:v>
                </c:pt>
                <c:pt idx="359">
                  <c:v>0.40293915417729592</c:v>
                </c:pt>
                <c:pt idx="360">
                  <c:v>0.45741091358418368</c:v>
                </c:pt>
                <c:pt idx="361">
                  <c:v>0.39187061543367346</c:v>
                </c:pt>
                <c:pt idx="362">
                  <c:v>0.3715755540497449</c:v>
                </c:pt>
                <c:pt idx="363">
                  <c:v>0.43749402104591839</c:v>
                </c:pt>
                <c:pt idx="364">
                  <c:v>0.40644531250000004</c:v>
                </c:pt>
                <c:pt idx="365">
                  <c:v>0.42969298070790818</c:v>
                </c:pt>
                <c:pt idx="366">
                  <c:v>0.39291045519770407</c:v>
                </c:pt>
                <c:pt idx="367">
                  <c:v>0.40594357860331631</c:v>
                </c:pt>
                <c:pt idx="368">
                  <c:v>0.41302415497448985</c:v>
                </c:pt>
                <c:pt idx="369">
                  <c:v>0.39213169642857137</c:v>
                </c:pt>
                <c:pt idx="370">
                  <c:v>0.37693767936862244</c:v>
                </c:pt>
                <c:pt idx="371">
                  <c:v>0.49949328364158163</c:v>
                </c:pt>
                <c:pt idx="372">
                  <c:v>0.38732013313137753</c:v>
                </c:pt>
                <c:pt idx="373">
                  <c:v>0.40095613440688777</c:v>
                </c:pt>
                <c:pt idx="374">
                  <c:v>0.45142398756377555</c:v>
                </c:pt>
                <c:pt idx="375">
                  <c:v>0.41160614636479592</c:v>
                </c:pt>
                <c:pt idx="376">
                  <c:v>0.40327297911352045</c:v>
                </c:pt>
                <c:pt idx="377">
                  <c:v>0.47325763313137759</c:v>
                </c:pt>
                <c:pt idx="378">
                  <c:v>0.40742635921556125</c:v>
                </c:pt>
                <c:pt idx="379">
                  <c:v>0.3930883290816326</c:v>
                </c:pt>
                <c:pt idx="380">
                  <c:v>0.44434490593112247</c:v>
                </c:pt>
                <c:pt idx="381">
                  <c:v>0.42158801020408165</c:v>
                </c:pt>
                <c:pt idx="382">
                  <c:v>0.41476751833545922</c:v>
                </c:pt>
                <c:pt idx="383">
                  <c:v>0.41367187500000002</c:v>
                </c:pt>
                <c:pt idx="384">
                  <c:v>0.3968535754145408</c:v>
                </c:pt>
                <c:pt idx="385">
                  <c:v>0.43801967075892861</c:v>
                </c:pt>
                <c:pt idx="386">
                  <c:v>0.39764678332270409</c:v>
                </c:pt>
                <c:pt idx="387">
                  <c:v>0.42744738520408165</c:v>
                </c:pt>
                <c:pt idx="388">
                  <c:v>0.45482152822066324</c:v>
                </c:pt>
                <c:pt idx="389">
                  <c:v>0.38864347496811225</c:v>
                </c:pt>
                <c:pt idx="390">
                  <c:v>0.44307985889668372</c:v>
                </c:pt>
                <c:pt idx="391">
                  <c:v>0.42596958705357141</c:v>
                </c:pt>
                <c:pt idx="392">
                  <c:v>0.4597596460459184</c:v>
                </c:pt>
                <c:pt idx="393">
                  <c:v>0.40322265624999998</c:v>
                </c:pt>
                <c:pt idx="394">
                  <c:v>0.39891780931122445</c:v>
                </c:pt>
                <c:pt idx="395">
                  <c:v>0.4011260363520408</c:v>
                </c:pt>
                <c:pt idx="396">
                  <c:v>0.41146165497448983</c:v>
                </c:pt>
                <c:pt idx="397">
                  <c:v>0.37221330915178569</c:v>
                </c:pt>
                <c:pt idx="398">
                  <c:v>0.51149603396045917</c:v>
                </c:pt>
                <c:pt idx="399">
                  <c:v>0.40491420200892858</c:v>
                </c:pt>
                <c:pt idx="400">
                  <c:v>0.41534149792729591</c:v>
                </c:pt>
                <c:pt idx="401">
                  <c:v>0.4462098413584184</c:v>
                </c:pt>
                <c:pt idx="402">
                  <c:v>0.41959950972576532</c:v>
                </c:pt>
                <c:pt idx="403">
                  <c:v>0.41507991868622451</c:v>
                </c:pt>
                <c:pt idx="404">
                  <c:v>0.41375856983418369</c:v>
                </c:pt>
                <c:pt idx="405">
                  <c:v>0.38640933912627551</c:v>
                </c:pt>
                <c:pt idx="406">
                  <c:v>0.38305066167091839</c:v>
                </c:pt>
                <c:pt idx="407">
                  <c:v>0.38629573899872449</c:v>
                </c:pt>
                <c:pt idx="408">
                  <c:v>0.42400051817602047</c:v>
                </c:pt>
                <c:pt idx="409">
                  <c:v>0.39855757732780617</c:v>
                </c:pt>
                <c:pt idx="410">
                  <c:v>0.37956493144132653</c:v>
                </c:pt>
                <c:pt idx="411">
                  <c:v>0.43390116788903066</c:v>
                </c:pt>
                <c:pt idx="412">
                  <c:v>0.40202088647959183</c:v>
                </c:pt>
                <c:pt idx="413">
                  <c:v>0.39617097815688773</c:v>
                </c:pt>
                <c:pt idx="414">
                  <c:v>0.42378228635204079</c:v>
                </c:pt>
                <c:pt idx="415">
                  <c:v>0.46909030213647956</c:v>
                </c:pt>
                <c:pt idx="416">
                  <c:v>0.42611507493622447</c:v>
                </c:pt>
                <c:pt idx="417">
                  <c:v>0.42065579161352046</c:v>
                </c:pt>
                <c:pt idx="418">
                  <c:v>0.39483567841198985</c:v>
                </c:pt>
                <c:pt idx="419">
                  <c:v>0.39105249521683677</c:v>
                </c:pt>
                <c:pt idx="420">
                  <c:v>0.45809301259566326</c:v>
                </c:pt>
                <c:pt idx="421">
                  <c:v>0.41450494260204079</c:v>
                </c:pt>
                <c:pt idx="422">
                  <c:v>0.43720603475765307</c:v>
                </c:pt>
                <c:pt idx="423">
                  <c:v>0.43999571508290819</c:v>
                </c:pt>
                <c:pt idx="424">
                  <c:v>0.38349758848852045</c:v>
                </c:pt>
                <c:pt idx="425">
                  <c:v>0.40151666135204078</c:v>
                </c:pt>
                <c:pt idx="426">
                  <c:v>0.39714504942602047</c:v>
                </c:pt>
                <c:pt idx="427">
                  <c:v>0.41546556122448985</c:v>
                </c:pt>
                <c:pt idx="428">
                  <c:v>0.43599330357142863</c:v>
                </c:pt>
                <c:pt idx="429">
                  <c:v>0.4059425821109694</c:v>
                </c:pt>
                <c:pt idx="430">
                  <c:v>0.39812460140306122</c:v>
                </c:pt>
                <c:pt idx="431">
                  <c:v>0.47523915816326529</c:v>
                </c:pt>
                <c:pt idx="432">
                  <c:v>0.45631228077168373</c:v>
                </c:pt>
                <c:pt idx="433">
                  <c:v>0.44523826132015309</c:v>
                </c:pt>
                <c:pt idx="434">
                  <c:v>0.41285724250637756</c:v>
                </c:pt>
                <c:pt idx="435">
                  <c:v>0.39286212531887754</c:v>
                </c:pt>
                <c:pt idx="436">
                  <c:v>0.37206483179209182</c:v>
                </c:pt>
                <c:pt idx="437">
                  <c:v>0.41251644212372446</c:v>
                </c:pt>
                <c:pt idx="438">
                  <c:v>0.41619848134566328</c:v>
                </c:pt>
                <c:pt idx="439">
                  <c:v>0.41377451371173468</c:v>
                </c:pt>
                <c:pt idx="440">
                  <c:v>0.43471729512117346</c:v>
                </c:pt>
                <c:pt idx="441">
                  <c:v>0.41626973054846939</c:v>
                </c:pt>
                <c:pt idx="442">
                  <c:v>0.42925352758290819</c:v>
                </c:pt>
                <c:pt idx="443">
                  <c:v>0.40860371492346942</c:v>
                </c:pt>
                <c:pt idx="444">
                  <c:v>0.42534129862882653</c:v>
                </c:pt>
                <c:pt idx="445">
                  <c:v>0.48326141980229592</c:v>
                </c:pt>
                <c:pt idx="446">
                  <c:v>0.41295190927933678</c:v>
                </c:pt>
                <c:pt idx="447">
                  <c:v>0.41874152981505108</c:v>
                </c:pt>
                <c:pt idx="448">
                  <c:v>0.39814602598852045</c:v>
                </c:pt>
                <c:pt idx="449">
                  <c:v>0.45083107461734695</c:v>
                </c:pt>
                <c:pt idx="450">
                  <c:v>0.44164441167091839</c:v>
                </c:pt>
                <c:pt idx="451">
                  <c:v>0.43706802056760202</c:v>
                </c:pt>
                <c:pt idx="452">
                  <c:v>0.38518913424744894</c:v>
                </c:pt>
                <c:pt idx="453">
                  <c:v>0.41115722656249998</c:v>
                </c:pt>
                <c:pt idx="454">
                  <c:v>0.43381995376275512</c:v>
                </c:pt>
                <c:pt idx="455">
                  <c:v>0.41085130341198983</c:v>
                </c:pt>
                <c:pt idx="456">
                  <c:v>0.39570960220025514</c:v>
                </c:pt>
                <c:pt idx="457">
                  <c:v>0.38944166533801017</c:v>
                </c:pt>
                <c:pt idx="458">
                  <c:v>0.42964664381377554</c:v>
                </c:pt>
                <c:pt idx="459">
                  <c:v>0.41485321667729591</c:v>
                </c:pt>
                <c:pt idx="460">
                  <c:v>0.40499292490433675</c:v>
                </c:pt>
                <c:pt idx="461">
                  <c:v>0.41552634725765308</c:v>
                </c:pt>
                <c:pt idx="462">
                  <c:v>0.45922801737882651</c:v>
                </c:pt>
                <c:pt idx="463">
                  <c:v>0.40106674505739798</c:v>
                </c:pt>
                <c:pt idx="464">
                  <c:v>0.39069076849489798</c:v>
                </c:pt>
                <c:pt idx="465">
                  <c:v>0.40560227997448983</c:v>
                </c:pt>
                <c:pt idx="466">
                  <c:v>0.4090795400191326</c:v>
                </c:pt>
                <c:pt idx="467">
                  <c:v>0.40400689572704079</c:v>
                </c:pt>
                <c:pt idx="468">
                  <c:v>0.47345643335459187</c:v>
                </c:pt>
                <c:pt idx="469">
                  <c:v>0.40406568877551019</c:v>
                </c:pt>
                <c:pt idx="470">
                  <c:v>0.43142588089923473</c:v>
                </c:pt>
                <c:pt idx="471">
                  <c:v>0.40873375717474492</c:v>
                </c:pt>
                <c:pt idx="472">
                  <c:v>0.41878886320153064</c:v>
                </c:pt>
                <c:pt idx="473">
                  <c:v>0.39682916135204077</c:v>
                </c:pt>
                <c:pt idx="474">
                  <c:v>0.46505500637755109</c:v>
                </c:pt>
                <c:pt idx="475">
                  <c:v>0.42486647002551015</c:v>
                </c:pt>
                <c:pt idx="476">
                  <c:v>0.44054677535076536</c:v>
                </c:pt>
                <c:pt idx="477">
                  <c:v>0.40035574776785715</c:v>
                </c:pt>
                <c:pt idx="478">
                  <c:v>0.44115812340561222</c:v>
                </c:pt>
                <c:pt idx="479">
                  <c:v>0.39629504145408162</c:v>
                </c:pt>
                <c:pt idx="480">
                  <c:v>0.42087352519132659</c:v>
                </c:pt>
                <c:pt idx="481">
                  <c:v>0.44993572624362249</c:v>
                </c:pt>
                <c:pt idx="482">
                  <c:v>0.40819913903061222</c:v>
                </c:pt>
                <c:pt idx="483">
                  <c:v>0.38899075255102045</c:v>
                </c:pt>
                <c:pt idx="484">
                  <c:v>0.40329540019132654</c:v>
                </c:pt>
                <c:pt idx="485">
                  <c:v>0.44346948740433678</c:v>
                </c:pt>
                <c:pt idx="486">
                  <c:v>0.4085583745216837</c:v>
                </c:pt>
                <c:pt idx="487">
                  <c:v>0.38364457110969385</c:v>
                </c:pt>
                <c:pt idx="488">
                  <c:v>0.45768245774872451</c:v>
                </c:pt>
                <c:pt idx="489">
                  <c:v>0.40765505420918369</c:v>
                </c:pt>
                <c:pt idx="490">
                  <c:v>0.39249441964285714</c:v>
                </c:pt>
                <c:pt idx="491">
                  <c:v>0.48118423150510203</c:v>
                </c:pt>
                <c:pt idx="492">
                  <c:v>0.40273836096938775</c:v>
                </c:pt>
                <c:pt idx="493">
                  <c:v>0.43344527264030613</c:v>
                </c:pt>
                <c:pt idx="494">
                  <c:v>0.40979502152423469</c:v>
                </c:pt>
                <c:pt idx="495">
                  <c:v>0.38846061862244896</c:v>
                </c:pt>
                <c:pt idx="496">
                  <c:v>0.39346599968112245</c:v>
                </c:pt>
                <c:pt idx="497">
                  <c:v>0.4538544323979592</c:v>
                </c:pt>
                <c:pt idx="498">
                  <c:v>0.40580955038265309</c:v>
                </c:pt>
                <c:pt idx="499">
                  <c:v>0.38039102359693877</c:v>
                </c:pt>
                <c:pt idx="500">
                  <c:v>0.41486617107780616</c:v>
                </c:pt>
                <c:pt idx="501">
                  <c:v>0.38607053172831629</c:v>
                </c:pt>
                <c:pt idx="502">
                  <c:v>0.39064841757015306</c:v>
                </c:pt>
                <c:pt idx="503">
                  <c:v>0.38551797672193877</c:v>
                </c:pt>
                <c:pt idx="504">
                  <c:v>0.41840820312499999</c:v>
                </c:pt>
                <c:pt idx="505">
                  <c:v>0.41971709582270411</c:v>
                </c:pt>
                <c:pt idx="506">
                  <c:v>0.38834103954081634</c:v>
                </c:pt>
                <c:pt idx="507">
                  <c:v>0.46433205117984694</c:v>
                </c:pt>
                <c:pt idx="508">
                  <c:v>0.41294543207908163</c:v>
                </c:pt>
                <c:pt idx="509">
                  <c:v>0.41600416533801021</c:v>
                </c:pt>
                <c:pt idx="510">
                  <c:v>0.45002840003188782</c:v>
                </c:pt>
                <c:pt idx="511">
                  <c:v>0.3939383370535714</c:v>
                </c:pt>
                <c:pt idx="512">
                  <c:v>0.3933170240752551</c:v>
                </c:pt>
                <c:pt idx="513">
                  <c:v>0.43221908880739801</c:v>
                </c:pt>
                <c:pt idx="514">
                  <c:v>0.41232162786989801</c:v>
                </c:pt>
                <c:pt idx="515">
                  <c:v>0.40315539301658165</c:v>
                </c:pt>
                <c:pt idx="516">
                  <c:v>0.41700265066964282</c:v>
                </c:pt>
                <c:pt idx="517">
                  <c:v>0.42372050382653059</c:v>
                </c:pt>
                <c:pt idx="518">
                  <c:v>0.40615782445790816</c:v>
                </c:pt>
                <c:pt idx="519">
                  <c:v>0.43012595663265307</c:v>
                </c:pt>
                <c:pt idx="520">
                  <c:v>0.42802734375000001</c:v>
                </c:pt>
                <c:pt idx="521">
                  <c:v>0.48713578204719388</c:v>
                </c:pt>
                <c:pt idx="522">
                  <c:v>0.45260283801020407</c:v>
                </c:pt>
                <c:pt idx="523">
                  <c:v>0.40249671157525507</c:v>
                </c:pt>
                <c:pt idx="524">
                  <c:v>0.41600316884566324</c:v>
                </c:pt>
                <c:pt idx="525">
                  <c:v>0.40912637515943878</c:v>
                </c:pt>
                <c:pt idx="526">
                  <c:v>0.42313257334183679</c:v>
                </c:pt>
                <c:pt idx="527">
                  <c:v>0.41150151466836737</c:v>
                </c:pt>
                <c:pt idx="528">
                  <c:v>0.43948600924744896</c:v>
                </c:pt>
                <c:pt idx="529">
                  <c:v>0.40096958705357139</c:v>
                </c:pt>
                <c:pt idx="530">
                  <c:v>0.46108547911352044</c:v>
                </c:pt>
                <c:pt idx="531">
                  <c:v>0.4583107461734694</c:v>
                </c:pt>
                <c:pt idx="532">
                  <c:v>0.41043178013392861</c:v>
                </c:pt>
                <c:pt idx="533">
                  <c:v>0.40182706871811225</c:v>
                </c:pt>
                <c:pt idx="534">
                  <c:v>0.43097945232780616</c:v>
                </c:pt>
                <c:pt idx="535">
                  <c:v>0.42652164381377555</c:v>
                </c:pt>
                <c:pt idx="536">
                  <c:v>0.40489128268494895</c:v>
                </c:pt>
                <c:pt idx="537">
                  <c:v>0.47281618702168371</c:v>
                </c:pt>
                <c:pt idx="538">
                  <c:v>0.44565230389030619</c:v>
                </c:pt>
                <c:pt idx="539">
                  <c:v>0.41912816884566323</c:v>
                </c:pt>
                <c:pt idx="540">
                  <c:v>0.41454729352678571</c:v>
                </c:pt>
                <c:pt idx="541">
                  <c:v>0.4918432118941326</c:v>
                </c:pt>
                <c:pt idx="542">
                  <c:v>0.40481405452806124</c:v>
                </c:pt>
                <c:pt idx="543">
                  <c:v>0.44029516103316324</c:v>
                </c:pt>
                <c:pt idx="544">
                  <c:v>0.39583067602040817</c:v>
                </c:pt>
                <c:pt idx="545">
                  <c:v>0.40840939891581629</c:v>
                </c:pt>
                <c:pt idx="546">
                  <c:v>0.38051857461734695</c:v>
                </c:pt>
                <c:pt idx="547">
                  <c:v>0.40819614955357142</c:v>
                </c:pt>
                <c:pt idx="548">
                  <c:v>0.39033751195790817</c:v>
                </c:pt>
                <c:pt idx="549">
                  <c:v>0.43522949218750001</c:v>
                </c:pt>
                <c:pt idx="550">
                  <c:v>0.37529745296556122</c:v>
                </c:pt>
                <c:pt idx="551">
                  <c:v>0.36875896843112244</c:v>
                </c:pt>
                <c:pt idx="552">
                  <c:v>0.40320770886479596</c:v>
                </c:pt>
                <c:pt idx="553">
                  <c:v>0.39993472975127553</c:v>
                </c:pt>
                <c:pt idx="554">
                  <c:v>0.39296426578443877</c:v>
                </c:pt>
                <c:pt idx="555">
                  <c:v>0.44217305086096942</c:v>
                </c:pt>
                <c:pt idx="556">
                  <c:v>0.41849938217474492</c:v>
                </c:pt>
                <c:pt idx="557">
                  <c:v>0.40640794403698982</c:v>
                </c:pt>
                <c:pt idx="558">
                  <c:v>0.44747688137755104</c:v>
                </c:pt>
                <c:pt idx="559">
                  <c:v>0.37815489477040815</c:v>
                </c:pt>
                <c:pt idx="560">
                  <c:v>0.42130699936224492</c:v>
                </c:pt>
                <c:pt idx="561">
                  <c:v>0.41151845503826534</c:v>
                </c:pt>
                <c:pt idx="562">
                  <c:v>0.40419473453443877</c:v>
                </c:pt>
                <c:pt idx="563">
                  <c:v>0.43860809948979596</c:v>
                </c:pt>
                <c:pt idx="564">
                  <c:v>0.43482641103316327</c:v>
                </c:pt>
                <c:pt idx="565">
                  <c:v>0.43360471141581636</c:v>
                </c:pt>
                <c:pt idx="566">
                  <c:v>0.40118831712372449</c:v>
                </c:pt>
                <c:pt idx="567">
                  <c:v>0.52052574936224494</c:v>
                </c:pt>
                <c:pt idx="568">
                  <c:v>0.4020886479591837</c:v>
                </c:pt>
                <c:pt idx="569">
                  <c:v>0.41796326929209182</c:v>
                </c:pt>
                <c:pt idx="570">
                  <c:v>0.4358114437181122</c:v>
                </c:pt>
                <c:pt idx="571">
                  <c:v>0.44989636479591838</c:v>
                </c:pt>
                <c:pt idx="572">
                  <c:v>0.44649284518494897</c:v>
                </c:pt>
                <c:pt idx="573">
                  <c:v>0.45194415656887754</c:v>
                </c:pt>
                <c:pt idx="574">
                  <c:v>0.42100257095025512</c:v>
                </c:pt>
                <c:pt idx="575">
                  <c:v>0.41870167012117343</c:v>
                </c:pt>
                <c:pt idx="576">
                  <c:v>0.46902802136479588</c:v>
                </c:pt>
                <c:pt idx="577">
                  <c:v>0.40536561304209184</c:v>
                </c:pt>
                <c:pt idx="578">
                  <c:v>0.44048499282525511</c:v>
                </c:pt>
                <c:pt idx="579">
                  <c:v>0.46967723612882656</c:v>
                </c:pt>
                <c:pt idx="580">
                  <c:v>0.44329559948979591</c:v>
                </c:pt>
                <c:pt idx="581">
                  <c:v>0.41771016023596941</c:v>
                </c:pt>
                <c:pt idx="582">
                  <c:v>0.46524184869260204</c:v>
                </c:pt>
                <c:pt idx="583">
                  <c:v>0.40327796157525508</c:v>
                </c:pt>
                <c:pt idx="584">
                  <c:v>0.44832290338010206</c:v>
                </c:pt>
                <c:pt idx="585">
                  <c:v>0.46841119260204078</c:v>
                </c:pt>
                <c:pt idx="586">
                  <c:v>0.4129115513392857</c:v>
                </c:pt>
                <c:pt idx="587">
                  <c:v>0.39835229990433674</c:v>
                </c:pt>
                <c:pt idx="588">
                  <c:v>0.45180713887117352</c:v>
                </c:pt>
                <c:pt idx="589">
                  <c:v>0.41108747209821428</c:v>
                </c:pt>
                <c:pt idx="590">
                  <c:v>0.44805783641581631</c:v>
                </c:pt>
                <c:pt idx="591">
                  <c:v>0.42708217075892863</c:v>
                </c:pt>
                <c:pt idx="592">
                  <c:v>0.40346679687499998</c:v>
                </c:pt>
                <c:pt idx="593">
                  <c:v>0.38851044323979589</c:v>
                </c:pt>
                <c:pt idx="594">
                  <c:v>0.39091298628826532</c:v>
                </c:pt>
                <c:pt idx="595">
                  <c:v>0.42208027742346943</c:v>
                </c:pt>
                <c:pt idx="596">
                  <c:v>0.43169393734056122</c:v>
                </c:pt>
                <c:pt idx="597">
                  <c:v>0.38535754145408163</c:v>
                </c:pt>
                <c:pt idx="598">
                  <c:v>0.46489058514030612</c:v>
                </c:pt>
                <c:pt idx="599">
                  <c:v>0.44836077008928571</c:v>
                </c:pt>
                <c:pt idx="600">
                  <c:v>0.40640246332908159</c:v>
                </c:pt>
                <c:pt idx="601">
                  <c:v>0.4265042051977041</c:v>
                </c:pt>
                <c:pt idx="602">
                  <c:v>0.40956433354591837</c:v>
                </c:pt>
                <c:pt idx="603">
                  <c:v>0.40803372130102045</c:v>
                </c:pt>
                <c:pt idx="604">
                  <c:v>0.43919353874362249</c:v>
                </c:pt>
                <c:pt idx="605">
                  <c:v>0.39780173788265305</c:v>
                </c:pt>
                <c:pt idx="606">
                  <c:v>0.39939762037627552</c:v>
                </c:pt>
                <c:pt idx="607">
                  <c:v>0.39334691884566325</c:v>
                </c:pt>
                <c:pt idx="608">
                  <c:v>0.39445601482780612</c:v>
                </c:pt>
                <c:pt idx="609">
                  <c:v>0.4001574457908163</c:v>
                </c:pt>
                <c:pt idx="610">
                  <c:v>0.4512859733737245</c:v>
                </c:pt>
                <c:pt idx="611">
                  <c:v>0.38997030452806125</c:v>
                </c:pt>
                <c:pt idx="612">
                  <c:v>0.4629015864158163</c:v>
                </c:pt>
                <c:pt idx="613">
                  <c:v>0.45044543207908161</c:v>
                </c:pt>
                <c:pt idx="614">
                  <c:v>0.47948869977678571</c:v>
                </c:pt>
                <c:pt idx="615">
                  <c:v>0.40566356425382655</c:v>
                </c:pt>
                <c:pt idx="616">
                  <c:v>0.38717115752551018</c:v>
                </c:pt>
                <c:pt idx="617">
                  <c:v>0.42810855787627555</c:v>
                </c:pt>
                <c:pt idx="618">
                  <c:v>0.42551717952806123</c:v>
                </c:pt>
                <c:pt idx="619">
                  <c:v>0.44330805564413267</c:v>
                </c:pt>
                <c:pt idx="620">
                  <c:v>0.38292709661989799</c:v>
                </c:pt>
                <c:pt idx="621">
                  <c:v>0.40421267139668371</c:v>
                </c:pt>
                <c:pt idx="622">
                  <c:v>0.43986816406250001</c:v>
                </c:pt>
                <c:pt idx="623">
                  <c:v>0.41653130978954078</c:v>
                </c:pt>
                <c:pt idx="624">
                  <c:v>0.42328802614795924</c:v>
                </c:pt>
                <c:pt idx="625">
                  <c:v>0.4118637396364796</c:v>
                </c:pt>
                <c:pt idx="626">
                  <c:v>0.43829470264668369</c:v>
                </c:pt>
                <c:pt idx="627">
                  <c:v>0.40752750318877556</c:v>
                </c:pt>
                <c:pt idx="628">
                  <c:v>0.45840092873086741</c:v>
                </c:pt>
                <c:pt idx="629">
                  <c:v>0.42586943957270407</c:v>
                </c:pt>
                <c:pt idx="630">
                  <c:v>0.43939532844387758</c:v>
                </c:pt>
                <c:pt idx="631">
                  <c:v>0.41644909917091838</c:v>
                </c:pt>
                <c:pt idx="632">
                  <c:v>0.42305185746173468</c:v>
                </c:pt>
                <c:pt idx="633">
                  <c:v>0.45171297034438779</c:v>
                </c:pt>
                <c:pt idx="634">
                  <c:v>0.42404735331632654</c:v>
                </c:pt>
                <c:pt idx="635">
                  <c:v>0.40525998485331632</c:v>
                </c:pt>
                <c:pt idx="636">
                  <c:v>0.37740652901785715</c:v>
                </c:pt>
                <c:pt idx="637">
                  <c:v>0.41046715561224489</c:v>
                </c:pt>
                <c:pt idx="638">
                  <c:v>0.38438347018494895</c:v>
                </c:pt>
                <c:pt idx="639">
                  <c:v>0.44534388950892861</c:v>
                </c:pt>
                <c:pt idx="640">
                  <c:v>0.39658651546556123</c:v>
                </c:pt>
                <c:pt idx="641">
                  <c:v>0.40684839365433678</c:v>
                </c:pt>
                <c:pt idx="642">
                  <c:v>0.40322863520408159</c:v>
                </c:pt>
                <c:pt idx="643">
                  <c:v>0.38519810267857141</c:v>
                </c:pt>
                <c:pt idx="644">
                  <c:v>0.4177674585459184</c:v>
                </c:pt>
                <c:pt idx="645">
                  <c:v>0.44403200733418369</c:v>
                </c:pt>
                <c:pt idx="646">
                  <c:v>0.42348881935586735</c:v>
                </c:pt>
                <c:pt idx="647">
                  <c:v>0.42096470424107141</c:v>
                </c:pt>
                <c:pt idx="648">
                  <c:v>0.46209243463010202</c:v>
                </c:pt>
                <c:pt idx="649">
                  <c:v>0.43507952008928574</c:v>
                </c:pt>
                <c:pt idx="650">
                  <c:v>0.4480568399234694</c:v>
                </c:pt>
                <c:pt idx="651">
                  <c:v>0.43752690529336735</c:v>
                </c:pt>
                <c:pt idx="652">
                  <c:v>0.41964235889668366</c:v>
                </c:pt>
                <c:pt idx="653">
                  <c:v>0.41510532924107141</c:v>
                </c:pt>
                <c:pt idx="654">
                  <c:v>0.41000129544005104</c:v>
                </c:pt>
                <c:pt idx="655">
                  <c:v>0.49786053093112248</c:v>
                </c:pt>
                <c:pt idx="656">
                  <c:v>0.46133659518494891</c:v>
                </c:pt>
                <c:pt idx="657">
                  <c:v>0.44708525988520409</c:v>
                </c:pt>
                <c:pt idx="658">
                  <c:v>0.42337023676658164</c:v>
                </c:pt>
                <c:pt idx="659">
                  <c:v>0.4017508370535714</c:v>
                </c:pt>
                <c:pt idx="660">
                  <c:v>0.48378109056122448</c:v>
                </c:pt>
                <c:pt idx="661">
                  <c:v>0.44270467952806125</c:v>
                </c:pt>
                <c:pt idx="662">
                  <c:v>0.43916762994260206</c:v>
                </c:pt>
                <c:pt idx="663">
                  <c:v>0.42478525589923466</c:v>
                </c:pt>
                <c:pt idx="664">
                  <c:v>0.38330875318877555</c:v>
                </c:pt>
                <c:pt idx="665">
                  <c:v>0.42465820312500002</c:v>
                </c:pt>
                <c:pt idx="666">
                  <c:v>0.3848383689413265</c:v>
                </c:pt>
                <c:pt idx="667">
                  <c:v>0.42891173070790817</c:v>
                </c:pt>
                <c:pt idx="668">
                  <c:v>0.40652353714923473</c:v>
                </c:pt>
                <c:pt idx="669">
                  <c:v>0.39162597656249998</c:v>
                </c:pt>
                <c:pt idx="670">
                  <c:v>0.39649184869260201</c:v>
                </c:pt>
                <c:pt idx="671">
                  <c:v>0.39297373246173473</c:v>
                </c:pt>
                <c:pt idx="672">
                  <c:v>0.39388253348214286</c:v>
                </c:pt>
                <c:pt idx="673">
                  <c:v>0.46713717713647956</c:v>
                </c:pt>
                <c:pt idx="674">
                  <c:v>0.42582160794005108</c:v>
                </c:pt>
                <c:pt idx="675">
                  <c:v>0.41522042410714288</c:v>
                </c:pt>
                <c:pt idx="676">
                  <c:v>0.434733737244898</c:v>
                </c:pt>
                <c:pt idx="677">
                  <c:v>0.42917978714923471</c:v>
                </c:pt>
                <c:pt idx="678">
                  <c:v>0.39716497927295924</c:v>
                </c:pt>
                <c:pt idx="679">
                  <c:v>0.46998714524872448</c:v>
                </c:pt>
                <c:pt idx="680">
                  <c:v>0.4483722297512755</c:v>
                </c:pt>
                <c:pt idx="681">
                  <c:v>0.40033930564413261</c:v>
                </c:pt>
                <c:pt idx="682">
                  <c:v>0.38541434151785714</c:v>
                </c:pt>
                <c:pt idx="683">
                  <c:v>0.38938885124362244</c:v>
                </c:pt>
                <c:pt idx="684">
                  <c:v>0.39102260044642861</c:v>
                </c:pt>
                <c:pt idx="685">
                  <c:v>0.38750099649234693</c:v>
                </c:pt>
                <c:pt idx="686">
                  <c:v>0.39559400908801018</c:v>
                </c:pt>
                <c:pt idx="687">
                  <c:v>0.38532515545280616</c:v>
                </c:pt>
                <c:pt idx="688">
                  <c:v>0.41376305404974489</c:v>
                </c:pt>
                <c:pt idx="689">
                  <c:v>0.40826440927933677</c:v>
                </c:pt>
                <c:pt idx="690">
                  <c:v>0.44185367506377554</c:v>
                </c:pt>
                <c:pt idx="691">
                  <c:v>0.43582041214923473</c:v>
                </c:pt>
                <c:pt idx="692">
                  <c:v>0.39151885363520411</c:v>
                </c:pt>
                <c:pt idx="693">
                  <c:v>0.44711565290178573</c:v>
                </c:pt>
                <c:pt idx="694">
                  <c:v>0.40615134725765306</c:v>
                </c:pt>
                <c:pt idx="695">
                  <c:v>0.47498256138392858</c:v>
                </c:pt>
                <c:pt idx="696">
                  <c:v>0.44322584502551021</c:v>
                </c:pt>
                <c:pt idx="697">
                  <c:v>0.49201809630102045</c:v>
                </c:pt>
                <c:pt idx="698">
                  <c:v>0.48232920121173467</c:v>
                </c:pt>
                <c:pt idx="699">
                  <c:v>0.4615921954719388</c:v>
                </c:pt>
                <c:pt idx="700">
                  <c:v>0.39356913663903059</c:v>
                </c:pt>
                <c:pt idx="701">
                  <c:v>0.42662328603316324</c:v>
                </c:pt>
                <c:pt idx="702">
                  <c:v>0.44410724250637756</c:v>
                </c:pt>
                <c:pt idx="703">
                  <c:v>0.43509646045918371</c:v>
                </c:pt>
                <c:pt idx="704">
                  <c:v>0.4314488002232143</c:v>
                </c:pt>
                <c:pt idx="705">
                  <c:v>0.39671705596301016</c:v>
                </c:pt>
                <c:pt idx="706">
                  <c:v>0.45601532605229594</c:v>
                </c:pt>
                <c:pt idx="707">
                  <c:v>0.4317103794642857</c:v>
                </c:pt>
                <c:pt idx="708">
                  <c:v>0.40378268494897956</c:v>
                </c:pt>
                <c:pt idx="709">
                  <c:v>0.41616210937499998</c:v>
                </c:pt>
                <c:pt idx="710">
                  <c:v>0.40107172751913261</c:v>
                </c:pt>
                <c:pt idx="711">
                  <c:v>0.38835399394132653</c:v>
                </c:pt>
                <c:pt idx="712">
                  <c:v>0.41543815768494896</c:v>
                </c:pt>
                <c:pt idx="713">
                  <c:v>0.44531997369260201</c:v>
                </c:pt>
                <c:pt idx="714">
                  <c:v>0.49734434789540816</c:v>
                </c:pt>
                <c:pt idx="715">
                  <c:v>0.40798040896045923</c:v>
                </c:pt>
                <c:pt idx="716">
                  <c:v>0.45911441725127555</c:v>
                </c:pt>
                <c:pt idx="717">
                  <c:v>0.38369339923469387</c:v>
                </c:pt>
                <c:pt idx="718">
                  <c:v>0.42514997209821431</c:v>
                </c:pt>
                <c:pt idx="719">
                  <c:v>0.42827447385204082</c:v>
                </c:pt>
                <c:pt idx="720">
                  <c:v>0.43214086415816327</c:v>
                </c:pt>
                <c:pt idx="721">
                  <c:v>0.45802923708545923</c:v>
                </c:pt>
                <c:pt idx="722">
                  <c:v>0.45309560347576533</c:v>
                </c:pt>
                <c:pt idx="723">
                  <c:v>0.4076465840242347</c:v>
                </c:pt>
                <c:pt idx="724">
                  <c:v>0.42312410315688775</c:v>
                </c:pt>
                <c:pt idx="725">
                  <c:v>0.42159697863520407</c:v>
                </c:pt>
                <c:pt idx="726">
                  <c:v>0.39777433434311227</c:v>
                </c:pt>
                <c:pt idx="727">
                  <c:v>0.46503657126913261</c:v>
                </c:pt>
                <c:pt idx="728">
                  <c:v>0.39071867028061225</c:v>
                </c:pt>
                <c:pt idx="729">
                  <c:v>0.42805125956632656</c:v>
                </c:pt>
                <c:pt idx="730">
                  <c:v>0.3995426100127551</c:v>
                </c:pt>
                <c:pt idx="731">
                  <c:v>0.39636429767219383</c:v>
                </c:pt>
                <c:pt idx="732">
                  <c:v>0.38669632892219385</c:v>
                </c:pt>
                <c:pt idx="733">
                  <c:v>0.41421346859056124</c:v>
                </c:pt>
                <c:pt idx="734">
                  <c:v>0.39892627949617349</c:v>
                </c:pt>
                <c:pt idx="735">
                  <c:v>0.41823830117984695</c:v>
                </c:pt>
                <c:pt idx="736">
                  <c:v>0.44632393973214285</c:v>
                </c:pt>
                <c:pt idx="737">
                  <c:v>0.39055723852040813</c:v>
                </c:pt>
                <c:pt idx="738">
                  <c:v>0.42285604671556126</c:v>
                </c:pt>
                <c:pt idx="739">
                  <c:v>0.37734175701530615</c:v>
                </c:pt>
                <c:pt idx="740">
                  <c:v>0.44166035554846939</c:v>
                </c:pt>
                <c:pt idx="741">
                  <c:v>0.41840421715561227</c:v>
                </c:pt>
                <c:pt idx="742">
                  <c:v>0.4045903419961735</c:v>
                </c:pt>
                <c:pt idx="743">
                  <c:v>0.41935586734693875</c:v>
                </c:pt>
                <c:pt idx="744">
                  <c:v>0.41388263313137758</c:v>
                </c:pt>
                <c:pt idx="745">
                  <c:v>0.45219477439413264</c:v>
                </c:pt>
                <c:pt idx="746">
                  <c:v>0.39124780771683676</c:v>
                </c:pt>
                <c:pt idx="747">
                  <c:v>0.38606505102040817</c:v>
                </c:pt>
                <c:pt idx="748">
                  <c:v>0.4440125757334184</c:v>
                </c:pt>
                <c:pt idx="749">
                  <c:v>0.44261449697066324</c:v>
                </c:pt>
                <c:pt idx="750">
                  <c:v>0.44886499521683676</c:v>
                </c:pt>
                <c:pt idx="751">
                  <c:v>0.46166294642857142</c:v>
                </c:pt>
                <c:pt idx="752">
                  <c:v>0.39174505739795923</c:v>
                </c:pt>
                <c:pt idx="753">
                  <c:v>0.46859903140943882</c:v>
                </c:pt>
                <c:pt idx="754">
                  <c:v>0.46115174585459184</c:v>
                </c:pt>
                <c:pt idx="755">
                  <c:v>0.39664730149872446</c:v>
                </c:pt>
                <c:pt idx="756">
                  <c:v>0.47674087213010202</c:v>
                </c:pt>
                <c:pt idx="757">
                  <c:v>0.47669453523596939</c:v>
                </c:pt>
                <c:pt idx="758">
                  <c:v>0.41515515385841839</c:v>
                </c:pt>
                <c:pt idx="759">
                  <c:v>0.40598044882015305</c:v>
                </c:pt>
                <c:pt idx="760">
                  <c:v>0.48720105229591837</c:v>
                </c:pt>
                <c:pt idx="761">
                  <c:v>0.4399334343112245</c:v>
                </c:pt>
                <c:pt idx="762">
                  <c:v>0.38567193478954076</c:v>
                </c:pt>
                <c:pt idx="763">
                  <c:v>0.46431610730229594</c:v>
                </c:pt>
                <c:pt idx="764">
                  <c:v>0.45043098294005107</c:v>
                </c:pt>
                <c:pt idx="765">
                  <c:v>0.42145547672193878</c:v>
                </c:pt>
                <c:pt idx="766">
                  <c:v>0.43733159279336736</c:v>
                </c:pt>
                <c:pt idx="767">
                  <c:v>0.44586306202168369</c:v>
                </c:pt>
                <c:pt idx="768">
                  <c:v>0.42828394052933677</c:v>
                </c:pt>
                <c:pt idx="769">
                  <c:v>0.44505341198979598</c:v>
                </c:pt>
                <c:pt idx="770">
                  <c:v>0.45680753746811226</c:v>
                </c:pt>
                <c:pt idx="771">
                  <c:v>0.40159937021683678</c:v>
                </c:pt>
                <c:pt idx="772">
                  <c:v>0.40077028858418368</c:v>
                </c:pt>
                <c:pt idx="773">
                  <c:v>0.43196697624362246</c:v>
                </c:pt>
                <c:pt idx="774">
                  <c:v>0.44602897799744895</c:v>
                </c:pt>
                <c:pt idx="775">
                  <c:v>0.41804846938775508</c:v>
                </c:pt>
                <c:pt idx="776">
                  <c:v>0.42962472098214288</c:v>
                </c:pt>
                <c:pt idx="777">
                  <c:v>0.43605558434311226</c:v>
                </c:pt>
                <c:pt idx="778">
                  <c:v>0.41065449617346939</c:v>
                </c:pt>
                <c:pt idx="779">
                  <c:v>0.41186025191326531</c:v>
                </c:pt>
                <c:pt idx="780">
                  <c:v>0.4605015345982143</c:v>
                </c:pt>
                <c:pt idx="781">
                  <c:v>0.40596599968112246</c:v>
                </c:pt>
                <c:pt idx="782">
                  <c:v>0.46906887755102045</c:v>
                </c:pt>
                <c:pt idx="783">
                  <c:v>0.41906638632015308</c:v>
                </c:pt>
                <c:pt idx="784">
                  <c:v>0.39236537388392861</c:v>
                </c:pt>
                <c:pt idx="785">
                  <c:v>0.39786551339285714</c:v>
                </c:pt>
                <c:pt idx="786">
                  <c:v>0.4102608816964286</c:v>
                </c:pt>
                <c:pt idx="787">
                  <c:v>0.40855090082908163</c:v>
                </c:pt>
                <c:pt idx="788">
                  <c:v>0.43207160794005106</c:v>
                </c:pt>
                <c:pt idx="789">
                  <c:v>0.44475346779336739</c:v>
                </c:pt>
                <c:pt idx="790">
                  <c:v>0.39501106106505107</c:v>
                </c:pt>
                <c:pt idx="791">
                  <c:v>0.45321617904974493</c:v>
                </c:pt>
                <c:pt idx="792">
                  <c:v>0.39079490194515309</c:v>
                </c:pt>
                <c:pt idx="793">
                  <c:v>0.46577248086734696</c:v>
                </c:pt>
                <c:pt idx="794">
                  <c:v>0.44059261399872451</c:v>
                </c:pt>
                <c:pt idx="795">
                  <c:v>0.46647749920280612</c:v>
                </c:pt>
                <c:pt idx="796">
                  <c:v>0.39999850526147956</c:v>
                </c:pt>
                <c:pt idx="797">
                  <c:v>0.4687943439094388</c:v>
                </c:pt>
                <c:pt idx="798">
                  <c:v>0.50139708227040813</c:v>
                </c:pt>
                <c:pt idx="799">
                  <c:v>0.52837960379464288</c:v>
                </c:pt>
                <c:pt idx="800">
                  <c:v>0.46737733179209184</c:v>
                </c:pt>
                <c:pt idx="801">
                  <c:v>0.42151476801658161</c:v>
                </c:pt>
                <c:pt idx="802">
                  <c:v>0.39676787707270411</c:v>
                </c:pt>
                <c:pt idx="803">
                  <c:v>0.44722676179846943</c:v>
                </c:pt>
                <c:pt idx="804">
                  <c:v>0.41649892378826531</c:v>
                </c:pt>
                <c:pt idx="805">
                  <c:v>0.40825494260204076</c:v>
                </c:pt>
                <c:pt idx="806">
                  <c:v>0.4660629583864796</c:v>
                </c:pt>
                <c:pt idx="807">
                  <c:v>0.48526287468112245</c:v>
                </c:pt>
                <c:pt idx="808">
                  <c:v>0.43432965959821435</c:v>
                </c:pt>
                <c:pt idx="809">
                  <c:v>0.44130261479591837</c:v>
                </c:pt>
                <c:pt idx="810">
                  <c:v>0.42139469068877555</c:v>
                </c:pt>
                <c:pt idx="811">
                  <c:v>0.41456871811224494</c:v>
                </c:pt>
                <c:pt idx="812">
                  <c:v>0.42721769371811225</c:v>
                </c:pt>
                <c:pt idx="813">
                  <c:v>0.40523357780612246</c:v>
                </c:pt>
                <c:pt idx="814">
                  <c:v>0.42714295679209185</c:v>
                </c:pt>
                <c:pt idx="815">
                  <c:v>0.43946508290816322</c:v>
                </c:pt>
                <c:pt idx="816">
                  <c:v>0.40951949139030613</c:v>
                </c:pt>
                <c:pt idx="817">
                  <c:v>0.46211834343112246</c:v>
                </c:pt>
                <c:pt idx="818">
                  <c:v>0.42864217952806127</c:v>
                </c:pt>
                <c:pt idx="819">
                  <c:v>0.40396554129464285</c:v>
                </c:pt>
                <c:pt idx="820">
                  <c:v>0.46252541055484692</c:v>
                </c:pt>
                <c:pt idx="821">
                  <c:v>0.43740035076530615</c:v>
                </c:pt>
                <c:pt idx="822">
                  <c:v>0.42817482461734696</c:v>
                </c:pt>
                <c:pt idx="823">
                  <c:v>0.44649284518494897</c:v>
                </c:pt>
                <c:pt idx="824">
                  <c:v>0.43075175382653064</c:v>
                </c:pt>
                <c:pt idx="825">
                  <c:v>0.42971390704719387</c:v>
                </c:pt>
                <c:pt idx="826">
                  <c:v>0.44583765146683679</c:v>
                </c:pt>
                <c:pt idx="827">
                  <c:v>0.4161157724808674</c:v>
                </c:pt>
                <c:pt idx="828">
                  <c:v>0.3886499521683674</c:v>
                </c:pt>
                <c:pt idx="829">
                  <c:v>0.4098916812818878</c:v>
                </c:pt>
                <c:pt idx="830">
                  <c:v>0.41083037707270409</c:v>
                </c:pt>
                <c:pt idx="831">
                  <c:v>0.4482217594068878</c:v>
                </c:pt>
                <c:pt idx="832">
                  <c:v>0.38222955197704078</c:v>
                </c:pt>
                <c:pt idx="833">
                  <c:v>0.39490941884566322</c:v>
                </c:pt>
                <c:pt idx="834">
                  <c:v>0.42063785475127552</c:v>
                </c:pt>
                <c:pt idx="835">
                  <c:v>0.4033377511160714</c:v>
                </c:pt>
                <c:pt idx="836">
                  <c:v>0.38707599250637753</c:v>
                </c:pt>
                <c:pt idx="837">
                  <c:v>0.43192263233418371</c:v>
                </c:pt>
                <c:pt idx="838">
                  <c:v>0.40114995216836735</c:v>
                </c:pt>
                <c:pt idx="839">
                  <c:v>0.42568807796556124</c:v>
                </c:pt>
                <c:pt idx="840">
                  <c:v>0.4480473732461735</c:v>
                </c:pt>
                <c:pt idx="841">
                  <c:v>0.39449537627551018</c:v>
                </c:pt>
                <c:pt idx="842">
                  <c:v>0.4225869937818878</c:v>
                </c:pt>
                <c:pt idx="843">
                  <c:v>0.4478934151785714</c:v>
                </c:pt>
                <c:pt idx="844">
                  <c:v>0.42910305723852044</c:v>
                </c:pt>
                <c:pt idx="845">
                  <c:v>0.40024264588647956</c:v>
                </c:pt>
                <c:pt idx="846">
                  <c:v>0.40509058115433677</c:v>
                </c:pt>
                <c:pt idx="847">
                  <c:v>0.46603306361607144</c:v>
                </c:pt>
                <c:pt idx="848">
                  <c:v>0.42930584343112249</c:v>
                </c:pt>
                <c:pt idx="849">
                  <c:v>0.42230050223214288</c:v>
                </c:pt>
                <c:pt idx="850">
                  <c:v>0.4577542051977041</c:v>
                </c:pt>
                <c:pt idx="851">
                  <c:v>0.41450843032525508</c:v>
                </c:pt>
                <c:pt idx="852">
                  <c:v>0.39056919642857141</c:v>
                </c:pt>
                <c:pt idx="853">
                  <c:v>0.45002690529336742</c:v>
                </c:pt>
                <c:pt idx="854">
                  <c:v>0.4578762755102041</c:v>
                </c:pt>
                <c:pt idx="855">
                  <c:v>0.44568419164540818</c:v>
                </c:pt>
                <c:pt idx="856">
                  <c:v>0.4486512476084184</c:v>
                </c:pt>
                <c:pt idx="857">
                  <c:v>0.44957350127551021</c:v>
                </c:pt>
                <c:pt idx="858">
                  <c:v>0.40894351881377555</c:v>
                </c:pt>
                <c:pt idx="859">
                  <c:v>0.42685447225765305</c:v>
                </c:pt>
                <c:pt idx="860">
                  <c:v>0.47429946588010202</c:v>
                </c:pt>
                <c:pt idx="861">
                  <c:v>0.41162258848852046</c:v>
                </c:pt>
                <c:pt idx="862">
                  <c:v>0.42716338488520411</c:v>
                </c:pt>
                <c:pt idx="863">
                  <c:v>0.41611627072704077</c:v>
                </c:pt>
                <c:pt idx="864">
                  <c:v>0.43584432796556127</c:v>
                </c:pt>
                <c:pt idx="865">
                  <c:v>0.46649792729591844</c:v>
                </c:pt>
                <c:pt idx="866">
                  <c:v>0.42286352040816322</c:v>
                </c:pt>
                <c:pt idx="867">
                  <c:v>0.39156469228316326</c:v>
                </c:pt>
                <c:pt idx="868">
                  <c:v>0.42815190529336739</c:v>
                </c:pt>
                <c:pt idx="869">
                  <c:v>0.41879633689413265</c:v>
                </c:pt>
                <c:pt idx="870">
                  <c:v>0.41815758529974489</c:v>
                </c:pt>
                <c:pt idx="871">
                  <c:v>0.40843181999362244</c:v>
                </c:pt>
                <c:pt idx="872">
                  <c:v>0.41099430006377552</c:v>
                </c:pt>
                <c:pt idx="873">
                  <c:v>0.44025579958545924</c:v>
                </c:pt>
                <c:pt idx="874">
                  <c:v>0.46300571986607142</c:v>
                </c:pt>
                <c:pt idx="875">
                  <c:v>0.36691695232780613</c:v>
                </c:pt>
                <c:pt idx="876">
                  <c:v>0.51733199139030617</c:v>
                </c:pt>
                <c:pt idx="877">
                  <c:v>0.39195880500637753</c:v>
                </c:pt>
                <c:pt idx="878">
                  <c:v>0.44051438934948983</c:v>
                </c:pt>
                <c:pt idx="879">
                  <c:v>0.39870306521045923</c:v>
                </c:pt>
                <c:pt idx="880">
                  <c:v>0.39890086894132654</c:v>
                </c:pt>
                <c:pt idx="881">
                  <c:v>0.4037562779017857</c:v>
                </c:pt>
                <c:pt idx="882">
                  <c:v>0.49914500956632651</c:v>
                </c:pt>
                <c:pt idx="883">
                  <c:v>0.40850007971938773</c:v>
                </c:pt>
                <c:pt idx="884">
                  <c:v>0.46448949697066322</c:v>
                </c:pt>
                <c:pt idx="885">
                  <c:v>0.42184111926020407</c:v>
                </c:pt>
                <c:pt idx="886">
                  <c:v>0.44122538663903066</c:v>
                </c:pt>
                <c:pt idx="887">
                  <c:v>0.43916812818877554</c:v>
                </c:pt>
                <c:pt idx="888">
                  <c:v>0.41682477678571428</c:v>
                </c:pt>
                <c:pt idx="889">
                  <c:v>0.44825364716198984</c:v>
                </c:pt>
                <c:pt idx="890">
                  <c:v>0.40628687021683674</c:v>
                </c:pt>
                <c:pt idx="891">
                  <c:v>0.38833007812499998</c:v>
                </c:pt>
                <c:pt idx="892">
                  <c:v>0.43414182079081631</c:v>
                </c:pt>
                <c:pt idx="893">
                  <c:v>0.40494658801020411</c:v>
                </c:pt>
                <c:pt idx="894">
                  <c:v>0.43160774075255109</c:v>
                </c:pt>
                <c:pt idx="895">
                  <c:v>0.42741998166454082</c:v>
                </c:pt>
                <c:pt idx="896">
                  <c:v>0.41504155373086737</c:v>
                </c:pt>
                <c:pt idx="897">
                  <c:v>0.41894880022321429</c:v>
                </c:pt>
                <c:pt idx="898">
                  <c:v>0.41593839684311223</c:v>
                </c:pt>
                <c:pt idx="899">
                  <c:v>0.40788723692602047</c:v>
                </c:pt>
                <c:pt idx="900">
                  <c:v>0.40451161910076527</c:v>
                </c:pt>
                <c:pt idx="901">
                  <c:v>0.44321787308673471</c:v>
                </c:pt>
                <c:pt idx="902">
                  <c:v>0.45678661112882657</c:v>
                </c:pt>
                <c:pt idx="903">
                  <c:v>0.41090212452168373</c:v>
                </c:pt>
                <c:pt idx="904">
                  <c:v>0.39371213329081634</c:v>
                </c:pt>
                <c:pt idx="905">
                  <c:v>0.42319684709821431</c:v>
                </c:pt>
                <c:pt idx="906">
                  <c:v>0.41152592873086735</c:v>
                </c:pt>
                <c:pt idx="907">
                  <c:v>0.41778439891581631</c:v>
                </c:pt>
                <c:pt idx="908">
                  <c:v>0.4083077566964286</c:v>
                </c:pt>
                <c:pt idx="909">
                  <c:v>0.45802724410076529</c:v>
                </c:pt>
                <c:pt idx="910">
                  <c:v>0.46926867426658164</c:v>
                </c:pt>
                <c:pt idx="911">
                  <c:v>0.46731405452806124</c:v>
                </c:pt>
                <c:pt idx="912">
                  <c:v>0.40745824697066324</c:v>
                </c:pt>
                <c:pt idx="913">
                  <c:v>0.43830367107780616</c:v>
                </c:pt>
                <c:pt idx="914">
                  <c:v>0.38942771444515306</c:v>
                </c:pt>
                <c:pt idx="915">
                  <c:v>0.42429398517219385</c:v>
                </c:pt>
                <c:pt idx="916">
                  <c:v>0.43753537547831634</c:v>
                </c:pt>
                <c:pt idx="917">
                  <c:v>0.41151596380739797</c:v>
                </c:pt>
                <c:pt idx="918">
                  <c:v>0.40748216278698984</c:v>
                </c:pt>
                <c:pt idx="919">
                  <c:v>0.42268514827806125</c:v>
                </c:pt>
                <c:pt idx="920">
                  <c:v>0.39780821508290815</c:v>
                </c:pt>
                <c:pt idx="921">
                  <c:v>0.40692661830357141</c:v>
                </c:pt>
                <c:pt idx="922">
                  <c:v>0.42186603156887759</c:v>
                </c:pt>
                <c:pt idx="923">
                  <c:v>0.38441784917091837</c:v>
                </c:pt>
                <c:pt idx="924">
                  <c:v>0.44711266342474493</c:v>
                </c:pt>
                <c:pt idx="925">
                  <c:v>0.45806511080994894</c:v>
                </c:pt>
                <c:pt idx="926">
                  <c:v>0.43085090481505106</c:v>
                </c:pt>
                <c:pt idx="927">
                  <c:v>0.43917360889668372</c:v>
                </c:pt>
                <c:pt idx="928">
                  <c:v>0.48404266980229588</c:v>
                </c:pt>
                <c:pt idx="929">
                  <c:v>0.43594497369260199</c:v>
                </c:pt>
                <c:pt idx="930">
                  <c:v>0.44890535315688779</c:v>
                </c:pt>
                <c:pt idx="931">
                  <c:v>0.4223837093431122</c:v>
                </c:pt>
                <c:pt idx="932">
                  <c:v>0.40157296316964286</c:v>
                </c:pt>
                <c:pt idx="933">
                  <c:v>0.43950444435586739</c:v>
                </c:pt>
                <c:pt idx="934">
                  <c:v>0.44097327407525511</c:v>
                </c:pt>
                <c:pt idx="935">
                  <c:v>0.40971281090561223</c:v>
                </c:pt>
                <c:pt idx="936">
                  <c:v>0.43853834502551015</c:v>
                </c:pt>
                <c:pt idx="937">
                  <c:v>0.43105568399234695</c:v>
                </c:pt>
                <c:pt idx="938">
                  <c:v>0.43906598772321431</c:v>
                </c:pt>
                <c:pt idx="939">
                  <c:v>0.4143270687181122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E0-465C-B741-C86A724E1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</a:t>
            </a:r>
          </a:p>
          <a:p>
            <a:pPr>
              <a:defRPr/>
            </a:pPr>
            <a:r>
              <a:rPr lang="en-US" altLang="ko-KR" dirty="0"/>
              <a:t>clip=0.3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q_size=32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0.82140000000000002</c:v>
                </c:pt>
                <c:pt idx="1">
                  <c:v>0.84260000000000002</c:v>
                </c:pt>
                <c:pt idx="2">
                  <c:v>0.8528</c:v>
                </c:pt>
                <c:pt idx="3">
                  <c:v>0.85499999999999898</c:v>
                </c:pt>
                <c:pt idx="4">
                  <c:v>0.86480000000000001</c:v>
                </c:pt>
                <c:pt idx="5">
                  <c:v>0.86229999999999896</c:v>
                </c:pt>
                <c:pt idx="6">
                  <c:v>0.8679</c:v>
                </c:pt>
                <c:pt idx="7">
                  <c:v>0.87260000000000004</c:v>
                </c:pt>
                <c:pt idx="8">
                  <c:v>0.87390000000000001</c:v>
                </c:pt>
                <c:pt idx="9">
                  <c:v>0.87209999999999899</c:v>
                </c:pt>
                <c:pt idx="10">
                  <c:v>0.87190000000000001</c:v>
                </c:pt>
                <c:pt idx="11">
                  <c:v>0.87660000000000005</c:v>
                </c:pt>
                <c:pt idx="12">
                  <c:v>0.87090000000000001</c:v>
                </c:pt>
                <c:pt idx="13">
                  <c:v>0.87780000000000002</c:v>
                </c:pt>
                <c:pt idx="14">
                  <c:v>0.878</c:v>
                </c:pt>
                <c:pt idx="15">
                  <c:v>0.87909999999999899</c:v>
                </c:pt>
                <c:pt idx="16">
                  <c:v>0.87839999999999896</c:v>
                </c:pt>
                <c:pt idx="17">
                  <c:v>0.87080000000000002</c:v>
                </c:pt>
                <c:pt idx="18">
                  <c:v>0.87290000000000001</c:v>
                </c:pt>
                <c:pt idx="19">
                  <c:v>0.87560000000000004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0-4F4D-8A54-74534E02EB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q_size=16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0.82489999999999897</c:v>
                </c:pt>
                <c:pt idx="1">
                  <c:v>0.84060000000000001</c:v>
                </c:pt>
                <c:pt idx="2">
                  <c:v>0.85129999999999895</c:v>
                </c:pt>
                <c:pt idx="3">
                  <c:v>0.86060000000000003</c:v>
                </c:pt>
                <c:pt idx="4">
                  <c:v>0.86360000000000003</c:v>
                </c:pt>
                <c:pt idx="5">
                  <c:v>0.86560000000000004</c:v>
                </c:pt>
                <c:pt idx="6">
                  <c:v>0.87170000000000003</c:v>
                </c:pt>
                <c:pt idx="7">
                  <c:v>0.87060000000000004</c:v>
                </c:pt>
                <c:pt idx="8">
                  <c:v>0.87150000000000005</c:v>
                </c:pt>
                <c:pt idx="9">
                  <c:v>0.87480000000000002</c:v>
                </c:pt>
                <c:pt idx="10">
                  <c:v>0.87860000000000005</c:v>
                </c:pt>
                <c:pt idx="11">
                  <c:v>0.877</c:v>
                </c:pt>
                <c:pt idx="12">
                  <c:v>0.87890000000000001</c:v>
                </c:pt>
                <c:pt idx="13">
                  <c:v>0.88119999999999898</c:v>
                </c:pt>
                <c:pt idx="14">
                  <c:v>0.879</c:v>
                </c:pt>
                <c:pt idx="15">
                  <c:v>0.87880000000000003</c:v>
                </c:pt>
                <c:pt idx="16">
                  <c:v>0.87360000000000004</c:v>
                </c:pt>
                <c:pt idx="17">
                  <c:v>0.87509999999999899</c:v>
                </c:pt>
                <c:pt idx="18">
                  <c:v>0.87150000000000005</c:v>
                </c:pt>
                <c:pt idx="19">
                  <c:v>0.873999999999999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70-4F4D-8A54-74534E02EB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q_size=8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0.80859999999999899</c:v>
                </c:pt>
                <c:pt idx="1">
                  <c:v>0.83479999999999899</c:v>
                </c:pt>
                <c:pt idx="2">
                  <c:v>0.84619999999999895</c:v>
                </c:pt>
                <c:pt idx="3">
                  <c:v>0.84950000000000003</c:v>
                </c:pt>
                <c:pt idx="4">
                  <c:v>0.85699999999999898</c:v>
                </c:pt>
                <c:pt idx="5">
                  <c:v>0.85799999999999899</c:v>
                </c:pt>
                <c:pt idx="6">
                  <c:v>0.86180000000000001</c:v>
                </c:pt>
                <c:pt idx="7">
                  <c:v>0.86270000000000002</c:v>
                </c:pt>
                <c:pt idx="8">
                  <c:v>0.86529999999999896</c:v>
                </c:pt>
                <c:pt idx="9">
                  <c:v>0.86470000000000002</c:v>
                </c:pt>
                <c:pt idx="10">
                  <c:v>0.86680000000000001</c:v>
                </c:pt>
                <c:pt idx="11">
                  <c:v>0.87039999999999895</c:v>
                </c:pt>
                <c:pt idx="12">
                  <c:v>0.86670000000000003</c:v>
                </c:pt>
                <c:pt idx="13">
                  <c:v>0.87180000000000002</c:v>
                </c:pt>
                <c:pt idx="14">
                  <c:v>0.87109999999999899</c:v>
                </c:pt>
                <c:pt idx="15">
                  <c:v>0.86699999999999899</c:v>
                </c:pt>
                <c:pt idx="16">
                  <c:v>0.87009999999999899</c:v>
                </c:pt>
                <c:pt idx="17">
                  <c:v>0.86880000000000002</c:v>
                </c:pt>
                <c:pt idx="18">
                  <c:v>0.86770000000000003</c:v>
                </c:pt>
                <c:pt idx="19">
                  <c:v>0.87370000000000003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70-4F4D-8A54-74534E02EB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q_size=4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0.72199999999999998</c:v>
                </c:pt>
                <c:pt idx="1">
                  <c:v>0.749</c:v>
                </c:pt>
                <c:pt idx="2">
                  <c:v>0.78900000000000003</c:v>
                </c:pt>
                <c:pt idx="3">
                  <c:v>0.79400000000000004</c:v>
                </c:pt>
                <c:pt idx="4">
                  <c:v>0.80400000000000005</c:v>
                </c:pt>
                <c:pt idx="5">
                  <c:v>0.80900000000000005</c:v>
                </c:pt>
                <c:pt idx="6">
                  <c:v>0.81100000000000005</c:v>
                </c:pt>
                <c:pt idx="7">
                  <c:v>0.81200000000000006</c:v>
                </c:pt>
                <c:pt idx="8">
                  <c:v>0.81100000000000005</c:v>
                </c:pt>
                <c:pt idx="9">
                  <c:v>0.81499999999999995</c:v>
                </c:pt>
                <c:pt idx="10">
                  <c:v>0.81699999999999995</c:v>
                </c:pt>
                <c:pt idx="11">
                  <c:v>0.82</c:v>
                </c:pt>
                <c:pt idx="12">
                  <c:v>0.82499999999999996</c:v>
                </c:pt>
                <c:pt idx="13">
                  <c:v>0.82499999999999996</c:v>
                </c:pt>
                <c:pt idx="14">
                  <c:v>0.82299999999999995</c:v>
                </c:pt>
                <c:pt idx="15">
                  <c:v>0.82399999999999995</c:v>
                </c:pt>
                <c:pt idx="16">
                  <c:v>0.82699999999999996</c:v>
                </c:pt>
                <c:pt idx="17">
                  <c:v>0.82699999999999996</c:v>
                </c:pt>
                <c:pt idx="18">
                  <c:v>0.82799999999999996</c:v>
                </c:pt>
                <c:pt idx="19">
                  <c:v>0.82399999999999995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70-4F4D-8A54-74534E02E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660000000000000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AVG Gradient Sparsity</a:t>
            </a:r>
          </a:p>
          <a:p>
            <a:pPr>
              <a:defRPr/>
            </a:pPr>
            <a:r>
              <a:rPr lang="en-US" altLang="ko-KR" dirty="0"/>
              <a:t>clip=0.3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q_size=32</c:v>
                </c:pt>
              </c:strCache>
            </c:strRef>
          </c:tx>
          <c:spPr>
            <a:ln w="28575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4.5539700255102043E-3</c:v>
                </c:pt>
                <c:pt idx="1">
                  <c:v>4.3529276945153059E-2</c:v>
                </c:pt>
                <c:pt idx="2">
                  <c:v>0.13295948262117346</c:v>
                </c:pt>
                <c:pt idx="3">
                  <c:v>0.16077158402423469</c:v>
                </c:pt>
                <c:pt idx="4">
                  <c:v>0.17903728874362246</c:v>
                </c:pt>
                <c:pt idx="5">
                  <c:v>0.21393195950255101</c:v>
                </c:pt>
                <c:pt idx="6">
                  <c:v>0.21803999920280612</c:v>
                </c:pt>
                <c:pt idx="7">
                  <c:v>0.22702836017219388</c:v>
                </c:pt>
                <c:pt idx="8">
                  <c:v>0.23705556441326531</c:v>
                </c:pt>
                <c:pt idx="9">
                  <c:v>0.23627082669005101</c:v>
                </c:pt>
                <c:pt idx="10">
                  <c:v>0.24111128826530612</c:v>
                </c:pt>
                <c:pt idx="11">
                  <c:v>0.24578234614158162</c:v>
                </c:pt>
                <c:pt idx="12">
                  <c:v>0.24576739875637754</c:v>
                </c:pt>
                <c:pt idx="13">
                  <c:v>0.25599639269770408</c:v>
                </c:pt>
                <c:pt idx="14">
                  <c:v>0.25447175940688777</c:v>
                </c:pt>
                <c:pt idx="15">
                  <c:v>0.24875936702806123</c:v>
                </c:pt>
                <c:pt idx="16">
                  <c:v>0.24843052455357142</c:v>
                </c:pt>
                <c:pt idx="17">
                  <c:v>0.25359484614158162</c:v>
                </c:pt>
                <c:pt idx="18">
                  <c:v>0.25949408083545922</c:v>
                </c:pt>
                <c:pt idx="19">
                  <c:v>0.26422243702168369</c:v>
                </c:pt>
                <c:pt idx="20">
                  <c:v>0.26482033242984693</c:v>
                </c:pt>
                <c:pt idx="21">
                  <c:v>0.26086176658163263</c:v>
                </c:pt>
                <c:pt idx="22">
                  <c:v>0.25922253667091838</c:v>
                </c:pt>
                <c:pt idx="23">
                  <c:v>0.23121113679846939</c:v>
                </c:pt>
                <c:pt idx="24">
                  <c:v>0.25453154894770408</c:v>
                </c:pt>
                <c:pt idx="25">
                  <c:v>0.26498226243622447</c:v>
                </c:pt>
                <c:pt idx="26">
                  <c:v>0.26570073341836736</c:v>
                </c:pt>
                <c:pt idx="27">
                  <c:v>0.26148955676020408</c:v>
                </c:pt>
                <c:pt idx="28">
                  <c:v>0.24998256138392858</c:v>
                </c:pt>
                <c:pt idx="29">
                  <c:v>0.2540283203125</c:v>
                </c:pt>
                <c:pt idx="30">
                  <c:v>0.26018016581632653</c:v>
                </c:pt>
                <c:pt idx="31">
                  <c:v>0.26513422751913263</c:v>
                </c:pt>
                <c:pt idx="32">
                  <c:v>0.26011041135204083</c:v>
                </c:pt>
                <c:pt idx="33">
                  <c:v>0.25014150191326534</c:v>
                </c:pt>
                <c:pt idx="34">
                  <c:v>0.26041882573341835</c:v>
                </c:pt>
                <c:pt idx="35">
                  <c:v>0.25297203842474492</c:v>
                </c:pt>
                <c:pt idx="36">
                  <c:v>0.26495984135841838</c:v>
                </c:pt>
                <c:pt idx="37">
                  <c:v>0.27360939492984693</c:v>
                </c:pt>
                <c:pt idx="38">
                  <c:v>0.2604457310267857</c:v>
                </c:pt>
                <c:pt idx="39">
                  <c:v>0.25910245934311227</c:v>
                </c:pt>
                <c:pt idx="40">
                  <c:v>0.26514917490433676</c:v>
                </c:pt>
                <c:pt idx="41">
                  <c:v>0.25672183912627555</c:v>
                </c:pt>
                <c:pt idx="42">
                  <c:v>0.2686737683354592</c:v>
                </c:pt>
                <c:pt idx="43">
                  <c:v>0.25845523756377553</c:v>
                </c:pt>
                <c:pt idx="44">
                  <c:v>0.25047931281887753</c:v>
                </c:pt>
                <c:pt idx="45">
                  <c:v>0.2665492466517857</c:v>
                </c:pt>
                <c:pt idx="46">
                  <c:v>0.26274663185586733</c:v>
                </c:pt>
                <c:pt idx="47">
                  <c:v>0.26462551817602042</c:v>
                </c:pt>
                <c:pt idx="48">
                  <c:v>0.2674386160714286</c:v>
                </c:pt>
                <c:pt idx="49">
                  <c:v>0.26596779336734694</c:v>
                </c:pt>
                <c:pt idx="50">
                  <c:v>0.24484813456632654</c:v>
                </c:pt>
                <c:pt idx="51">
                  <c:v>0.24944644850127554</c:v>
                </c:pt>
                <c:pt idx="52">
                  <c:v>0.25838299186862246</c:v>
                </c:pt>
                <c:pt idx="53">
                  <c:v>0.26384376992984693</c:v>
                </c:pt>
                <c:pt idx="54">
                  <c:v>0.24886698820153061</c:v>
                </c:pt>
                <c:pt idx="55">
                  <c:v>0.26315120774872447</c:v>
                </c:pt>
                <c:pt idx="56">
                  <c:v>0.25820312499999998</c:v>
                </c:pt>
                <c:pt idx="57">
                  <c:v>0.24881417410714285</c:v>
                </c:pt>
                <c:pt idx="58">
                  <c:v>0.26285325653698977</c:v>
                </c:pt>
                <c:pt idx="59">
                  <c:v>0.26326630261479589</c:v>
                </c:pt>
                <c:pt idx="60">
                  <c:v>0.25846022002551022</c:v>
                </c:pt>
                <c:pt idx="61">
                  <c:v>0.26240632971938777</c:v>
                </c:pt>
                <c:pt idx="62">
                  <c:v>0.25286840322066328</c:v>
                </c:pt>
                <c:pt idx="63">
                  <c:v>0.24765027104591839</c:v>
                </c:pt>
                <c:pt idx="64">
                  <c:v>0.26090162627551022</c:v>
                </c:pt>
                <c:pt idx="65">
                  <c:v>0.25730927136479592</c:v>
                </c:pt>
                <c:pt idx="66">
                  <c:v>0.26766282684948978</c:v>
                </c:pt>
                <c:pt idx="67">
                  <c:v>0.26296436543367346</c:v>
                </c:pt>
                <c:pt idx="68">
                  <c:v>0.25036272321428571</c:v>
                </c:pt>
                <c:pt idx="69">
                  <c:v>0.25770537707270408</c:v>
                </c:pt>
                <c:pt idx="70">
                  <c:v>0.23808992346938776</c:v>
                </c:pt>
                <c:pt idx="71">
                  <c:v>0.23820501833545921</c:v>
                </c:pt>
                <c:pt idx="72">
                  <c:v>0.25688327088647961</c:v>
                </c:pt>
                <c:pt idx="73">
                  <c:v>0.26257523517219389</c:v>
                </c:pt>
                <c:pt idx="74">
                  <c:v>0.2618931361607143</c:v>
                </c:pt>
                <c:pt idx="75">
                  <c:v>0.25269302056760201</c:v>
                </c:pt>
                <c:pt idx="76">
                  <c:v>0.25820262675382655</c:v>
                </c:pt>
                <c:pt idx="77">
                  <c:v>0.26252590880102039</c:v>
                </c:pt>
                <c:pt idx="78">
                  <c:v>0.2574288504464286</c:v>
                </c:pt>
                <c:pt idx="79">
                  <c:v>0.25745226801658161</c:v>
                </c:pt>
                <c:pt idx="80">
                  <c:v>0.24288205516581632</c:v>
                </c:pt>
                <c:pt idx="81">
                  <c:v>0.2573416573660714</c:v>
                </c:pt>
                <c:pt idx="82">
                  <c:v>0.25139708227040813</c:v>
                </c:pt>
                <c:pt idx="83">
                  <c:v>0.2574637276785714</c:v>
                </c:pt>
                <c:pt idx="84">
                  <c:v>0.2578139947385204</c:v>
                </c:pt>
                <c:pt idx="85">
                  <c:v>0.26194893973214284</c:v>
                </c:pt>
                <c:pt idx="86">
                  <c:v>0.2570830676020408</c:v>
                </c:pt>
                <c:pt idx="87">
                  <c:v>0.25355996890943877</c:v>
                </c:pt>
                <c:pt idx="88">
                  <c:v>0.25302684550382654</c:v>
                </c:pt>
                <c:pt idx="89">
                  <c:v>0.24346500318877554</c:v>
                </c:pt>
                <c:pt idx="90">
                  <c:v>0.26240234374999999</c:v>
                </c:pt>
                <c:pt idx="91">
                  <c:v>0.23895737005739798</c:v>
                </c:pt>
                <c:pt idx="92">
                  <c:v>0.25330287388392858</c:v>
                </c:pt>
                <c:pt idx="93">
                  <c:v>0.25359335140306122</c:v>
                </c:pt>
                <c:pt idx="94">
                  <c:v>0.25021424585459184</c:v>
                </c:pt>
                <c:pt idx="95">
                  <c:v>0.25546077806122447</c:v>
                </c:pt>
                <c:pt idx="96">
                  <c:v>0.25228545519770407</c:v>
                </c:pt>
                <c:pt idx="97">
                  <c:v>0.25256546954719389</c:v>
                </c:pt>
                <c:pt idx="98">
                  <c:v>0.24641013632015307</c:v>
                </c:pt>
                <c:pt idx="99">
                  <c:v>0.24821578045280612</c:v>
                </c:pt>
                <c:pt idx="100">
                  <c:v>0.25563765545280615</c:v>
                </c:pt>
                <c:pt idx="101">
                  <c:v>0.25244090800382657</c:v>
                </c:pt>
                <c:pt idx="102">
                  <c:v>0.24712312659438776</c:v>
                </c:pt>
                <c:pt idx="103">
                  <c:v>0.24227270009566326</c:v>
                </c:pt>
                <c:pt idx="104">
                  <c:v>0.25129693478954079</c:v>
                </c:pt>
                <c:pt idx="105">
                  <c:v>0.25367855149872448</c:v>
                </c:pt>
                <c:pt idx="106">
                  <c:v>0.25631527024872447</c:v>
                </c:pt>
                <c:pt idx="107">
                  <c:v>0.25649164939413266</c:v>
                </c:pt>
                <c:pt idx="108">
                  <c:v>0.26170629384566324</c:v>
                </c:pt>
                <c:pt idx="109">
                  <c:v>0.25438655931122445</c:v>
                </c:pt>
                <c:pt idx="110">
                  <c:v>0.24677684550382653</c:v>
                </c:pt>
                <c:pt idx="111">
                  <c:v>0.25727788185586736</c:v>
                </c:pt>
                <c:pt idx="112">
                  <c:v>0.25172542649872448</c:v>
                </c:pt>
                <c:pt idx="113">
                  <c:v>0.27059600207270407</c:v>
                </c:pt>
                <c:pt idx="114">
                  <c:v>0.26183085538903061</c:v>
                </c:pt>
                <c:pt idx="115">
                  <c:v>0.25770986128826534</c:v>
                </c:pt>
                <c:pt idx="116">
                  <c:v>0.23972965162627552</c:v>
                </c:pt>
                <c:pt idx="117">
                  <c:v>0.24588299186862245</c:v>
                </c:pt>
                <c:pt idx="118">
                  <c:v>0.26001973054846939</c:v>
                </c:pt>
                <c:pt idx="119">
                  <c:v>0.25613839285714285</c:v>
                </c:pt>
                <c:pt idx="120">
                  <c:v>0.26595334422831629</c:v>
                </c:pt>
                <c:pt idx="121">
                  <c:v>0.25426847496811222</c:v>
                </c:pt>
                <c:pt idx="122">
                  <c:v>0.25672084263392858</c:v>
                </c:pt>
                <c:pt idx="123">
                  <c:v>0.25946966677295918</c:v>
                </c:pt>
                <c:pt idx="124">
                  <c:v>0.25310158242984693</c:v>
                </c:pt>
                <c:pt idx="125">
                  <c:v>0.26160514987244898</c:v>
                </c:pt>
                <c:pt idx="126">
                  <c:v>0.25678411989795918</c:v>
                </c:pt>
                <c:pt idx="127">
                  <c:v>0.25243941326530611</c:v>
                </c:pt>
                <c:pt idx="128">
                  <c:v>0.25299894371811227</c:v>
                </c:pt>
                <c:pt idx="129">
                  <c:v>0.25705117984693876</c:v>
                </c:pt>
                <c:pt idx="130">
                  <c:v>0.25781150350765308</c:v>
                </c:pt>
                <c:pt idx="131">
                  <c:v>0.26073820153061222</c:v>
                </c:pt>
                <c:pt idx="132">
                  <c:v>0.26256427375637753</c:v>
                </c:pt>
                <c:pt idx="133">
                  <c:v>0.25238659917091838</c:v>
                </c:pt>
                <c:pt idx="134">
                  <c:v>0.25860969387755101</c:v>
                </c:pt>
                <c:pt idx="135">
                  <c:v>0.24969806281887755</c:v>
                </c:pt>
                <c:pt idx="136">
                  <c:v>0.26301568478954079</c:v>
                </c:pt>
                <c:pt idx="137">
                  <c:v>0.25006925621811227</c:v>
                </c:pt>
                <c:pt idx="138">
                  <c:v>0.25232880261479596</c:v>
                </c:pt>
                <c:pt idx="139">
                  <c:v>0.25358288823341835</c:v>
                </c:pt>
                <c:pt idx="140">
                  <c:v>0.25359584263392859</c:v>
                </c:pt>
                <c:pt idx="141">
                  <c:v>0.25670639349489799</c:v>
                </c:pt>
                <c:pt idx="142">
                  <c:v>0.25573232222576531</c:v>
                </c:pt>
                <c:pt idx="143">
                  <c:v>0.2524349290497449</c:v>
                </c:pt>
                <c:pt idx="144">
                  <c:v>0.24942203443877553</c:v>
                </c:pt>
                <c:pt idx="145">
                  <c:v>0.25692063934948978</c:v>
                </c:pt>
                <c:pt idx="146">
                  <c:v>0.25178720902423468</c:v>
                </c:pt>
                <c:pt idx="147">
                  <c:v>0.25623804209183676</c:v>
                </c:pt>
                <c:pt idx="148">
                  <c:v>0.25328194754464284</c:v>
                </c:pt>
                <c:pt idx="149">
                  <c:v>0.25161979830994896</c:v>
                </c:pt>
                <c:pt idx="150">
                  <c:v>0.25830775669642858</c:v>
                </c:pt>
                <c:pt idx="151">
                  <c:v>0.25808553890306124</c:v>
                </c:pt>
                <c:pt idx="152">
                  <c:v>0.26130520567602039</c:v>
                </c:pt>
                <c:pt idx="153">
                  <c:v>0.26645009566326527</c:v>
                </c:pt>
                <c:pt idx="154">
                  <c:v>0.24791234853316327</c:v>
                </c:pt>
                <c:pt idx="155">
                  <c:v>0.26640326052295921</c:v>
                </c:pt>
                <c:pt idx="156">
                  <c:v>0.24603445870535715</c:v>
                </c:pt>
                <c:pt idx="157">
                  <c:v>0.25716328523596937</c:v>
                </c:pt>
                <c:pt idx="158">
                  <c:v>0.25438755580357142</c:v>
                </c:pt>
                <c:pt idx="159">
                  <c:v>0.26253836495535715</c:v>
                </c:pt>
                <c:pt idx="160">
                  <c:v>0.26688556281887754</c:v>
                </c:pt>
                <c:pt idx="161">
                  <c:v>0.26619549186862246</c:v>
                </c:pt>
                <c:pt idx="162">
                  <c:v>0.26208396444515308</c:v>
                </c:pt>
                <c:pt idx="163">
                  <c:v>0.24238630022321431</c:v>
                </c:pt>
                <c:pt idx="164">
                  <c:v>0.23416224888392856</c:v>
                </c:pt>
                <c:pt idx="165">
                  <c:v>0.24772749920280612</c:v>
                </c:pt>
                <c:pt idx="166">
                  <c:v>0.26133260921556123</c:v>
                </c:pt>
                <c:pt idx="167">
                  <c:v>0.26561005261479592</c:v>
                </c:pt>
                <c:pt idx="168">
                  <c:v>0.26116818797831631</c:v>
                </c:pt>
                <c:pt idx="169">
                  <c:v>0.26143724091198978</c:v>
                </c:pt>
                <c:pt idx="170">
                  <c:v>0.25722755899234695</c:v>
                </c:pt>
                <c:pt idx="171">
                  <c:v>0.25251713966836736</c:v>
                </c:pt>
                <c:pt idx="172">
                  <c:v>0.24301458864795919</c:v>
                </c:pt>
                <c:pt idx="173">
                  <c:v>0.24810766103316328</c:v>
                </c:pt>
                <c:pt idx="174">
                  <c:v>0.24935875717474493</c:v>
                </c:pt>
                <c:pt idx="175">
                  <c:v>0.25856485172193877</c:v>
                </c:pt>
                <c:pt idx="176">
                  <c:v>0.25134177694515308</c:v>
                </c:pt>
                <c:pt idx="177">
                  <c:v>0.26169483418367345</c:v>
                </c:pt>
                <c:pt idx="178">
                  <c:v>0.26122548628826531</c:v>
                </c:pt>
                <c:pt idx="179">
                  <c:v>0.26248754384566325</c:v>
                </c:pt>
                <c:pt idx="180">
                  <c:v>0.26087771045918368</c:v>
                </c:pt>
                <c:pt idx="181">
                  <c:v>0.25000099649234692</c:v>
                </c:pt>
                <c:pt idx="182">
                  <c:v>0.24788992745535715</c:v>
                </c:pt>
                <c:pt idx="183">
                  <c:v>0.25755490672831632</c:v>
                </c:pt>
                <c:pt idx="184">
                  <c:v>0.25860072544642859</c:v>
                </c:pt>
                <c:pt idx="185">
                  <c:v>0.25445731026785712</c:v>
                </c:pt>
                <c:pt idx="186">
                  <c:v>0.25044244260204079</c:v>
                </c:pt>
                <c:pt idx="187">
                  <c:v>0.25318728077168368</c:v>
                </c:pt>
                <c:pt idx="188">
                  <c:v>0.25675023915816325</c:v>
                </c:pt>
                <c:pt idx="189">
                  <c:v>0.2579933633609694</c:v>
                </c:pt>
                <c:pt idx="190">
                  <c:v>0.25668646364795922</c:v>
                </c:pt>
                <c:pt idx="191">
                  <c:v>0.2432891222895408</c:v>
                </c:pt>
                <c:pt idx="192">
                  <c:v>0.24742307079081632</c:v>
                </c:pt>
                <c:pt idx="193">
                  <c:v>0.25251066246811227</c:v>
                </c:pt>
                <c:pt idx="194">
                  <c:v>0.25761967873086733</c:v>
                </c:pt>
                <c:pt idx="195">
                  <c:v>0.25266611527423466</c:v>
                </c:pt>
                <c:pt idx="196">
                  <c:v>0.25600137515943877</c:v>
                </c:pt>
                <c:pt idx="197">
                  <c:v>0.25692462531887755</c:v>
                </c:pt>
                <c:pt idx="198">
                  <c:v>0.25671735491071429</c:v>
                </c:pt>
                <c:pt idx="199">
                  <c:v>0.2641586615114796</c:v>
                </c:pt>
                <c:pt idx="200">
                  <c:v>0.2662876674107143</c:v>
                </c:pt>
                <c:pt idx="201">
                  <c:v>0.27107780612244903</c:v>
                </c:pt>
                <c:pt idx="202">
                  <c:v>0.24676488759566328</c:v>
                </c:pt>
                <c:pt idx="203">
                  <c:v>0.25314742107780613</c:v>
                </c:pt>
                <c:pt idx="204">
                  <c:v>0.25235321667729593</c:v>
                </c:pt>
                <c:pt idx="205">
                  <c:v>0.25705167809311225</c:v>
                </c:pt>
                <c:pt idx="206">
                  <c:v>0.25587183115433676</c:v>
                </c:pt>
                <c:pt idx="207">
                  <c:v>0.26843211894132657</c:v>
                </c:pt>
                <c:pt idx="208">
                  <c:v>0.26228376116071428</c:v>
                </c:pt>
                <c:pt idx="209">
                  <c:v>0.2613351004464286</c:v>
                </c:pt>
                <c:pt idx="210">
                  <c:v>0.25302734375000002</c:v>
                </c:pt>
                <c:pt idx="211">
                  <c:v>0.24308583785076532</c:v>
                </c:pt>
                <c:pt idx="212">
                  <c:v>0.2612827845982143</c:v>
                </c:pt>
                <c:pt idx="213">
                  <c:v>0.25112852758290816</c:v>
                </c:pt>
                <c:pt idx="214">
                  <c:v>0.26536391900510203</c:v>
                </c:pt>
                <c:pt idx="215">
                  <c:v>0.26684022241709182</c:v>
                </c:pt>
                <c:pt idx="216">
                  <c:v>0.25398148517219388</c:v>
                </c:pt>
                <c:pt idx="217">
                  <c:v>0.25796346859056124</c:v>
                </c:pt>
                <c:pt idx="218">
                  <c:v>0.25304179288903061</c:v>
                </c:pt>
                <c:pt idx="219">
                  <c:v>0.2473667689732143</c:v>
                </c:pt>
                <c:pt idx="220">
                  <c:v>0.2565808354591837</c:v>
                </c:pt>
                <c:pt idx="221">
                  <c:v>0.25704420440051023</c:v>
                </c:pt>
                <c:pt idx="222">
                  <c:v>0.25150669642857143</c:v>
                </c:pt>
                <c:pt idx="223">
                  <c:v>0.25709652024872448</c:v>
                </c:pt>
                <c:pt idx="224">
                  <c:v>0.2672642299107143</c:v>
                </c:pt>
                <c:pt idx="225">
                  <c:v>0.25804069674744901</c:v>
                </c:pt>
                <c:pt idx="226">
                  <c:v>0.26566784917091835</c:v>
                </c:pt>
                <c:pt idx="227">
                  <c:v>0.26209841358418368</c:v>
                </c:pt>
                <c:pt idx="228">
                  <c:v>0.24974340322066327</c:v>
                </c:pt>
                <c:pt idx="229">
                  <c:v>0.25665856186224489</c:v>
                </c:pt>
                <c:pt idx="230">
                  <c:v>0.25177475286989798</c:v>
                </c:pt>
                <c:pt idx="231">
                  <c:v>0.24755610251913265</c:v>
                </c:pt>
                <c:pt idx="232">
                  <c:v>0.25762665417729591</c:v>
                </c:pt>
                <c:pt idx="233">
                  <c:v>0.25614487005739794</c:v>
                </c:pt>
                <c:pt idx="234">
                  <c:v>0.25579410475127551</c:v>
                </c:pt>
                <c:pt idx="235">
                  <c:v>0.25275579958545918</c:v>
                </c:pt>
                <c:pt idx="236">
                  <c:v>0.2570785833864796</c:v>
                </c:pt>
                <c:pt idx="237">
                  <c:v>0.2565205476721939</c:v>
                </c:pt>
                <c:pt idx="238">
                  <c:v>0.24891830755739797</c:v>
                </c:pt>
                <c:pt idx="239">
                  <c:v>0.25820013552295917</c:v>
                </c:pt>
                <c:pt idx="240">
                  <c:v>0.24852369658801021</c:v>
                </c:pt>
                <c:pt idx="241">
                  <c:v>0.26579689492984693</c:v>
                </c:pt>
                <c:pt idx="242">
                  <c:v>0.25757533482142858</c:v>
                </c:pt>
                <c:pt idx="243">
                  <c:v>0.25152612802933672</c:v>
                </c:pt>
                <c:pt idx="244">
                  <c:v>0.25757981903698979</c:v>
                </c:pt>
                <c:pt idx="245">
                  <c:v>0.25472038424744903</c:v>
                </c:pt>
                <c:pt idx="246">
                  <c:v>0.25287039620535712</c:v>
                </c:pt>
                <c:pt idx="247">
                  <c:v>0.25961664939413265</c:v>
                </c:pt>
                <c:pt idx="248">
                  <c:v>0.24818588568239797</c:v>
                </c:pt>
                <c:pt idx="249">
                  <c:v>0.25753946109693876</c:v>
                </c:pt>
                <c:pt idx="250">
                  <c:v>0.25641641422193878</c:v>
                </c:pt>
                <c:pt idx="251">
                  <c:v>0.25773577008928572</c:v>
                </c:pt>
                <c:pt idx="252">
                  <c:v>0.26078952088647961</c:v>
                </c:pt>
                <c:pt idx="253">
                  <c:v>0.25692263233418366</c:v>
                </c:pt>
                <c:pt idx="254">
                  <c:v>0.2668442083864796</c:v>
                </c:pt>
                <c:pt idx="255">
                  <c:v>0.26736437739158159</c:v>
                </c:pt>
                <c:pt idx="256">
                  <c:v>0.26314124282525508</c:v>
                </c:pt>
                <c:pt idx="257">
                  <c:v>0.24390993702168368</c:v>
                </c:pt>
                <c:pt idx="258">
                  <c:v>0.24225426498724492</c:v>
                </c:pt>
                <c:pt idx="259">
                  <c:v>0.2520119180484694</c:v>
                </c:pt>
                <c:pt idx="260">
                  <c:v>0.26529117506377553</c:v>
                </c:pt>
                <c:pt idx="261">
                  <c:v>0.26665985730229591</c:v>
                </c:pt>
                <c:pt idx="262">
                  <c:v>0.25361926020408165</c:v>
                </c:pt>
                <c:pt idx="263">
                  <c:v>0.2604806082589286</c:v>
                </c:pt>
                <c:pt idx="264">
                  <c:v>0.25770487882653059</c:v>
                </c:pt>
                <c:pt idx="265">
                  <c:v>0.25293168048469389</c:v>
                </c:pt>
                <c:pt idx="266">
                  <c:v>0.25233527981505099</c:v>
                </c:pt>
                <c:pt idx="267">
                  <c:v>0.25266063456632654</c:v>
                </c:pt>
                <c:pt idx="268">
                  <c:v>0.25128049266581631</c:v>
                </c:pt>
                <c:pt idx="269">
                  <c:v>0.25242845184948981</c:v>
                </c:pt>
                <c:pt idx="270">
                  <c:v>0.26176658163265309</c:v>
                </c:pt>
                <c:pt idx="271">
                  <c:v>0.25516481983418371</c:v>
                </c:pt>
                <c:pt idx="272">
                  <c:v>0.25924844547193876</c:v>
                </c:pt>
                <c:pt idx="273">
                  <c:v>0.25798190369897961</c:v>
                </c:pt>
                <c:pt idx="274">
                  <c:v>0.25869987643494896</c:v>
                </c:pt>
                <c:pt idx="275">
                  <c:v>0.25472138073979589</c:v>
                </c:pt>
                <c:pt idx="276">
                  <c:v>0.24244210379464284</c:v>
                </c:pt>
                <c:pt idx="277">
                  <c:v>0.27597357302295922</c:v>
                </c:pt>
                <c:pt idx="278">
                  <c:v>0.24401108099489796</c:v>
                </c:pt>
                <c:pt idx="279">
                  <c:v>0.25060636559311222</c:v>
                </c:pt>
                <c:pt idx="280">
                  <c:v>0.25353904257015308</c:v>
                </c:pt>
                <c:pt idx="281">
                  <c:v>0.2542091836734694</c:v>
                </c:pt>
                <c:pt idx="282">
                  <c:v>0.2606709382971939</c:v>
                </c:pt>
                <c:pt idx="283">
                  <c:v>0.2526172871492347</c:v>
                </c:pt>
                <c:pt idx="284">
                  <c:v>0.25404924665178569</c:v>
                </c:pt>
                <c:pt idx="285">
                  <c:v>0.25508609693877554</c:v>
                </c:pt>
                <c:pt idx="286">
                  <c:v>0.25447126116071428</c:v>
                </c:pt>
                <c:pt idx="287">
                  <c:v>0.24358657525510202</c:v>
                </c:pt>
                <c:pt idx="288">
                  <c:v>0.24910465162627554</c:v>
                </c:pt>
                <c:pt idx="289">
                  <c:v>0.25563964843749998</c:v>
                </c:pt>
                <c:pt idx="290">
                  <c:v>0.25484594228316326</c:v>
                </c:pt>
                <c:pt idx="291">
                  <c:v>0.25241649394132654</c:v>
                </c:pt>
                <c:pt idx="292">
                  <c:v>0.25309261399872446</c:v>
                </c:pt>
                <c:pt idx="293">
                  <c:v>0.25540248325892856</c:v>
                </c:pt>
                <c:pt idx="294">
                  <c:v>0.25803720902423466</c:v>
                </c:pt>
                <c:pt idx="295">
                  <c:v>0.25680803571428568</c:v>
                </c:pt>
                <c:pt idx="296">
                  <c:v>0.25624053332270408</c:v>
                </c:pt>
                <c:pt idx="297">
                  <c:v>0.24329011878188778</c:v>
                </c:pt>
                <c:pt idx="298">
                  <c:v>0.25528838488520411</c:v>
                </c:pt>
                <c:pt idx="299">
                  <c:v>0.25225406568877551</c:v>
                </c:pt>
                <c:pt idx="300">
                  <c:v>0.26165298150510202</c:v>
                </c:pt>
                <c:pt idx="301">
                  <c:v>0.26297482860331634</c:v>
                </c:pt>
                <c:pt idx="302">
                  <c:v>0.26273517219387754</c:v>
                </c:pt>
                <c:pt idx="303">
                  <c:v>0.26133460220025506</c:v>
                </c:pt>
                <c:pt idx="304">
                  <c:v>0.24891083386479593</c:v>
                </c:pt>
                <c:pt idx="305">
                  <c:v>0.23066456074617347</c:v>
                </c:pt>
                <c:pt idx="306">
                  <c:v>0.25878507653061222</c:v>
                </c:pt>
                <c:pt idx="307">
                  <c:v>0.25460080516581629</c:v>
                </c:pt>
                <c:pt idx="308">
                  <c:v>0.26202766262755101</c:v>
                </c:pt>
                <c:pt idx="309">
                  <c:v>0.25409010283801026</c:v>
                </c:pt>
                <c:pt idx="310">
                  <c:v>0.26574009486607142</c:v>
                </c:pt>
                <c:pt idx="311">
                  <c:v>0.2533686423788265</c:v>
                </c:pt>
                <c:pt idx="312">
                  <c:v>0.25314791932397962</c:v>
                </c:pt>
                <c:pt idx="313">
                  <c:v>0.24502351721938775</c:v>
                </c:pt>
                <c:pt idx="314">
                  <c:v>0.25059988839285718</c:v>
                </c:pt>
                <c:pt idx="315">
                  <c:v>0.24553322305484693</c:v>
                </c:pt>
                <c:pt idx="316">
                  <c:v>0.25425452407525506</c:v>
                </c:pt>
                <c:pt idx="317">
                  <c:v>0.26233657525510201</c:v>
                </c:pt>
                <c:pt idx="318">
                  <c:v>0.25869987643494896</c:v>
                </c:pt>
                <c:pt idx="319">
                  <c:v>0.26768574617346941</c:v>
                </c:pt>
                <c:pt idx="320">
                  <c:v>0.25671187420280611</c:v>
                </c:pt>
                <c:pt idx="321">
                  <c:v>0.25280064174107142</c:v>
                </c:pt>
                <c:pt idx="322">
                  <c:v>0.24922074298469388</c:v>
                </c:pt>
                <c:pt idx="323">
                  <c:v>0.24378886320153062</c:v>
                </c:pt>
                <c:pt idx="324">
                  <c:v>0.26578693000637754</c:v>
                </c:pt>
                <c:pt idx="325">
                  <c:v>0.24445501833545918</c:v>
                </c:pt>
                <c:pt idx="326">
                  <c:v>0.24869907924107143</c:v>
                </c:pt>
                <c:pt idx="327">
                  <c:v>0.25494210379464288</c:v>
                </c:pt>
                <c:pt idx="328">
                  <c:v>0.24619738520408163</c:v>
                </c:pt>
                <c:pt idx="329">
                  <c:v>0.25446677694515307</c:v>
                </c:pt>
                <c:pt idx="330">
                  <c:v>0.25566804846938773</c:v>
                </c:pt>
                <c:pt idx="331">
                  <c:v>0.24710369499362245</c:v>
                </c:pt>
                <c:pt idx="332">
                  <c:v>0.24882065130739794</c:v>
                </c:pt>
                <c:pt idx="333">
                  <c:v>0.25347427056760202</c:v>
                </c:pt>
                <c:pt idx="334">
                  <c:v>0.23562609614158161</c:v>
                </c:pt>
                <c:pt idx="335">
                  <c:v>0.25607910156250002</c:v>
                </c:pt>
                <c:pt idx="336">
                  <c:v>0.24894770408163264</c:v>
                </c:pt>
                <c:pt idx="337">
                  <c:v>0.25290826291454083</c:v>
                </c:pt>
                <c:pt idx="338">
                  <c:v>0.2524937220982143</c:v>
                </c:pt>
                <c:pt idx="339">
                  <c:v>0.24928700972576531</c:v>
                </c:pt>
                <c:pt idx="340">
                  <c:v>0.25489825813137756</c:v>
                </c:pt>
                <c:pt idx="341">
                  <c:v>0.26165447624362248</c:v>
                </c:pt>
                <c:pt idx="342">
                  <c:v>0.24684111926020408</c:v>
                </c:pt>
                <c:pt idx="343">
                  <c:v>0.25761818399234693</c:v>
                </c:pt>
                <c:pt idx="344">
                  <c:v>0.24787498007015307</c:v>
                </c:pt>
                <c:pt idx="345">
                  <c:v>0.2507214604591837</c:v>
                </c:pt>
                <c:pt idx="346">
                  <c:v>0.25678611288265307</c:v>
                </c:pt>
                <c:pt idx="347">
                  <c:v>0.25274334343112248</c:v>
                </c:pt>
                <c:pt idx="348">
                  <c:v>0.25685536910076534</c:v>
                </c:pt>
                <c:pt idx="349">
                  <c:v>0.24899204799107144</c:v>
                </c:pt>
                <c:pt idx="350">
                  <c:v>0.25694555165816324</c:v>
                </c:pt>
                <c:pt idx="351">
                  <c:v>0.25130440848214286</c:v>
                </c:pt>
                <c:pt idx="352">
                  <c:v>0.23804607780612247</c:v>
                </c:pt>
                <c:pt idx="353">
                  <c:v>0.25216936383928568</c:v>
                </c:pt>
                <c:pt idx="354">
                  <c:v>0.24819933832908161</c:v>
                </c:pt>
                <c:pt idx="355">
                  <c:v>0.26670370296556123</c:v>
                </c:pt>
                <c:pt idx="356">
                  <c:v>0.25754992426658163</c:v>
                </c:pt>
                <c:pt idx="357">
                  <c:v>0.2580073142538265</c:v>
                </c:pt>
                <c:pt idx="358">
                  <c:v>0.24753119021045919</c:v>
                </c:pt>
                <c:pt idx="359">
                  <c:v>0.24789291693239796</c:v>
                </c:pt>
                <c:pt idx="360">
                  <c:v>0.24823571029974492</c:v>
                </c:pt>
                <c:pt idx="361">
                  <c:v>0.2452980508609694</c:v>
                </c:pt>
                <c:pt idx="362">
                  <c:v>0.24773547114158162</c:v>
                </c:pt>
                <c:pt idx="363">
                  <c:v>0.25381756218112245</c:v>
                </c:pt>
                <c:pt idx="364">
                  <c:v>0.2578837492028061</c:v>
                </c:pt>
                <c:pt idx="365">
                  <c:v>0.25898736447704079</c:v>
                </c:pt>
                <c:pt idx="366">
                  <c:v>0.25908053651147961</c:v>
                </c:pt>
                <c:pt idx="367">
                  <c:v>0.25672981106505099</c:v>
                </c:pt>
                <c:pt idx="368">
                  <c:v>0.24800153459821431</c:v>
                </c:pt>
                <c:pt idx="369">
                  <c:v>0.25034378985969385</c:v>
                </c:pt>
                <c:pt idx="370">
                  <c:v>0.24884855309311224</c:v>
                </c:pt>
                <c:pt idx="371">
                  <c:v>0.26236148756377553</c:v>
                </c:pt>
                <c:pt idx="372">
                  <c:v>0.24332848373724492</c:v>
                </c:pt>
                <c:pt idx="373">
                  <c:v>0.2446304009885204</c:v>
                </c:pt>
                <c:pt idx="374">
                  <c:v>0.25110062579719389</c:v>
                </c:pt>
                <c:pt idx="375">
                  <c:v>0.25154306839923468</c:v>
                </c:pt>
                <c:pt idx="376">
                  <c:v>0.25316037547831632</c:v>
                </c:pt>
                <c:pt idx="377">
                  <c:v>0.24784558354591837</c:v>
                </c:pt>
                <c:pt idx="378">
                  <c:v>0.23921446508290817</c:v>
                </c:pt>
                <c:pt idx="379">
                  <c:v>0.25763462611607141</c:v>
                </c:pt>
                <c:pt idx="380">
                  <c:v>0.24846340880102039</c:v>
                </c:pt>
                <c:pt idx="381">
                  <c:v>0.2411999760841837</c:v>
                </c:pt>
                <c:pt idx="382">
                  <c:v>0.24927804129464284</c:v>
                </c:pt>
                <c:pt idx="383">
                  <c:v>0.24611766581632655</c:v>
                </c:pt>
                <c:pt idx="384">
                  <c:v>0.25539899553571432</c:v>
                </c:pt>
                <c:pt idx="385">
                  <c:v>0.2525619818239796</c:v>
                </c:pt>
                <c:pt idx="386">
                  <c:v>0.25203533561862246</c:v>
                </c:pt>
                <c:pt idx="387">
                  <c:v>0.24504544005102039</c:v>
                </c:pt>
                <c:pt idx="388">
                  <c:v>0.25790866151147962</c:v>
                </c:pt>
                <c:pt idx="389">
                  <c:v>0.25087691326530615</c:v>
                </c:pt>
                <c:pt idx="390">
                  <c:v>0.249796217315051</c:v>
                </c:pt>
                <c:pt idx="391">
                  <c:v>0.25192771444515305</c:v>
                </c:pt>
                <c:pt idx="392">
                  <c:v>0.2469990632971939</c:v>
                </c:pt>
                <c:pt idx="393">
                  <c:v>0.24378985969387754</c:v>
                </c:pt>
                <c:pt idx="394">
                  <c:v>0.25186294244260204</c:v>
                </c:pt>
                <c:pt idx="395">
                  <c:v>0.26342026068239799</c:v>
                </c:pt>
                <c:pt idx="396">
                  <c:v>0.24408880739795918</c:v>
                </c:pt>
                <c:pt idx="397">
                  <c:v>0.25842185507015308</c:v>
                </c:pt>
                <c:pt idx="398">
                  <c:v>0.2442517338966837</c:v>
                </c:pt>
                <c:pt idx="399">
                  <c:v>0.24831642617984692</c:v>
                </c:pt>
                <c:pt idx="400">
                  <c:v>0.23903011399872448</c:v>
                </c:pt>
                <c:pt idx="401">
                  <c:v>0.25602578922193875</c:v>
                </c:pt>
                <c:pt idx="402">
                  <c:v>0.25340102838010203</c:v>
                </c:pt>
                <c:pt idx="403">
                  <c:v>0.25567602040816328</c:v>
                </c:pt>
                <c:pt idx="404">
                  <c:v>0.25817372847576531</c:v>
                </c:pt>
                <c:pt idx="405">
                  <c:v>0.243204420440051</c:v>
                </c:pt>
                <c:pt idx="406">
                  <c:v>0.25226153938137752</c:v>
                </c:pt>
                <c:pt idx="407">
                  <c:v>0.24441764987244899</c:v>
                </c:pt>
                <c:pt idx="408">
                  <c:v>0.25093670280612246</c:v>
                </c:pt>
                <c:pt idx="409">
                  <c:v>0.24514060507015306</c:v>
                </c:pt>
                <c:pt idx="410">
                  <c:v>0.25808703364158159</c:v>
                </c:pt>
                <c:pt idx="411">
                  <c:v>0.25333824936224492</c:v>
                </c:pt>
                <c:pt idx="412">
                  <c:v>0.25010612643494901</c:v>
                </c:pt>
                <c:pt idx="413">
                  <c:v>0.2539760044642857</c:v>
                </c:pt>
                <c:pt idx="414">
                  <c:v>0.2576889349489796</c:v>
                </c:pt>
                <c:pt idx="415">
                  <c:v>0.2451869419642857</c:v>
                </c:pt>
                <c:pt idx="416">
                  <c:v>0.25030592315051026</c:v>
                </c:pt>
                <c:pt idx="417">
                  <c:v>0.24559799505739796</c:v>
                </c:pt>
                <c:pt idx="418">
                  <c:v>0.23601074218750001</c:v>
                </c:pt>
                <c:pt idx="419">
                  <c:v>0.25760074537627553</c:v>
                </c:pt>
                <c:pt idx="420">
                  <c:v>0.25265814333545922</c:v>
                </c:pt>
                <c:pt idx="421">
                  <c:v>0.24998654735331632</c:v>
                </c:pt>
                <c:pt idx="422">
                  <c:v>0.24935676419005101</c:v>
                </c:pt>
                <c:pt idx="423">
                  <c:v>0.24167231345663265</c:v>
                </c:pt>
                <c:pt idx="424">
                  <c:v>0.25764508928571428</c:v>
                </c:pt>
                <c:pt idx="425">
                  <c:v>0.2474888392857143</c:v>
                </c:pt>
                <c:pt idx="426">
                  <c:v>0.24411720742984694</c:v>
                </c:pt>
                <c:pt idx="427">
                  <c:v>0.25087790975765306</c:v>
                </c:pt>
                <c:pt idx="428">
                  <c:v>0.23483886718749999</c:v>
                </c:pt>
                <c:pt idx="429">
                  <c:v>0.24874093191964286</c:v>
                </c:pt>
                <c:pt idx="430">
                  <c:v>0.25432726801658162</c:v>
                </c:pt>
                <c:pt idx="431">
                  <c:v>0.25000996492346939</c:v>
                </c:pt>
                <c:pt idx="432">
                  <c:v>0.24745196906887754</c:v>
                </c:pt>
                <c:pt idx="433">
                  <c:v>0.24103406010841838</c:v>
                </c:pt>
                <c:pt idx="434">
                  <c:v>0.25737454161352036</c:v>
                </c:pt>
                <c:pt idx="435">
                  <c:v>0.25121223294005102</c:v>
                </c:pt>
                <c:pt idx="436">
                  <c:v>0.25621562101403061</c:v>
                </c:pt>
                <c:pt idx="437">
                  <c:v>0.25297751913265309</c:v>
                </c:pt>
                <c:pt idx="438">
                  <c:v>0.24365483498086735</c:v>
                </c:pt>
                <c:pt idx="439">
                  <c:v>0.24986846301020407</c:v>
                </c:pt>
                <c:pt idx="440">
                  <c:v>0.24137137276785714</c:v>
                </c:pt>
                <c:pt idx="441">
                  <c:v>0.2505470742984694</c:v>
                </c:pt>
                <c:pt idx="442">
                  <c:v>0.25665557238520409</c:v>
                </c:pt>
                <c:pt idx="443">
                  <c:v>0.25223612882653063</c:v>
                </c:pt>
                <c:pt idx="444">
                  <c:v>0.24842305086096939</c:v>
                </c:pt>
                <c:pt idx="445">
                  <c:v>0.23887864716198978</c:v>
                </c:pt>
                <c:pt idx="446">
                  <c:v>0.25170798788265308</c:v>
                </c:pt>
                <c:pt idx="447">
                  <c:v>0.23234962930484693</c:v>
                </c:pt>
                <c:pt idx="448">
                  <c:v>0.24846191406250001</c:v>
                </c:pt>
                <c:pt idx="449">
                  <c:v>0.25417580117984695</c:v>
                </c:pt>
                <c:pt idx="450">
                  <c:v>0.24715302136479592</c:v>
                </c:pt>
                <c:pt idx="451">
                  <c:v>0.24800253109056122</c:v>
                </c:pt>
                <c:pt idx="452">
                  <c:v>0.24455965003188776</c:v>
                </c:pt>
                <c:pt idx="453">
                  <c:v>0.25261878188775511</c:v>
                </c:pt>
                <c:pt idx="454">
                  <c:v>0.25301937181122447</c:v>
                </c:pt>
                <c:pt idx="455">
                  <c:v>0.24840760522959185</c:v>
                </c:pt>
                <c:pt idx="456">
                  <c:v>0.24177295918367347</c:v>
                </c:pt>
                <c:pt idx="457">
                  <c:v>0.25339554767219385</c:v>
                </c:pt>
                <c:pt idx="458">
                  <c:v>0.25370844626913264</c:v>
                </c:pt>
                <c:pt idx="459">
                  <c:v>0.24733488121811223</c:v>
                </c:pt>
                <c:pt idx="460">
                  <c:v>0.25597446986607142</c:v>
                </c:pt>
                <c:pt idx="461">
                  <c:v>0.25370296556122446</c:v>
                </c:pt>
                <c:pt idx="462">
                  <c:v>0.25407814492984693</c:v>
                </c:pt>
                <c:pt idx="463">
                  <c:v>0.24147849569515306</c:v>
                </c:pt>
                <c:pt idx="464">
                  <c:v>0.24505341198979591</c:v>
                </c:pt>
                <c:pt idx="465">
                  <c:v>0.26001325334821429</c:v>
                </c:pt>
                <c:pt idx="466">
                  <c:v>0.23640884088010206</c:v>
                </c:pt>
                <c:pt idx="467">
                  <c:v>0.25253258529974493</c:v>
                </c:pt>
                <c:pt idx="468">
                  <c:v>0.24577686543367347</c:v>
                </c:pt>
                <c:pt idx="469">
                  <c:v>0.2491484972895408</c:v>
                </c:pt>
                <c:pt idx="470">
                  <c:v>0.24443409199617347</c:v>
                </c:pt>
                <c:pt idx="471">
                  <c:v>0.25606963488520407</c:v>
                </c:pt>
                <c:pt idx="472">
                  <c:v>0.24051339285714285</c:v>
                </c:pt>
                <c:pt idx="473">
                  <c:v>0.2447215800382653</c:v>
                </c:pt>
                <c:pt idx="474">
                  <c:v>0.24034249441964284</c:v>
                </c:pt>
                <c:pt idx="475">
                  <c:v>0.24410275829081632</c:v>
                </c:pt>
                <c:pt idx="476">
                  <c:v>0.25637804926658159</c:v>
                </c:pt>
                <c:pt idx="477">
                  <c:v>0.24140375876913267</c:v>
                </c:pt>
                <c:pt idx="478">
                  <c:v>0.24739018654336736</c:v>
                </c:pt>
                <c:pt idx="479">
                  <c:v>0.2474136041135204</c:v>
                </c:pt>
                <c:pt idx="480">
                  <c:v>0.24983956473214286</c:v>
                </c:pt>
                <c:pt idx="481">
                  <c:v>0.24900898836096938</c:v>
                </c:pt>
                <c:pt idx="482">
                  <c:v>0.25905313297193877</c:v>
                </c:pt>
                <c:pt idx="483">
                  <c:v>0.24252082669005101</c:v>
                </c:pt>
                <c:pt idx="484">
                  <c:v>0.24880022321428569</c:v>
                </c:pt>
                <c:pt idx="485">
                  <c:v>0.24593979193239796</c:v>
                </c:pt>
                <c:pt idx="486">
                  <c:v>0.25223712531887754</c:v>
                </c:pt>
                <c:pt idx="487">
                  <c:v>0.25347377232142859</c:v>
                </c:pt>
                <c:pt idx="488">
                  <c:v>0.24309082031250001</c:v>
                </c:pt>
                <c:pt idx="489">
                  <c:v>0.24820232780612245</c:v>
                </c:pt>
                <c:pt idx="490">
                  <c:v>0.25211256377551022</c:v>
                </c:pt>
                <c:pt idx="491">
                  <c:v>0.25703872369260206</c:v>
                </c:pt>
                <c:pt idx="492">
                  <c:v>0.23624940210459183</c:v>
                </c:pt>
                <c:pt idx="493">
                  <c:v>0.24276596380739796</c:v>
                </c:pt>
                <c:pt idx="494">
                  <c:v>0.24707479671556123</c:v>
                </c:pt>
                <c:pt idx="495">
                  <c:v>0.25259586256377553</c:v>
                </c:pt>
                <c:pt idx="496">
                  <c:v>0.24416404257015306</c:v>
                </c:pt>
                <c:pt idx="497">
                  <c:v>0.25189532844387752</c:v>
                </c:pt>
                <c:pt idx="498">
                  <c:v>0.25321069834183674</c:v>
                </c:pt>
                <c:pt idx="499">
                  <c:v>0.24503846460459183</c:v>
                </c:pt>
                <c:pt idx="500">
                  <c:v>0.25274035395408162</c:v>
                </c:pt>
                <c:pt idx="501">
                  <c:v>0.24338677853954083</c:v>
                </c:pt>
                <c:pt idx="502">
                  <c:v>0.25209811463647958</c:v>
                </c:pt>
                <c:pt idx="503">
                  <c:v>0.24305046237244898</c:v>
                </c:pt>
                <c:pt idx="504">
                  <c:v>0.25497448979591841</c:v>
                </c:pt>
                <c:pt idx="505">
                  <c:v>0.24866968271683673</c:v>
                </c:pt>
                <c:pt idx="506">
                  <c:v>0.24930295360331631</c:v>
                </c:pt>
                <c:pt idx="507">
                  <c:v>0.25504573899872446</c:v>
                </c:pt>
                <c:pt idx="508">
                  <c:v>0.25063227439413266</c:v>
                </c:pt>
                <c:pt idx="509">
                  <c:v>0.25343241788903059</c:v>
                </c:pt>
                <c:pt idx="510">
                  <c:v>0.24199816645408162</c:v>
                </c:pt>
                <c:pt idx="511">
                  <c:v>0.24991729113520408</c:v>
                </c:pt>
                <c:pt idx="512">
                  <c:v>0.2444530253507653</c:v>
                </c:pt>
                <c:pt idx="513">
                  <c:v>0.24602997448979591</c:v>
                </c:pt>
                <c:pt idx="514">
                  <c:v>0.22788534359056123</c:v>
                </c:pt>
                <c:pt idx="515">
                  <c:v>0.24700404575892859</c:v>
                </c:pt>
                <c:pt idx="516">
                  <c:v>0.25052963568239794</c:v>
                </c:pt>
                <c:pt idx="517">
                  <c:v>0.25765505420918366</c:v>
                </c:pt>
                <c:pt idx="518">
                  <c:v>0.2392054966517857</c:v>
                </c:pt>
                <c:pt idx="519">
                  <c:v>0.24418596540178569</c:v>
                </c:pt>
                <c:pt idx="520">
                  <c:v>0.24743901466836735</c:v>
                </c:pt>
                <c:pt idx="521">
                  <c:v>0.24396723533163267</c:v>
                </c:pt>
                <c:pt idx="522">
                  <c:v>0.2302181321747449</c:v>
                </c:pt>
                <c:pt idx="523">
                  <c:v>0.2513492506377551</c:v>
                </c:pt>
                <c:pt idx="524">
                  <c:v>0.23880939094387754</c:v>
                </c:pt>
                <c:pt idx="525">
                  <c:v>0.24751225685586736</c:v>
                </c:pt>
                <c:pt idx="526">
                  <c:v>0.24881467235331631</c:v>
                </c:pt>
                <c:pt idx="527">
                  <c:v>0.24623076769770408</c:v>
                </c:pt>
                <c:pt idx="528">
                  <c:v>0.24861039142219388</c:v>
                </c:pt>
                <c:pt idx="529">
                  <c:v>0.25006576849489798</c:v>
                </c:pt>
                <c:pt idx="530">
                  <c:v>0.23692203443877552</c:v>
                </c:pt>
                <c:pt idx="531">
                  <c:v>0.25411999760841841</c:v>
                </c:pt>
                <c:pt idx="532">
                  <c:v>0.2430390027104592</c:v>
                </c:pt>
                <c:pt idx="533">
                  <c:v>0.2434017259247449</c:v>
                </c:pt>
                <c:pt idx="534">
                  <c:v>0.24210877710459183</c:v>
                </c:pt>
                <c:pt idx="535">
                  <c:v>0.24806780133928569</c:v>
                </c:pt>
                <c:pt idx="536">
                  <c:v>0.24838717713647962</c:v>
                </c:pt>
                <c:pt idx="537">
                  <c:v>0.24939213966836735</c:v>
                </c:pt>
                <c:pt idx="538">
                  <c:v>0.24832340162627553</c:v>
                </c:pt>
                <c:pt idx="539">
                  <c:v>0.23693299585459185</c:v>
                </c:pt>
                <c:pt idx="540">
                  <c:v>0.23332569355867347</c:v>
                </c:pt>
                <c:pt idx="541">
                  <c:v>0.23958914620535715</c:v>
                </c:pt>
                <c:pt idx="542">
                  <c:v>0.25156449298469385</c:v>
                </c:pt>
                <c:pt idx="543">
                  <c:v>0.24695870535714284</c:v>
                </c:pt>
                <c:pt idx="544">
                  <c:v>0.24789341517857144</c:v>
                </c:pt>
                <c:pt idx="545">
                  <c:v>0.24655014349489796</c:v>
                </c:pt>
                <c:pt idx="546">
                  <c:v>0.24303451849489796</c:v>
                </c:pt>
                <c:pt idx="547">
                  <c:v>0.24397570551658163</c:v>
                </c:pt>
                <c:pt idx="548">
                  <c:v>0.24419742506377554</c:v>
                </c:pt>
                <c:pt idx="549">
                  <c:v>0.23799226721938777</c:v>
                </c:pt>
                <c:pt idx="550">
                  <c:v>0.24928451849489797</c:v>
                </c:pt>
                <c:pt idx="551">
                  <c:v>0.25349469866071428</c:v>
                </c:pt>
                <c:pt idx="552">
                  <c:v>0.24982611208545918</c:v>
                </c:pt>
                <c:pt idx="553">
                  <c:v>0.24987394371811222</c:v>
                </c:pt>
                <c:pt idx="554">
                  <c:v>0.25850207270408165</c:v>
                </c:pt>
                <c:pt idx="555">
                  <c:v>0.25255301339285718</c:v>
                </c:pt>
                <c:pt idx="556">
                  <c:v>0.24300412547831632</c:v>
                </c:pt>
                <c:pt idx="557">
                  <c:v>0.24733388472576531</c:v>
                </c:pt>
                <c:pt idx="558">
                  <c:v>0.24339823820153061</c:v>
                </c:pt>
                <c:pt idx="559">
                  <c:v>0.24577088647959183</c:v>
                </c:pt>
                <c:pt idx="560">
                  <c:v>0.23995934311224493</c:v>
                </c:pt>
                <c:pt idx="561">
                  <c:v>0.23882682955994899</c:v>
                </c:pt>
                <c:pt idx="562">
                  <c:v>0.24886599170918369</c:v>
                </c:pt>
                <c:pt idx="563">
                  <c:v>0.2457908163265306</c:v>
                </c:pt>
                <c:pt idx="564">
                  <c:v>0.25009018255739796</c:v>
                </c:pt>
                <c:pt idx="565">
                  <c:v>0.24348792251275508</c:v>
                </c:pt>
                <c:pt idx="566">
                  <c:v>0.25464564732142858</c:v>
                </c:pt>
                <c:pt idx="567">
                  <c:v>0.23897630341198978</c:v>
                </c:pt>
                <c:pt idx="568">
                  <c:v>0.24421884964923468</c:v>
                </c:pt>
                <c:pt idx="569">
                  <c:v>0.2431531010841837</c:v>
                </c:pt>
                <c:pt idx="570">
                  <c:v>0.23266352439413265</c:v>
                </c:pt>
                <c:pt idx="571">
                  <c:v>0.24516302614795921</c:v>
                </c:pt>
                <c:pt idx="572">
                  <c:v>0.24468720105229591</c:v>
                </c:pt>
                <c:pt idx="573">
                  <c:v>0.24854860889668368</c:v>
                </c:pt>
                <c:pt idx="574">
                  <c:v>0.23365055006377553</c:v>
                </c:pt>
                <c:pt idx="575">
                  <c:v>0.23809640066964285</c:v>
                </c:pt>
                <c:pt idx="576">
                  <c:v>0.24715900031887755</c:v>
                </c:pt>
                <c:pt idx="577">
                  <c:v>0.24673549107142856</c:v>
                </c:pt>
                <c:pt idx="578">
                  <c:v>0.25301787707270407</c:v>
                </c:pt>
                <c:pt idx="579">
                  <c:v>0.24504544005102039</c:v>
                </c:pt>
                <c:pt idx="580">
                  <c:v>0.24281977439413266</c:v>
                </c:pt>
                <c:pt idx="581">
                  <c:v>0.23844766422193878</c:v>
                </c:pt>
                <c:pt idx="582">
                  <c:v>0.24274055325255101</c:v>
                </c:pt>
                <c:pt idx="583">
                  <c:v>0.24570760921556123</c:v>
                </c:pt>
                <c:pt idx="584">
                  <c:v>0.25102240114795921</c:v>
                </c:pt>
                <c:pt idx="585">
                  <c:v>0.245320970184949</c:v>
                </c:pt>
                <c:pt idx="586">
                  <c:v>0.2287488042091837</c:v>
                </c:pt>
                <c:pt idx="587">
                  <c:v>0.22293775908801022</c:v>
                </c:pt>
                <c:pt idx="588">
                  <c:v>0.2446921835140306</c:v>
                </c:pt>
                <c:pt idx="589">
                  <c:v>0.24527214205994899</c:v>
                </c:pt>
                <c:pt idx="590">
                  <c:v>0.24420689174107141</c:v>
                </c:pt>
                <c:pt idx="591">
                  <c:v>0.24930096061862245</c:v>
                </c:pt>
                <c:pt idx="592">
                  <c:v>0.24982013313137755</c:v>
                </c:pt>
                <c:pt idx="593">
                  <c:v>0.25044343909438777</c:v>
                </c:pt>
                <c:pt idx="594">
                  <c:v>0.2498191366390306</c:v>
                </c:pt>
                <c:pt idx="595">
                  <c:v>0.24929896763392856</c:v>
                </c:pt>
                <c:pt idx="596">
                  <c:v>0.2370635363520408</c:v>
                </c:pt>
                <c:pt idx="597">
                  <c:v>0.24962681361607142</c:v>
                </c:pt>
                <c:pt idx="598">
                  <c:v>0.25254404496173466</c:v>
                </c:pt>
                <c:pt idx="599">
                  <c:v>0.25316187021683673</c:v>
                </c:pt>
                <c:pt idx="600">
                  <c:v>0.25469945790816328</c:v>
                </c:pt>
                <c:pt idx="601">
                  <c:v>0.24867964764030612</c:v>
                </c:pt>
                <c:pt idx="602">
                  <c:v>0.25083207110969385</c:v>
                </c:pt>
                <c:pt idx="603">
                  <c:v>0.25665258290816328</c:v>
                </c:pt>
                <c:pt idx="604">
                  <c:v>0.25330536511479596</c:v>
                </c:pt>
                <c:pt idx="605">
                  <c:v>0.23759715800382653</c:v>
                </c:pt>
                <c:pt idx="606">
                  <c:v>0.26198780293367346</c:v>
                </c:pt>
                <c:pt idx="607">
                  <c:v>0.24884058115433672</c:v>
                </c:pt>
                <c:pt idx="608">
                  <c:v>0.23273278061224492</c:v>
                </c:pt>
                <c:pt idx="609">
                  <c:v>0.25748714524872446</c:v>
                </c:pt>
                <c:pt idx="610">
                  <c:v>0.25384994818239798</c:v>
                </c:pt>
                <c:pt idx="611">
                  <c:v>0.24510572783801021</c:v>
                </c:pt>
                <c:pt idx="612">
                  <c:v>0.25119479432397962</c:v>
                </c:pt>
                <c:pt idx="613">
                  <c:v>0.25301987005739796</c:v>
                </c:pt>
                <c:pt idx="614">
                  <c:v>0.24445501833545918</c:v>
                </c:pt>
                <c:pt idx="615">
                  <c:v>0.2454246053890306</c:v>
                </c:pt>
                <c:pt idx="616">
                  <c:v>0.23884426817602039</c:v>
                </c:pt>
                <c:pt idx="617">
                  <c:v>0.24899005500637755</c:v>
                </c:pt>
                <c:pt idx="618">
                  <c:v>0.24956054687500001</c:v>
                </c:pt>
                <c:pt idx="619">
                  <c:v>0.24942552216198977</c:v>
                </c:pt>
                <c:pt idx="620">
                  <c:v>0.24527264030612245</c:v>
                </c:pt>
                <c:pt idx="621">
                  <c:v>0.24750129544005101</c:v>
                </c:pt>
                <c:pt idx="622">
                  <c:v>0.24842902981505099</c:v>
                </c:pt>
                <c:pt idx="623">
                  <c:v>0.25229243064413265</c:v>
                </c:pt>
                <c:pt idx="624">
                  <c:v>0.25650161431760204</c:v>
                </c:pt>
                <c:pt idx="625">
                  <c:v>0.24743901466836735</c:v>
                </c:pt>
                <c:pt idx="626">
                  <c:v>0.245035475127551</c:v>
                </c:pt>
                <c:pt idx="627">
                  <c:v>0.24717245296556123</c:v>
                </c:pt>
                <c:pt idx="628">
                  <c:v>0.2402313855229592</c:v>
                </c:pt>
                <c:pt idx="629">
                  <c:v>0.24991579639668368</c:v>
                </c:pt>
                <c:pt idx="630">
                  <c:v>0.24987394371811222</c:v>
                </c:pt>
                <c:pt idx="631">
                  <c:v>0.25621063855229592</c:v>
                </c:pt>
                <c:pt idx="632">
                  <c:v>0.248697584502551</c:v>
                </c:pt>
                <c:pt idx="633">
                  <c:v>0.23989855707908161</c:v>
                </c:pt>
                <c:pt idx="634">
                  <c:v>0.22200155452806122</c:v>
                </c:pt>
                <c:pt idx="635">
                  <c:v>0.25325803172831629</c:v>
                </c:pt>
                <c:pt idx="636">
                  <c:v>0.243489915497449</c:v>
                </c:pt>
                <c:pt idx="637">
                  <c:v>0.24789490991709184</c:v>
                </c:pt>
                <c:pt idx="638">
                  <c:v>0.24949876434948978</c:v>
                </c:pt>
                <c:pt idx="639">
                  <c:v>0.25098852040816327</c:v>
                </c:pt>
                <c:pt idx="640">
                  <c:v>0.24868363360969387</c:v>
                </c:pt>
                <c:pt idx="641">
                  <c:v>0.25247030452806124</c:v>
                </c:pt>
                <c:pt idx="642">
                  <c:v>0.24853017378826531</c:v>
                </c:pt>
                <c:pt idx="643">
                  <c:v>0.24612663424744899</c:v>
                </c:pt>
                <c:pt idx="644">
                  <c:v>0.25028649154974492</c:v>
                </c:pt>
                <c:pt idx="645">
                  <c:v>0.25375777264030613</c:v>
                </c:pt>
                <c:pt idx="646">
                  <c:v>0.24976432955994898</c:v>
                </c:pt>
                <c:pt idx="647">
                  <c:v>0.24988540338010204</c:v>
                </c:pt>
                <c:pt idx="648">
                  <c:v>0.24904984454719387</c:v>
                </c:pt>
                <c:pt idx="649">
                  <c:v>0.25235222018494896</c:v>
                </c:pt>
                <c:pt idx="650">
                  <c:v>0.2571005062181122</c:v>
                </c:pt>
                <c:pt idx="651">
                  <c:v>0.25015395806760204</c:v>
                </c:pt>
                <c:pt idx="652">
                  <c:v>0.24129464285714286</c:v>
                </c:pt>
                <c:pt idx="653">
                  <c:v>0.24178142936862246</c:v>
                </c:pt>
                <c:pt idx="654">
                  <c:v>0.25144491390306123</c:v>
                </c:pt>
                <c:pt idx="655">
                  <c:v>0.23955676020408162</c:v>
                </c:pt>
                <c:pt idx="656">
                  <c:v>0.249837571747449</c:v>
                </c:pt>
                <c:pt idx="657">
                  <c:v>0.25379713408801019</c:v>
                </c:pt>
                <c:pt idx="658">
                  <c:v>0.25190927933673468</c:v>
                </c:pt>
                <c:pt idx="659">
                  <c:v>0.24896364795918369</c:v>
                </c:pt>
                <c:pt idx="660">
                  <c:v>0.25199597417091835</c:v>
                </c:pt>
                <c:pt idx="661">
                  <c:v>0.24540019132653063</c:v>
                </c:pt>
                <c:pt idx="662">
                  <c:v>0.24949976084183673</c:v>
                </c:pt>
                <c:pt idx="663">
                  <c:v>0.23469836176658163</c:v>
                </c:pt>
                <c:pt idx="664">
                  <c:v>0.25558882732780613</c:v>
                </c:pt>
                <c:pt idx="665">
                  <c:v>0.2450180365114796</c:v>
                </c:pt>
                <c:pt idx="666">
                  <c:v>0.24693429129464284</c:v>
                </c:pt>
                <c:pt idx="667">
                  <c:v>0.25322913345025511</c:v>
                </c:pt>
                <c:pt idx="668">
                  <c:v>0.25510353555484694</c:v>
                </c:pt>
                <c:pt idx="669">
                  <c:v>0.24357312260841837</c:v>
                </c:pt>
                <c:pt idx="670">
                  <c:v>0.24745047433035716</c:v>
                </c:pt>
                <c:pt idx="671">
                  <c:v>0.24749830596301023</c:v>
                </c:pt>
                <c:pt idx="672">
                  <c:v>0.25414590640943879</c:v>
                </c:pt>
                <c:pt idx="673">
                  <c:v>0.25252411511479589</c:v>
                </c:pt>
                <c:pt idx="674">
                  <c:v>0.25027602838010204</c:v>
                </c:pt>
                <c:pt idx="675">
                  <c:v>0.23751245615433675</c:v>
                </c:pt>
                <c:pt idx="676">
                  <c:v>0.24792928890306123</c:v>
                </c:pt>
                <c:pt idx="677">
                  <c:v>0.26138841278698977</c:v>
                </c:pt>
                <c:pt idx="678">
                  <c:v>0.25476024394132657</c:v>
                </c:pt>
                <c:pt idx="679">
                  <c:v>0.24758749202806124</c:v>
                </c:pt>
                <c:pt idx="680">
                  <c:v>0.24049147002551022</c:v>
                </c:pt>
                <c:pt idx="681">
                  <c:v>0.21842962771045921</c:v>
                </c:pt>
                <c:pt idx="682">
                  <c:v>0.24303800621811222</c:v>
                </c:pt>
                <c:pt idx="683">
                  <c:v>0.2566456074617347</c:v>
                </c:pt>
                <c:pt idx="684">
                  <c:v>0.24769262197066327</c:v>
                </c:pt>
                <c:pt idx="685">
                  <c:v>0.24764578683035715</c:v>
                </c:pt>
                <c:pt idx="686">
                  <c:v>0.24912009725765308</c:v>
                </c:pt>
                <c:pt idx="687">
                  <c:v>0.25484793526785715</c:v>
                </c:pt>
                <c:pt idx="688">
                  <c:v>0.24413315130739796</c:v>
                </c:pt>
                <c:pt idx="689">
                  <c:v>0.24106395487882654</c:v>
                </c:pt>
                <c:pt idx="690">
                  <c:v>0.24204201211734694</c:v>
                </c:pt>
                <c:pt idx="691">
                  <c:v>0.25124511718749998</c:v>
                </c:pt>
                <c:pt idx="692">
                  <c:v>0.24642707669005101</c:v>
                </c:pt>
                <c:pt idx="693">
                  <c:v>0.2461635044642857</c:v>
                </c:pt>
                <c:pt idx="694">
                  <c:v>0.24734933035714285</c:v>
                </c:pt>
                <c:pt idx="695">
                  <c:v>0.25234624123086735</c:v>
                </c:pt>
                <c:pt idx="696">
                  <c:v>0.24228864397321431</c:v>
                </c:pt>
                <c:pt idx="697">
                  <c:v>0.2488904057716837</c:v>
                </c:pt>
                <c:pt idx="698">
                  <c:v>0.24737125318877554</c:v>
                </c:pt>
                <c:pt idx="699">
                  <c:v>0.25462372448979592</c:v>
                </c:pt>
                <c:pt idx="700">
                  <c:v>0.24510821906887753</c:v>
                </c:pt>
                <c:pt idx="701">
                  <c:v>0.25139060507015309</c:v>
                </c:pt>
                <c:pt idx="702">
                  <c:v>0.23524842554209185</c:v>
                </c:pt>
                <c:pt idx="703">
                  <c:v>0.24020298549107144</c:v>
                </c:pt>
                <c:pt idx="704">
                  <c:v>0.25030841438137752</c:v>
                </c:pt>
                <c:pt idx="705">
                  <c:v>0.24249691087372446</c:v>
                </c:pt>
                <c:pt idx="706">
                  <c:v>0.24799007493622446</c:v>
                </c:pt>
                <c:pt idx="707">
                  <c:v>0.24881666533801022</c:v>
                </c:pt>
                <c:pt idx="708">
                  <c:v>0.2413036112882653</c:v>
                </c:pt>
                <c:pt idx="709">
                  <c:v>0.25303332270408163</c:v>
                </c:pt>
                <c:pt idx="710">
                  <c:v>0.23593999123086734</c:v>
                </c:pt>
                <c:pt idx="711">
                  <c:v>0.24570860570790815</c:v>
                </c:pt>
                <c:pt idx="712">
                  <c:v>0.2417674784757653</c:v>
                </c:pt>
                <c:pt idx="713">
                  <c:v>0.24429707429846939</c:v>
                </c:pt>
                <c:pt idx="714">
                  <c:v>0.24709273357780612</c:v>
                </c:pt>
                <c:pt idx="715">
                  <c:v>0.23832210618622446</c:v>
                </c:pt>
                <c:pt idx="716">
                  <c:v>0.24892079878826531</c:v>
                </c:pt>
                <c:pt idx="717">
                  <c:v>0.24736128826530612</c:v>
                </c:pt>
                <c:pt idx="718">
                  <c:v>0.24590790417729591</c:v>
                </c:pt>
                <c:pt idx="719">
                  <c:v>0.24827158402423469</c:v>
                </c:pt>
                <c:pt idx="720">
                  <c:v>0.24551927216198977</c:v>
                </c:pt>
                <c:pt idx="721">
                  <c:v>0.24144461495535716</c:v>
                </c:pt>
                <c:pt idx="722">
                  <c:v>0.24351134008290815</c:v>
                </c:pt>
                <c:pt idx="723">
                  <c:v>0.2466049505739796</c:v>
                </c:pt>
                <c:pt idx="724">
                  <c:v>0.24733338647959185</c:v>
                </c:pt>
                <c:pt idx="725">
                  <c:v>0.24913255341198978</c:v>
                </c:pt>
                <c:pt idx="726">
                  <c:v>0.24292739556760204</c:v>
                </c:pt>
                <c:pt idx="727">
                  <c:v>0.23540088887117347</c:v>
                </c:pt>
                <c:pt idx="728">
                  <c:v>0.22951460857780612</c:v>
                </c:pt>
                <c:pt idx="729">
                  <c:v>0.23470982142857144</c:v>
                </c:pt>
                <c:pt idx="730">
                  <c:v>0.24835778061224492</c:v>
                </c:pt>
                <c:pt idx="731">
                  <c:v>0.24673100685586735</c:v>
                </c:pt>
                <c:pt idx="732">
                  <c:v>0.24418696189413264</c:v>
                </c:pt>
                <c:pt idx="733">
                  <c:v>0.25660425302933676</c:v>
                </c:pt>
                <c:pt idx="734">
                  <c:v>0.2455372090242347</c:v>
                </c:pt>
                <c:pt idx="735">
                  <c:v>0.2496616908482143</c:v>
                </c:pt>
                <c:pt idx="736">
                  <c:v>0.23612334582270408</c:v>
                </c:pt>
                <c:pt idx="737">
                  <c:v>0.24319694674744899</c:v>
                </c:pt>
                <c:pt idx="738">
                  <c:v>0.25167211415816326</c:v>
                </c:pt>
                <c:pt idx="739">
                  <c:v>0.24458555883290817</c:v>
                </c:pt>
                <c:pt idx="740">
                  <c:v>0.24745844626913266</c:v>
                </c:pt>
                <c:pt idx="741">
                  <c:v>0.24414411272321429</c:v>
                </c:pt>
                <c:pt idx="742">
                  <c:v>0.26015276227678569</c:v>
                </c:pt>
                <c:pt idx="743">
                  <c:v>0.23594696667729592</c:v>
                </c:pt>
                <c:pt idx="744">
                  <c:v>0.24746243223852038</c:v>
                </c:pt>
                <c:pt idx="745">
                  <c:v>0.2449841557716837</c:v>
                </c:pt>
                <c:pt idx="746">
                  <c:v>0.23927226163903062</c:v>
                </c:pt>
                <c:pt idx="747">
                  <c:v>0.23316675302933673</c:v>
                </c:pt>
                <c:pt idx="748">
                  <c:v>0.24069674744897962</c:v>
                </c:pt>
                <c:pt idx="749">
                  <c:v>0.23998425542091839</c:v>
                </c:pt>
                <c:pt idx="750">
                  <c:v>0.2479312818877551</c:v>
                </c:pt>
                <c:pt idx="751">
                  <c:v>0.23665248325892857</c:v>
                </c:pt>
                <c:pt idx="752">
                  <c:v>0.25214744100765307</c:v>
                </c:pt>
                <c:pt idx="753">
                  <c:v>0.2482800542091837</c:v>
                </c:pt>
                <c:pt idx="754">
                  <c:v>0.24883360570790816</c:v>
                </c:pt>
                <c:pt idx="755">
                  <c:v>0.24316655373086735</c:v>
                </c:pt>
                <c:pt idx="756">
                  <c:v>0.24622478874362247</c:v>
                </c:pt>
                <c:pt idx="757">
                  <c:v>0.23071039939413265</c:v>
                </c:pt>
                <c:pt idx="758">
                  <c:v>0.24894371811224492</c:v>
                </c:pt>
                <c:pt idx="759">
                  <c:v>0.24208884725765306</c:v>
                </c:pt>
                <c:pt idx="760">
                  <c:v>0.24413464604591839</c:v>
                </c:pt>
                <c:pt idx="761">
                  <c:v>0.24729502152423469</c:v>
                </c:pt>
                <c:pt idx="762">
                  <c:v>0.24146554129464284</c:v>
                </c:pt>
                <c:pt idx="763">
                  <c:v>0.24727210220025508</c:v>
                </c:pt>
                <c:pt idx="764">
                  <c:v>0.2525619818239796</c:v>
                </c:pt>
                <c:pt idx="765">
                  <c:v>0.24049794722576531</c:v>
                </c:pt>
                <c:pt idx="766">
                  <c:v>0.25263920998086736</c:v>
                </c:pt>
                <c:pt idx="767">
                  <c:v>0.24602200255102039</c:v>
                </c:pt>
                <c:pt idx="768">
                  <c:v>0.23927873883928569</c:v>
                </c:pt>
                <c:pt idx="769">
                  <c:v>0.23977997448979593</c:v>
                </c:pt>
                <c:pt idx="770">
                  <c:v>0.24787846779336736</c:v>
                </c:pt>
                <c:pt idx="771">
                  <c:v>0.26150699537627553</c:v>
                </c:pt>
                <c:pt idx="772">
                  <c:v>0.24401506696428571</c:v>
                </c:pt>
                <c:pt idx="773">
                  <c:v>0.2361781529017857</c:v>
                </c:pt>
                <c:pt idx="774">
                  <c:v>0.2389454121492347</c:v>
                </c:pt>
                <c:pt idx="775">
                  <c:v>0.23239098373724493</c:v>
                </c:pt>
                <c:pt idx="776">
                  <c:v>0.24864377391581632</c:v>
                </c:pt>
                <c:pt idx="777">
                  <c:v>0.2559799505739796</c:v>
                </c:pt>
                <c:pt idx="778">
                  <c:v>0.24929298867984692</c:v>
                </c:pt>
                <c:pt idx="779">
                  <c:v>0.2527871890943878</c:v>
                </c:pt>
                <c:pt idx="780">
                  <c:v>0.24883260921556122</c:v>
                </c:pt>
                <c:pt idx="781">
                  <c:v>0.24004005899234693</c:v>
                </c:pt>
                <c:pt idx="782">
                  <c:v>0.25461326132015305</c:v>
                </c:pt>
                <c:pt idx="783">
                  <c:v>0.24170420121173469</c:v>
                </c:pt>
                <c:pt idx="784">
                  <c:v>0.24682567362882654</c:v>
                </c:pt>
                <c:pt idx="785">
                  <c:v>0.24403698979591837</c:v>
                </c:pt>
                <c:pt idx="786">
                  <c:v>0.24102359693877554</c:v>
                </c:pt>
                <c:pt idx="787">
                  <c:v>0.25130042251275508</c:v>
                </c:pt>
                <c:pt idx="788">
                  <c:v>0.25401686065051021</c:v>
                </c:pt>
                <c:pt idx="789">
                  <c:v>0.25002391581632655</c:v>
                </c:pt>
                <c:pt idx="790">
                  <c:v>0.25359335140306122</c:v>
                </c:pt>
                <c:pt idx="791">
                  <c:v>0.24083575813137753</c:v>
                </c:pt>
                <c:pt idx="792">
                  <c:v>0.25282904177295917</c:v>
                </c:pt>
                <c:pt idx="793">
                  <c:v>0.24014817841198977</c:v>
                </c:pt>
                <c:pt idx="794">
                  <c:v>0.26266790896045922</c:v>
                </c:pt>
                <c:pt idx="795">
                  <c:v>0.23333765146683672</c:v>
                </c:pt>
                <c:pt idx="796">
                  <c:v>0.23744070870535716</c:v>
                </c:pt>
                <c:pt idx="797">
                  <c:v>0.24101114078443878</c:v>
                </c:pt>
                <c:pt idx="798">
                  <c:v>0.24963827327806123</c:v>
                </c:pt>
                <c:pt idx="799">
                  <c:v>0.25257294323979596</c:v>
                </c:pt>
                <c:pt idx="800">
                  <c:v>0.25020278619260206</c:v>
                </c:pt>
                <c:pt idx="801">
                  <c:v>0.24678232621173468</c:v>
                </c:pt>
                <c:pt idx="802">
                  <c:v>0.2329116509885204</c:v>
                </c:pt>
                <c:pt idx="803">
                  <c:v>0.24525121572066327</c:v>
                </c:pt>
                <c:pt idx="804">
                  <c:v>0.23432965959821431</c:v>
                </c:pt>
                <c:pt idx="805">
                  <c:v>0.23967982700892859</c:v>
                </c:pt>
                <c:pt idx="806">
                  <c:v>0.23917360889668368</c:v>
                </c:pt>
                <c:pt idx="807">
                  <c:v>0.2454136439732143</c:v>
                </c:pt>
                <c:pt idx="808">
                  <c:v>0.24052285953443878</c:v>
                </c:pt>
                <c:pt idx="809">
                  <c:v>0.24302256058673469</c:v>
                </c:pt>
                <c:pt idx="810">
                  <c:v>0.23891402264030612</c:v>
                </c:pt>
                <c:pt idx="811">
                  <c:v>0.2379444355867347</c:v>
                </c:pt>
                <c:pt idx="812">
                  <c:v>0.24295479910714285</c:v>
                </c:pt>
                <c:pt idx="813">
                  <c:v>0.24055574378188777</c:v>
                </c:pt>
                <c:pt idx="814">
                  <c:v>0.24875388632015308</c:v>
                </c:pt>
                <c:pt idx="815">
                  <c:v>0.2375259088010204</c:v>
                </c:pt>
                <c:pt idx="816">
                  <c:v>0.24246651785714285</c:v>
                </c:pt>
                <c:pt idx="817">
                  <c:v>0.24838069993622447</c:v>
                </c:pt>
                <c:pt idx="818">
                  <c:v>0.25681750239158163</c:v>
                </c:pt>
                <c:pt idx="819">
                  <c:v>0.249307936065051</c:v>
                </c:pt>
                <c:pt idx="820">
                  <c:v>0.24739666374362246</c:v>
                </c:pt>
                <c:pt idx="821">
                  <c:v>0.23556929607780613</c:v>
                </c:pt>
                <c:pt idx="822">
                  <c:v>0.23423798230229592</c:v>
                </c:pt>
                <c:pt idx="823">
                  <c:v>0.24756905691964284</c:v>
                </c:pt>
                <c:pt idx="824">
                  <c:v>0.24705536511479592</c:v>
                </c:pt>
                <c:pt idx="825">
                  <c:v>0.24277991470025509</c:v>
                </c:pt>
                <c:pt idx="826">
                  <c:v>0.2469372807716837</c:v>
                </c:pt>
                <c:pt idx="827">
                  <c:v>0.23935148278061225</c:v>
                </c:pt>
                <c:pt idx="828">
                  <c:v>0.24203304368622447</c:v>
                </c:pt>
                <c:pt idx="829">
                  <c:v>0.24739217952806122</c:v>
                </c:pt>
                <c:pt idx="830">
                  <c:v>0.24290198501275509</c:v>
                </c:pt>
                <c:pt idx="831">
                  <c:v>0.23932507573341838</c:v>
                </c:pt>
                <c:pt idx="832">
                  <c:v>0.25098353794642858</c:v>
                </c:pt>
                <c:pt idx="833">
                  <c:v>0.24503447863520408</c:v>
                </c:pt>
                <c:pt idx="834">
                  <c:v>0.24946538185586736</c:v>
                </c:pt>
                <c:pt idx="835">
                  <c:v>0.24948082748724493</c:v>
                </c:pt>
                <c:pt idx="836">
                  <c:v>0.24580028300382653</c:v>
                </c:pt>
                <c:pt idx="837">
                  <c:v>0.24021544164540815</c:v>
                </c:pt>
                <c:pt idx="838">
                  <c:v>0.24914949378188778</c:v>
                </c:pt>
                <c:pt idx="839">
                  <c:v>0.25217584103954083</c:v>
                </c:pt>
                <c:pt idx="840">
                  <c:v>0.25476422991071429</c:v>
                </c:pt>
                <c:pt idx="841">
                  <c:v>0.24879274952168368</c:v>
                </c:pt>
                <c:pt idx="842">
                  <c:v>0.23072335379464284</c:v>
                </c:pt>
                <c:pt idx="843">
                  <c:v>0.23542081871811224</c:v>
                </c:pt>
                <c:pt idx="844">
                  <c:v>0.24213867187499999</c:v>
                </c:pt>
                <c:pt idx="845">
                  <c:v>0.2505595304528061</c:v>
                </c:pt>
                <c:pt idx="846">
                  <c:v>0.24692432637117345</c:v>
                </c:pt>
                <c:pt idx="847">
                  <c:v>0.24714504942602039</c:v>
                </c:pt>
                <c:pt idx="848">
                  <c:v>0.25174784757653063</c:v>
                </c:pt>
                <c:pt idx="849">
                  <c:v>0.24156220105229592</c:v>
                </c:pt>
                <c:pt idx="850">
                  <c:v>0.24734335140306124</c:v>
                </c:pt>
                <c:pt idx="851">
                  <c:v>0.23662757095025508</c:v>
                </c:pt>
                <c:pt idx="852">
                  <c:v>0.24380331234056124</c:v>
                </c:pt>
                <c:pt idx="853">
                  <c:v>0.23821249202806122</c:v>
                </c:pt>
                <c:pt idx="854">
                  <c:v>0.24671755420918368</c:v>
                </c:pt>
                <c:pt idx="855">
                  <c:v>0.25016840720663264</c:v>
                </c:pt>
                <c:pt idx="856">
                  <c:v>0.24979173309948977</c:v>
                </c:pt>
                <c:pt idx="857">
                  <c:v>0.2395961216517857</c:v>
                </c:pt>
                <c:pt idx="858">
                  <c:v>0.2452327806122449</c:v>
                </c:pt>
                <c:pt idx="859">
                  <c:v>0.24926508689413265</c:v>
                </c:pt>
                <c:pt idx="860">
                  <c:v>0.25210309709821432</c:v>
                </c:pt>
                <c:pt idx="861">
                  <c:v>0.2383320711096939</c:v>
                </c:pt>
                <c:pt idx="862">
                  <c:v>0.22997698102678571</c:v>
                </c:pt>
                <c:pt idx="863">
                  <c:v>0.24025480309311223</c:v>
                </c:pt>
                <c:pt idx="864">
                  <c:v>0.25120774872448981</c:v>
                </c:pt>
                <c:pt idx="865">
                  <c:v>0.24382374043367347</c:v>
                </c:pt>
                <c:pt idx="866">
                  <c:v>0.24989287707270408</c:v>
                </c:pt>
                <c:pt idx="867">
                  <c:v>0.23833854830994899</c:v>
                </c:pt>
                <c:pt idx="868">
                  <c:v>0.23263462611607144</c:v>
                </c:pt>
                <c:pt idx="869">
                  <c:v>0.23528081154336733</c:v>
                </c:pt>
                <c:pt idx="870">
                  <c:v>0.25112753109056124</c:v>
                </c:pt>
                <c:pt idx="871">
                  <c:v>0.23939831792091837</c:v>
                </c:pt>
                <c:pt idx="872">
                  <c:v>0.24270966198979593</c:v>
                </c:pt>
                <c:pt idx="873">
                  <c:v>0.24918686224489794</c:v>
                </c:pt>
                <c:pt idx="874">
                  <c:v>0.24366131218112247</c:v>
                </c:pt>
                <c:pt idx="875">
                  <c:v>0.23917908960459183</c:v>
                </c:pt>
                <c:pt idx="876">
                  <c:v>0.24369369818239794</c:v>
                </c:pt>
                <c:pt idx="877">
                  <c:v>0.24976084183673469</c:v>
                </c:pt>
                <c:pt idx="878">
                  <c:v>0.24306341677295917</c:v>
                </c:pt>
                <c:pt idx="879">
                  <c:v>0.23966537786989794</c:v>
                </c:pt>
                <c:pt idx="880">
                  <c:v>0.24325324856505101</c:v>
                </c:pt>
                <c:pt idx="881">
                  <c:v>0.249715501434949</c:v>
                </c:pt>
                <c:pt idx="882">
                  <c:v>0.24227070711096937</c:v>
                </c:pt>
                <c:pt idx="883">
                  <c:v>0.24838667889030613</c:v>
                </c:pt>
                <c:pt idx="884">
                  <c:v>0.23296346859056122</c:v>
                </c:pt>
                <c:pt idx="885">
                  <c:v>0.24616151147959184</c:v>
                </c:pt>
                <c:pt idx="886">
                  <c:v>0.2432228555484694</c:v>
                </c:pt>
                <c:pt idx="887">
                  <c:v>0.23815818319515308</c:v>
                </c:pt>
                <c:pt idx="888">
                  <c:v>0.25358388472576532</c:v>
                </c:pt>
                <c:pt idx="889">
                  <c:v>0.22816735092474491</c:v>
                </c:pt>
                <c:pt idx="890">
                  <c:v>0.24145308514030611</c:v>
                </c:pt>
                <c:pt idx="891">
                  <c:v>0.24037687340561223</c:v>
                </c:pt>
                <c:pt idx="892">
                  <c:v>0.23905901227678569</c:v>
                </c:pt>
                <c:pt idx="893">
                  <c:v>0.23706453284438778</c:v>
                </c:pt>
                <c:pt idx="894">
                  <c:v>0.24990035076530612</c:v>
                </c:pt>
                <c:pt idx="895">
                  <c:v>0.23898327885841839</c:v>
                </c:pt>
                <c:pt idx="896">
                  <c:v>0.23405462771045921</c:v>
                </c:pt>
                <c:pt idx="897">
                  <c:v>0.23977449378188775</c:v>
                </c:pt>
                <c:pt idx="898">
                  <c:v>0.23641980229591839</c:v>
                </c:pt>
                <c:pt idx="899">
                  <c:v>0.24466179049744899</c:v>
                </c:pt>
                <c:pt idx="900">
                  <c:v>0.24230458785076531</c:v>
                </c:pt>
                <c:pt idx="901">
                  <c:v>0.2437220982142857</c:v>
                </c:pt>
                <c:pt idx="902">
                  <c:v>0.23466448102678569</c:v>
                </c:pt>
                <c:pt idx="903">
                  <c:v>0.23792799346301022</c:v>
                </c:pt>
                <c:pt idx="904">
                  <c:v>0.25070551658163265</c:v>
                </c:pt>
                <c:pt idx="905">
                  <c:v>0.24495874521683675</c:v>
                </c:pt>
                <c:pt idx="906">
                  <c:v>0.24839813855229592</c:v>
                </c:pt>
                <c:pt idx="907">
                  <c:v>0.24013173628826531</c:v>
                </c:pt>
                <c:pt idx="908">
                  <c:v>0.23376564492984692</c:v>
                </c:pt>
                <c:pt idx="909">
                  <c:v>0.2411830357142857</c:v>
                </c:pt>
                <c:pt idx="910">
                  <c:v>0.23980389030612245</c:v>
                </c:pt>
                <c:pt idx="911">
                  <c:v>0.2474659199617347</c:v>
                </c:pt>
                <c:pt idx="912">
                  <c:v>0.24625817123724492</c:v>
                </c:pt>
                <c:pt idx="913">
                  <c:v>0.25401935188137753</c:v>
                </c:pt>
                <c:pt idx="914">
                  <c:v>0.24558155293367345</c:v>
                </c:pt>
                <c:pt idx="915">
                  <c:v>0.24156319754464284</c:v>
                </c:pt>
                <c:pt idx="916">
                  <c:v>0.2352803132971939</c:v>
                </c:pt>
                <c:pt idx="917">
                  <c:v>0.23573820153061223</c:v>
                </c:pt>
                <c:pt idx="918">
                  <c:v>0.2428272480867347</c:v>
                </c:pt>
                <c:pt idx="919">
                  <c:v>0.24763980787627554</c:v>
                </c:pt>
                <c:pt idx="920">
                  <c:v>0.2431052694515306</c:v>
                </c:pt>
                <c:pt idx="921">
                  <c:v>0.25523507254464284</c:v>
                </c:pt>
                <c:pt idx="922">
                  <c:v>0.24232950015943877</c:v>
                </c:pt>
                <c:pt idx="923">
                  <c:v>0.24676139987244899</c:v>
                </c:pt>
                <c:pt idx="924">
                  <c:v>0.24318648357780612</c:v>
                </c:pt>
                <c:pt idx="925">
                  <c:v>0.24310427295918369</c:v>
                </c:pt>
                <c:pt idx="926">
                  <c:v>0.2373729472257653</c:v>
                </c:pt>
                <c:pt idx="927">
                  <c:v>0.24443110251913264</c:v>
                </c:pt>
                <c:pt idx="928">
                  <c:v>0.25394660794005097</c:v>
                </c:pt>
                <c:pt idx="929">
                  <c:v>0.2451854472257653</c:v>
                </c:pt>
                <c:pt idx="930">
                  <c:v>0.24941306600765306</c:v>
                </c:pt>
                <c:pt idx="931">
                  <c:v>0.24717444595025509</c:v>
                </c:pt>
                <c:pt idx="932">
                  <c:v>0.2327292928890306</c:v>
                </c:pt>
                <c:pt idx="933">
                  <c:v>0.24753168845663265</c:v>
                </c:pt>
                <c:pt idx="934">
                  <c:v>0.2378467793367347</c:v>
                </c:pt>
                <c:pt idx="935">
                  <c:v>0.23987812898596939</c:v>
                </c:pt>
                <c:pt idx="936">
                  <c:v>0.24031110491071431</c:v>
                </c:pt>
                <c:pt idx="937">
                  <c:v>0.24173409598214285</c:v>
                </c:pt>
                <c:pt idx="938">
                  <c:v>0.24403649154974491</c:v>
                </c:pt>
                <c:pt idx="939">
                  <c:v>0.24547741948341839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94-4BEA-BD06-B3CC449090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q_size=16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8.5100446428571421E-3</c:v>
                </c:pt>
                <c:pt idx="1">
                  <c:v>4.4550183354591835E-2</c:v>
                </c:pt>
                <c:pt idx="2">
                  <c:v>9.2262236926020397E-2</c:v>
                </c:pt>
                <c:pt idx="3">
                  <c:v>0.12171954719387754</c:v>
                </c:pt>
                <c:pt idx="4">
                  <c:v>0.12601293447066325</c:v>
                </c:pt>
                <c:pt idx="5">
                  <c:v>0.16219108737244897</c:v>
                </c:pt>
                <c:pt idx="6">
                  <c:v>0.16684321189413265</c:v>
                </c:pt>
                <c:pt idx="7">
                  <c:v>0.16784618144132654</c:v>
                </c:pt>
                <c:pt idx="8">
                  <c:v>0.17656050701530612</c:v>
                </c:pt>
                <c:pt idx="9">
                  <c:v>0.17495715082908164</c:v>
                </c:pt>
                <c:pt idx="10">
                  <c:v>0.18649802694515308</c:v>
                </c:pt>
                <c:pt idx="11">
                  <c:v>0.18583585778061223</c:v>
                </c:pt>
                <c:pt idx="12">
                  <c:v>0.17621123644770409</c:v>
                </c:pt>
                <c:pt idx="13">
                  <c:v>0.19523826132015307</c:v>
                </c:pt>
                <c:pt idx="14">
                  <c:v>0.20370047433035715</c:v>
                </c:pt>
                <c:pt idx="15">
                  <c:v>0.20043746014030611</c:v>
                </c:pt>
                <c:pt idx="16">
                  <c:v>0.19553222656249999</c:v>
                </c:pt>
                <c:pt idx="17">
                  <c:v>0.1966443120216837</c:v>
                </c:pt>
                <c:pt idx="18">
                  <c:v>0.20505968989158163</c:v>
                </c:pt>
                <c:pt idx="19">
                  <c:v>0.19869957748724493</c:v>
                </c:pt>
                <c:pt idx="20">
                  <c:v>0.20798738440688777</c:v>
                </c:pt>
                <c:pt idx="21">
                  <c:v>0.20902024872448977</c:v>
                </c:pt>
                <c:pt idx="22">
                  <c:v>0.19450932716836733</c:v>
                </c:pt>
                <c:pt idx="23">
                  <c:v>0.18091218909438775</c:v>
                </c:pt>
                <c:pt idx="24">
                  <c:v>0.19036890146683672</c:v>
                </c:pt>
                <c:pt idx="25">
                  <c:v>0.20598941725127554</c:v>
                </c:pt>
                <c:pt idx="26">
                  <c:v>0.20130341198979593</c:v>
                </c:pt>
                <c:pt idx="27">
                  <c:v>0.21283233019770409</c:v>
                </c:pt>
                <c:pt idx="28">
                  <c:v>0.18740134725765306</c:v>
                </c:pt>
                <c:pt idx="29">
                  <c:v>0.20503826530612246</c:v>
                </c:pt>
                <c:pt idx="30">
                  <c:v>0.20226702008928571</c:v>
                </c:pt>
                <c:pt idx="31">
                  <c:v>0.20538653938137755</c:v>
                </c:pt>
                <c:pt idx="32">
                  <c:v>0.20285345583545919</c:v>
                </c:pt>
                <c:pt idx="33">
                  <c:v>0.207845384247449</c:v>
                </c:pt>
                <c:pt idx="34">
                  <c:v>0.20063725685586736</c:v>
                </c:pt>
                <c:pt idx="35">
                  <c:v>0.19690489477040815</c:v>
                </c:pt>
                <c:pt idx="36">
                  <c:v>0.20096211336096939</c:v>
                </c:pt>
                <c:pt idx="37">
                  <c:v>0.20754145408163266</c:v>
                </c:pt>
                <c:pt idx="38">
                  <c:v>0.20375279017857142</c:v>
                </c:pt>
                <c:pt idx="39">
                  <c:v>0.19882413903061225</c:v>
                </c:pt>
                <c:pt idx="40">
                  <c:v>0.20060287786989794</c:v>
                </c:pt>
                <c:pt idx="41">
                  <c:v>0.19857252471301023</c:v>
                </c:pt>
                <c:pt idx="42">
                  <c:v>0.21025290975765307</c:v>
                </c:pt>
                <c:pt idx="43">
                  <c:v>0.19439971301020409</c:v>
                </c:pt>
                <c:pt idx="44">
                  <c:v>0.19679029815051022</c:v>
                </c:pt>
                <c:pt idx="45">
                  <c:v>0.20222965162627554</c:v>
                </c:pt>
                <c:pt idx="46">
                  <c:v>0.20425851004464285</c:v>
                </c:pt>
                <c:pt idx="47">
                  <c:v>0.19816246811224492</c:v>
                </c:pt>
                <c:pt idx="48">
                  <c:v>0.19222985092474493</c:v>
                </c:pt>
                <c:pt idx="49">
                  <c:v>0.20528539540816326</c:v>
                </c:pt>
                <c:pt idx="50">
                  <c:v>0.19607232541454081</c:v>
                </c:pt>
                <c:pt idx="51">
                  <c:v>0.19160953443877554</c:v>
                </c:pt>
                <c:pt idx="52">
                  <c:v>0.19926707987882653</c:v>
                </c:pt>
                <c:pt idx="53">
                  <c:v>0.20798439492984694</c:v>
                </c:pt>
                <c:pt idx="54">
                  <c:v>0.19826161910076531</c:v>
                </c:pt>
                <c:pt idx="55">
                  <c:v>0.20338657924107142</c:v>
                </c:pt>
                <c:pt idx="56">
                  <c:v>0.20263572225765308</c:v>
                </c:pt>
                <c:pt idx="57">
                  <c:v>0.20280911192602039</c:v>
                </c:pt>
                <c:pt idx="58">
                  <c:v>0.19353027343750001</c:v>
                </c:pt>
                <c:pt idx="59">
                  <c:v>0.19656658561862245</c:v>
                </c:pt>
                <c:pt idx="60">
                  <c:v>0.20683344626913264</c:v>
                </c:pt>
                <c:pt idx="61">
                  <c:v>0.20560477120535714</c:v>
                </c:pt>
                <c:pt idx="62">
                  <c:v>0.20860122369260203</c:v>
                </c:pt>
                <c:pt idx="63">
                  <c:v>0.20195212850765307</c:v>
                </c:pt>
                <c:pt idx="64">
                  <c:v>0.19492835220025509</c:v>
                </c:pt>
                <c:pt idx="65">
                  <c:v>0.20116589604591839</c:v>
                </c:pt>
                <c:pt idx="66">
                  <c:v>0.20794752471301023</c:v>
                </c:pt>
                <c:pt idx="67">
                  <c:v>0.2045788823341837</c:v>
                </c:pt>
                <c:pt idx="68">
                  <c:v>0.20685138313137755</c:v>
                </c:pt>
                <c:pt idx="69">
                  <c:v>0.19224280532525509</c:v>
                </c:pt>
                <c:pt idx="70">
                  <c:v>0.19316107302295921</c:v>
                </c:pt>
                <c:pt idx="71">
                  <c:v>0.19088109853316326</c:v>
                </c:pt>
                <c:pt idx="72">
                  <c:v>0.1999576490752551</c:v>
                </c:pt>
                <c:pt idx="73">
                  <c:v>0.19978724888392857</c:v>
                </c:pt>
                <c:pt idx="74">
                  <c:v>0.20737703284438777</c:v>
                </c:pt>
                <c:pt idx="75">
                  <c:v>0.19219048947704082</c:v>
                </c:pt>
                <c:pt idx="76">
                  <c:v>0.19306640624999999</c:v>
                </c:pt>
                <c:pt idx="77">
                  <c:v>0.20400689572704081</c:v>
                </c:pt>
                <c:pt idx="78">
                  <c:v>0.20204081632653062</c:v>
                </c:pt>
                <c:pt idx="79">
                  <c:v>0.20704320790816327</c:v>
                </c:pt>
                <c:pt idx="80">
                  <c:v>0.20335469148596938</c:v>
                </c:pt>
                <c:pt idx="81">
                  <c:v>0.19364237882653063</c:v>
                </c:pt>
                <c:pt idx="82">
                  <c:v>0.19420788823341839</c:v>
                </c:pt>
                <c:pt idx="83">
                  <c:v>0.20026755819515307</c:v>
                </c:pt>
                <c:pt idx="84">
                  <c:v>0.19774045360331632</c:v>
                </c:pt>
                <c:pt idx="85">
                  <c:v>0.2014269770408163</c:v>
                </c:pt>
                <c:pt idx="86">
                  <c:v>0.20122518734056122</c:v>
                </c:pt>
                <c:pt idx="87">
                  <c:v>0.19271115672831632</c:v>
                </c:pt>
                <c:pt idx="88">
                  <c:v>0.19508978396045917</c:v>
                </c:pt>
                <c:pt idx="89">
                  <c:v>0.19828902264030612</c:v>
                </c:pt>
                <c:pt idx="90">
                  <c:v>0.19913056042729593</c:v>
                </c:pt>
                <c:pt idx="91">
                  <c:v>0.19861387914540815</c:v>
                </c:pt>
                <c:pt idx="92">
                  <c:v>0.19994569116709185</c:v>
                </c:pt>
                <c:pt idx="93">
                  <c:v>0.20143295599489797</c:v>
                </c:pt>
                <c:pt idx="94">
                  <c:v>0.1943424147002551</c:v>
                </c:pt>
                <c:pt idx="95">
                  <c:v>0.20439752072704082</c:v>
                </c:pt>
                <c:pt idx="96">
                  <c:v>0.19646444515306122</c:v>
                </c:pt>
                <c:pt idx="97">
                  <c:v>0.19519142617984692</c:v>
                </c:pt>
                <c:pt idx="98">
                  <c:v>0.19392887037627554</c:v>
                </c:pt>
                <c:pt idx="99">
                  <c:v>0.2061538384885204</c:v>
                </c:pt>
                <c:pt idx="100">
                  <c:v>0.19590790417729592</c:v>
                </c:pt>
                <c:pt idx="101">
                  <c:v>0.1997364277742347</c:v>
                </c:pt>
                <c:pt idx="102">
                  <c:v>0.20129145408163265</c:v>
                </c:pt>
                <c:pt idx="103">
                  <c:v>0.18882134885204083</c:v>
                </c:pt>
                <c:pt idx="104">
                  <c:v>0.19390794403698977</c:v>
                </c:pt>
                <c:pt idx="105">
                  <c:v>0.19988689811862245</c:v>
                </c:pt>
                <c:pt idx="106">
                  <c:v>0.19020597496811223</c:v>
                </c:pt>
                <c:pt idx="107">
                  <c:v>0.19748236208545919</c:v>
                </c:pt>
                <c:pt idx="108">
                  <c:v>0.19647989078443878</c:v>
                </c:pt>
                <c:pt idx="109">
                  <c:v>0.20267608019770408</c:v>
                </c:pt>
                <c:pt idx="110">
                  <c:v>0.19689891581632654</c:v>
                </c:pt>
                <c:pt idx="111">
                  <c:v>0.19904984454719388</c:v>
                </c:pt>
                <c:pt idx="112">
                  <c:v>0.19049346301020409</c:v>
                </c:pt>
                <c:pt idx="113">
                  <c:v>0.20358139349489796</c:v>
                </c:pt>
                <c:pt idx="114">
                  <c:v>0.20047682158801022</c:v>
                </c:pt>
                <c:pt idx="115">
                  <c:v>0.19436134805484692</c:v>
                </c:pt>
                <c:pt idx="116">
                  <c:v>0.1853739835778061</c:v>
                </c:pt>
                <c:pt idx="117">
                  <c:v>0.19181879783163264</c:v>
                </c:pt>
                <c:pt idx="118">
                  <c:v>0.190347975127551</c:v>
                </c:pt>
                <c:pt idx="119">
                  <c:v>0.19243612484056122</c:v>
                </c:pt>
                <c:pt idx="120">
                  <c:v>0.19883211096938777</c:v>
                </c:pt>
                <c:pt idx="121">
                  <c:v>0.18569485411352041</c:v>
                </c:pt>
                <c:pt idx="122">
                  <c:v>0.17747429049744898</c:v>
                </c:pt>
                <c:pt idx="123">
                  <c:v>0.19679627710459185</c:v>
                </c:pt>
                <c:pt idx="124">
                  <c:v>0.19229163345025507</c:v>
                </c:pt>
                <c:pt idx="125">
                  <c:v>0.19350037866709185</c:v>
                </c:pt>
                <c:pt idx="126">
                  <c:v>0.19071817203443878</c:v>
                </c:pt>
                <c:pt idx="127">
                  <c:v>0.19587900589923468</c:v>
                </c:pt>
                <c:pt idx="128">
                  <c:v>0.18467494419642858</c:v>
                </c:pt>
                <c:pt idx="129">
                  <c:v>0.18811483577806123</c:v>
                </c:pt>
                <c:pt idx="130">
                  <c:v>0.190470045440051</c:v>
                </c:pt>
                <c:pt idx="131">
                  <c:v>0.18949099170918368</c:v>
                </c:pt>
                <c:pt idx="132">
                  <c:v>0.19613809390943876</c:v>
                </c:pt>
                <c:pt idx="133">
                  <c:v>0.18694445551658162</c:v>
                </c:pt>
                <c:pt idx="134">
                  <c:v>0.1912144252232143</c:v>
                </c:pt>
                <c:pt idx="135">
                  <c:v>0.1971958705357143</c:v>
                </c:pt>
                <c:pt idx="136">
                  <c:v>0.2014872648278061</c:v>
                </c:pt>
                <c:pt idx="137">
                  <c:v>0.19225326849489796</c:v>
                </c:pt>
                <c:pt idx="138">
                  <c:v>0.19289550781250001</c:v>
                </c:pt>
                <c:pt idx="139">
                  <c:v>0.20461475605867346</c:v>
                </c:pt>
                <c:pt idx="140">
                  <c:v>0.20206722337372446</c:v>
                </c:pt>
                <c:pt idx="141">
                  <c:v>0.19933334661989796</c:v>
                </c:pt>
                <c:pt idx="142">
                  <c:v>0.19638472576530613</c:v>
                </c:pt>
                <c:pt idx="143">
                  <c:v>0.19837272799744898</c:v>
                </c:pt>
                <c:pt idx="144">
                  <c:v>0.19043217873086735</c:v>
                </c:pt>
                <c:pt idx="145">
                  <c:v>0.1943424147002551</c:v>
                </c:pt>
                <c:pt idx="146">
                  <c:v>0.20113899075255101</c:v>
                </c:pt>
                <c:pt idx="147">
                  <c:v>0.20152812101403061</c:v>
                </c:pt>
                <c:pt idx="148">
                  <c:v>0.19614955357142858</c:v>
                </c:pt>
                <c:pt idx="149">
                  <c:v>0.19600805165816326</c:v>
                </c:pt>
                <c:pt idx="150">
                  <c:v>0.20205925143494899</c:v>
                </c:pt>
                <c:pt idx="151">
                  <c:v>0.18797532684948978</c:v>
                </c:pt>
                <c:pt idx="152">
                  <c:v>0.19890535315688776</c:v>
                </c:pt>
                <c:pt idx="153">
                  <c:v>0.18963249362244899</c:v>
                </c:pt>
                <c:pt idx="154">
                  <c:v>0.19259357063137755</c:v>
                </c:pt>
                <c:pt idx="155">
                  <c:v>0.19853316326530612</c:v>
                </c:pt>
                <c:pt idx="156">
                  <c:v>0.19812808912627553</c:v>
                </c:pt>
                <c:pt idx="157">
                  <c:v>0.20333227040816326</c:v>
                </c:pt>
                <c:pt idx="158">
                  <c:v>0.19462641501913264</c:v>
                </c:pt>
                <c:pt idx="159">
                  <c:v>0.18846012037627552</c:v>
                </c:pt>
                <c:pt idx="160">
                  <c:v>0.20044543207908161</c:v>
                </c:pt>
                <c:pt idx="161">
                  <c:v>0.2035420320471939</c:v>
                </c:pt>
                <c:pt idx="162">
                  <c:v>0.19594327965561223</c:v>
                </c:pt>
                <c:pt idx="163">
                  <c:v>0.19618841677295917</c:v>
                </c:pt>
                <c:pt idx="164">
                  <c:v>0.18508350605867346</c:v>
                </c:pt>
                <c:pt idx="165">
                  <c:v>0.1899478834502551</c:v>
                </c:pt>
                <c:pt idx="166">
                  <c:v>0.19520089285714284</c:v>
                </c:pt>
                <c:pt idx="167">
                  <c:v>0.19934032206632654</c:v>
                </c:pt>
                <c:pt idx="168">
                  <c:v>0.19115264269770407</c:v>
                </c:pt>
                <c:pt idx="169">
                  <c:v>0.19460748166454081</c:v>
                </c:pt>
                <c:pt idx="170">
                  <c:v>0.18443977200255102</c:v>
                </c:pt>
                <c:pt idx="171">
                  <c:v>0.18699079241071431</c:v>
                </c:pt>
                <c:pt idx="172">
                  <c:v>0.19667918925382655</c:v>
                </c:pt>
                <c:pt idx="173">
                  <c:v>0.19230907206632653</c:v>
                </c:pt>
                <c:pt idx="174">
                  <c:v>0.19738171635841839</c:v>
                </c:pt>
                <c:pt idx="175">
                  <c:v>0.19098274075255101</c:v>
                </c:pt>
                <c:pt idx="176">
                  <c:v>0.18938087930484693</c:v>
                </c:pt>
                <c:pt idx="177">
                  <c:v>0.19743502869897961</c:v>
                </c:pt>
                <c:pt idx="178">
                  <c:v>0.19716896524234692</c:v>
                </c:pt>
                <c:pt idx="179">
                  <c:v>0.19722227758290817</c:v>
                </c:pt>
                <c:pt idx="180">
                  <c:v>0.19403898278061224</c:v>
                </c:pt>
                <c:pt idx="181">
                  <c:v>0.20157595264668368</c:v>
                </c:pt>
                <c:pt idx="182">
                  <c:v>0.18834851323341839</c:v>
                </c:pt>
                <c:pt idx="183">
                  <c:v>0.19069176498724491</c:v>
                </c:pt>
                <c:pt idx="184">
                  <c:v>0.19102309869260203</c:v>
                </c:pt>
                <c:pt idx="185">
                  <c:v>0.19569216358418368</c:v>
                </c:pt>
                <c:pt idx="186">
                  <c:v>0.19430703922193876</c:v>
                </c:pt>
                <c:pt idx="187">
                  <c:v>0.19769262197066328</c:v>
                </c:pt>
                <c:pt idx="188">
                  <c:v>0.18962701291454082</c:v>
                </c:pt>
                <c:pt idx="189">
                  <c:v>0.19511818399234693</c:v>
                </c:pt>
                <c:pt idx="190">
                  <c:v>0.19996462452168368</c:v>
                </c:pt>
                <c:pt idx="191">
                  <c:v>0.19274653220663265</c:v>
                </c:pt>
                <c:pt idx="192">
                  <c:v>0.19559600207270408</c:v>
                </c:pt>
                <c:pt idx="193">
                  <c:v>0.18623594945790817</c:v>
                </c:pt>
                <c:pt idx="194">
                  <c:v>0.19624521683673468</c:v>
                </c:pt>
                <c:pt idx="195">
                  <c:v>0.19701002471301021</c:v>
                </c:pt>
                <c:pt idx="196">
                  <c:v>0.19545499840561223</c:v>
                </c:pt>
                <c:pt idx="197">
                  <c:v>0.19074109135841838</c:v>
                </c:pt>
                <c:pt idx="198">
                  <c:v>0.19691187021683673</c:v>
                </c:pt>
                <c:pt idx="199">
                  <c:v>0.19956353635204083</c:v>
                </c:pt>
                <c:pt idx="200">
                  <c:v>0.18804408482142859</c:v>
                </c:pt>
                <c:pt idx="201">
                  <c:v>0.19338677853954081</c:v>
                </c:pt>
                <c:pt idx="202">
                  <c:v>0.19283472177933675</c:v>
                </c:pt>
                <c:pt idx="203">
                  <c:v>0.20187739158163265</c:v>
                </c:pt>
                <c:pt idx="204">
                  <c:v>0.20421217315051021</c:v>
                </c:pt>
                <c:pt idx="205">
                  <c:v>0.20154207190688778</c:v>
                </c:pt>
                <c:pt idx="206">
                  <c:v>0.19650729432397962</c:v>
                </c:pt>
                <c:pt idx="207">
                  <c:v>0.18551149952168366</c:v>
                </c:pt>
                <c:pt idx="208">
                  <c:v>0.20047084263392856</c:v>
                </c:pt>
                <c:pt idx="209">
                  <c:v>0.19976682079081631</c:v>
                </c:pt>
                <c:pt idx="210">
                  <c:v>0.19077048788265308</c:v>
                </c:pt>
                <c:pt idx="211">
                  <c:v>0.19180285395408161</c:v>
                </c:pt>
                <c:pt idx="212">
                  <c:v>0.19099021444515307</c:v>
                </c:pt>
                <c:pt idx="213">
                  <c:v>0.19770408163265307</c:v>
                </c:pt>
                <c:pt idx="214">
                  <c:v>0.19433145328443877</c:v>
                </c:pt>
                <c:pt idx="215">
                  <c:v>0.20031289859693877</c:v>
                </c:pt>
                <c:pt idx="216">
                  <c:v>0.18119618941326532</c:v>
                </c:pt>
                <c:pt idx="217">
                  <c:v>0.19270169005102039</c:v>
                </c:pt>
                <c:pt idx="218">
                  <c:v>0.20098453443877554</c:v>
                </c:pt>
                <c:pt idx="219">
                  <c:v>0.19724619339923469</c:v>
                </c:pt>
                <c:pt idx="220">
                  <c:v>0.19467823262117345</c:v>
                </c:pt>
                <c:pt idx="221">
                  <c:v>0.18948600924744899</c:v>
                </c:pt>
                <c:pt idx="222">
                  <c:v>0.19042619977678571</c:v>
                </c:pt>
                <c:pt idx="223">
                  <c:v>0.20102638711734694</c:v>
                </c:pt>
                <c:pt idx="224">
                  <c:v>0.19628158880739796</c:v>
                </c:pt>
                <c:pt idx="225">
                  <c:v>0.19724420041454083</c:v>
                </c:pt>
                <c:pt idx="226">
                  <c:v>0.19736926020408163</c:v>
                </c:pt>
                <c:pt idx="227">
                  <c:v>0.19787398357780611</c:v>
                </c:pt>
                <c:pt idx="228">
                  <c:v>0.19176100127551021</c:v>
                </c:pt>
                <c:pt idx="229">
                  <c:v>0.20180115991709185</c:v>
                </c:pt>
                <c:pt idx="230">
                  <c:v>0.19536531409438776</c:v>
                </c:pt>
                <c:pt idx="231">
                  <c:v>0.19151586415816327</c:v>
                </c:pt>
                <c:pt idx="232">
                  <c:v>0.19522082270408161</c:v>
                </c:pt>
                <c:pt idx="233">
                  <c:v>0.20431481186224493</c:v>
                </c:pt>
                <c:pt idx="234">
                  <c:v>0.19969258211096938</c:v>
                </c:pt>
                <c:pt idx="235">
                  <c:v>0.19254872847576532</c:v>
                </c:pt>
                <c:pt idx="236">
                  <c:v>0.1927475286989796</c:v>
                </c:pt>
                <c:pt idx="237">
                  <c:v>0.19886798469387754</c:v>
                </c:pt>
                <c:pt idx="238">
                  <c:v>0.1935352558992347</c:v>
                </c:pt>
                <c:pt idx="239">
                  <c:v>0.19860590720663265</c:v>
                </c:pt>
                <c:pt idx="240">
                  <c:v>0.19802694515306124</c:v>
                </c:pt>
                <c:pt idx="241">
                  <c:v>0.20427794164540816</c:v>
                </c:pt>
                <c:pt idx="242">
                  <c:v>0.19802495216836735</c:v>
                </c:pt>
                <c:pt idx="243">
                  <c:v>0.20143245774872448</c:v>
                </c:pt>
                <c:pt idx="244">
                  <c:v>0.19960239955357142</c:v>
                </c:pt>
                <c:pt idx="245">
                  <c:v>0.20228894292091837</c:v>
                </c:pt>
                <c:pt idx="246">
                  <c:v>0.18948501275510204</c:v>
                </c:pt>
                <c:pt idx="247">
                  <c:v>0.19359604193239796</c:v>
                </c:pt>
                <c:pt idx="248">
                  <c:v>0.19605339205994898</c:v>
                </c:pt>
                <c:pt idx="249">
                  <c:v>0.20073192362882653</c:v>
                </c:pt>
                <c:pt idx="250">
                  <c:v>0.19929946588010206</c:v>
                </c:pt>
                <c:pt idx="251">
                  <c:v>0.2008983378507653</c:v>
                </c:pt>
                <c:pt idx="252">
                  <c:v>0.19549834582270409</c:v>
                </c:pt>
                <c:pt idx="253">
                  <c:v>0.19257264429209184</c:v>
                </c:pt>
                <c:pt idx="254">
                  <c:v>0.19892877072704079</c:v>
                </c:pt>
                <c:pt idx="255">
                  <c:v>0.20383500079719388</c:v>
                </c:pt>
                <c:pt idx="256">
                  <c:v>0.19753567442602038</c:v>
                </c:pt>
                <c:pt idx="257">
                  <c:v>0.19427365672831631</c:v>
                </c:pt>
                <c:pt idx="258">
                  <c:v>0.19632593271683674</c:v>
                </c:pt>
                <c:pt idx="259">
                  <c:v>0.18497837611607143</c:v>
                </c:pt>
                <c:pt idx="260">
                  <c:v>0.19300512197066327</c:v>
                </c:pt>
                <c:pt idx="261">
                  <c:v>0.19954609773596937</c:v>
                </c:pt>
                <c:pt idx="262">
                  <c:v>0.19367028061224492</c:v>
                </c:pt>
                <c:pt idx="263">
                  <c:v>0.18781638632015307</c:v>
                </c:pt>
                <c:pt idx="264">
                  <c:v>0.19608229033801022</c:v>
                </c:pt>
                <c:pt idx="265">
                  <c:v>0.20078174824617345</c:v>
                </c:pt>
                <c:pt idx="266">
                  <c:v>0.19878776705994899</c:v>
                </c:pt>
                <c:pt idx="267">
                  <c:v>0.19515405771683675</c:v>
                </c:pt>
                <c:pt idx="268">
                  <c:v>0.19943150111607144</c:v>
                </c:pt>
                <c:pt idx="269">
                  <c:v>0.19244708625637755</c:v>
                </c:pt>
                <c:pt idx="270">
                  <c:v>0.19162049585459184</c:v>
                </c:pt>
                <c:pt idx="271">
                  <c:v>0.19730897241709183</c:v>
                </c:pt>
                <c:pt idx="272">
                  <c:v>0.19670858577806122</c:v>
                </c:pt>
                <c:pt idx="273">
                  <c:v>0.19200613839285716</c:v>
                </c:pt>
                <c:pt idx="274">
                  <c:v>0.19310477120535716</c:v>
                </c:pt>
                <c:pt idx="275">
                  <c:v>0.19883260921556123</c:v>
                </c:pt>
                <c:pt idx="276">
                  <c:v>0.19450185347576532</c:v>
                </c:pt>
                <c:pt idx="277">
                  <c:v>0.19301857461734692</c:v>
                </c:pt>
                <c:pt idx="278">
                  <c:v>0.19194286112882653</c:v>
                </c:pt>
                <c:pt idx="279">
                  <c:v>0.18852339764030612</c:v>
                </c:pt>
                <c:pt idx="280">
                  <c:v>0.19835678411989796</c:v>
                </c:pt>
                <c:pt idx="281">
                  <c:v>0.19659299266581631</c:v>
                </c:pt>
                <c:pt idx="282">
                  <c:v>0.19351981026785714</c:v>
                </c:pt>
                <c:pt idx="283">
                  <c:v>0.19277742346938775</c:v>
                </c:pt>
                <c:pt idx="284">
                  <c:v>0.19758500079719388</c:v>
                </c:pt>
                <c:pt idx="285">
                  <c:v>0.19039829799107144</c:v>
                </c:pt>
                <c:pt idx="286">
                  <c:v>0.19729801100127553</c:v>
                </c:pt>
                <c:pt idx="287">
                  <c:v>0.19274503746811222</c:v>
                </c:pt>
                <c:pt idx="288">
                  <c:v>0.20082409917091837</c:v>
                </c:pt>
                <c:pt idx="289">
                  <c:v>0.1914585658482143</c:v>
                </c:pt>
                <c:pt idx="290">
                  <c:v>0.19922871492346939</c:v>
                </c:pt>
                <c:pt idx="291">
                  <c:v>0.19101562499999999</c:v>
                </c:pt>
                <c:pt idx="292">
                  <c:v>0.19107242506377553</c:v>
                </c:pt>
                <c:pt idx="293">
                  <c:v>0.19553023357780613</c:v>
                </c:pt>
                <c:pt idx="294">
                  <c:v>0.19265535315688775</c:v>
                </c:pt>
                <c:pt idx="295">
                  <c:v>0.18950793207908162</c:v>
                </c:pt>
                <c:pt idx="296">
                  <c:v>0.19053382095025509</c:v>
                </c:pt>
                <c:pt idx="297">
                  <c:v>0.19494379783163265</c:v>
                </c:pt>
                <c:pt idx="298">
                  <c:v>0.19095683195153063</c:v>
                </c:pt>
                <c:pt idx="299">
                  <c:v>0.1939468072385204</c:v>
                </c:pt>
                <c:pt idx="300">
                  <c:v>0.1897480867346939</c:v>
                </c:pt>
                <c:pt idx="301">
                  <c:v>0.19157266422193878</c:v>
                </c:pt>
                <c:pt idx="302">
                  <c:v>0.19538723692602039</c:v>
                </c:pt>
                <c:pt idx="303">
                  <c:v>0.19608577806122446</c:v>
                </c:pt>
                <c:pt idx="304">
                  <c:v>0.19332948022959184</c:v>
                </c:pt>
                <c:pt idx="305">
                  <c:v>0.18885423309948979</c:v>
                </c:pt>
                <c:pt idx="306">
                  <c:v>0.18746462452168369</c:v>
                </c:pt>
                <c:pt idx="307">
                  <c:v>0.18595444036989794</c:v>
                </c:pt>
                <c:pt idx="308">
                  <c:v>0.19049545599489798</c:v>
                </c:pt>
                <c:pt idx="309">
                  <c:v>0.19390196508290816</c:v>
                </c:pt>
                <c:pt idx="310">
                  <c:v>0.18289720184948977</c:v>
                </c:pt>
                <c:pt idx="311">
                  <c:v>0.19326819595025507</c:v>
                </c:pt>
                <c:pt idx="312">
                  <c:v>0.1855403977997449</c:v>
                </c:pt>
                <c:pt idx="313">
                  <c:v>0.18992596061862246</c:v>
                </c:pt>
                <c:pt idx="314">
                  <c:v>0.19283970424107144</c:v>
                </c:pt>
                <c:pt idx="315">
                  <c:v>0.18936742665816325</c:v>
                </c:pt>
                <c:pt idx="316">
                  <c:v>0.1898223254145408</c:v>
                </c:pt>
                <c:pt idx="317">
                  <c:v>0.19080935108418368</c:v>
                </c:pt>
                <c:pt idx="318">
                  <c:v>0.19447245695153062</c:v>
                </c:pt>
                <c:pt idx="319">
                  <c:v>0.19656957509566325</c:v>
                </c:pt>
                <c:pt idx="320">
                  <c:v>0.19643554687500001</c:v>
                </c:pt>
                <c:pt idx="321">
                  <c:v>0.19609773596938776</c:v>
                </c:pt>
                <c:pt idx="322">
                  <c:v>0.1885986328125</c:v>
                </c:pt>
                <c:pt idx="323">
                  <c:v>0.19109733737244899</c:v>
                </c:pt>
                <c:pt idx="324">
                  <c:v>0.19075504225127554</c:v>
                </c:pt>
                <c:pt idx="325">
                  <c:v>0.18916264748086736</c:v>
                </c:pt>
                <c:pt idx="326">
                  <c:v>0.19245057397959184</c:v>
                </c:pt>
                <c:pt idx="327">
                  <c:v>0.19232651068239798</c:v>
                </c:pt>
                <c:pt idx="328">
                  <c:v>0.19410076530612247</c:v>
                </c:pt>
                <c:pt idx="329">
                  <c:v>0.19375249123086735</c:v>
                </c:pt>
                <c:pt idx="330">
                  <c:v>0.1840217434630102</c:v>
                </c:pt>
                <c:pt idx="331">
                  <c:v>0.19017408721301021</c:v>
                </c:pt>
                <c:pt idx="332">
                  <c:v>0.19050243144132653</c:v>
                </c:pt>
                <c:pt idx="333">
                  <c:v>0.19356714365433675</c:v>
                </c:pt>
                <c:pt idx="334">
                  <c:v>0.1943359375</c:v>
                </c:pt>
                <c:pt idx="335">
                  <c:v>0.19222735969387755</c:v>
                </c:pt>
                <c:pt idx="336">
                  <c:v>0.19132902184311223</c:v>
                </c:pt>
                <c:pt idx="337">
                  <c:v>0.19306740274234693</c:v>
                </c:pt>
                <c:pt idx="338">
                  <c:v>0.19123136559311224</c:v>
                </c:pt>
                <c:pt idx="339">
                  <c:v>0.18917012117346937</c:v>
                </c:pt>
                <c:pt idx="340">
                  <c:v>0.19122588488520409</c:v>
                </c:pt>
                <c:pt idx="341">
                  <c:v>0.18413982780612245</c:v>
                </c:pt>
                <c:pt idx="342">
                  <c:v>0.18949746890943878</c:v>
                </c:pt>
                <c:pt idx="343">
                  <c:v>0.20331234056122446</c:v>
                </c:pt>
                <c:pt idx="344">
                  <c:v>0.19722078284438777</c:v>
                </c:pt>
                <c:pt idx="345">
                  <c:v>0.19661292251275508</c:v>
                </c:pt>
                <c:pt idx="346">
                  <c:v>0.19129414461096939</c:v>
                </c:pt>
                <c:pt idx="347">
                  <c:v>0.18868781887755101</c:v>
                </c:pt>
                <c:pt idx="348">
                  <c:v>0.19637226961096937</c:v>
                </c:pt>
                <c:pt idx="349">
                  <c:v>0.19469866071428571</c:v>
                </c:pt>
                <c:pt idx="350">
                  <c:v>0.1937026666135204</c:v>
                </c:pt>
                <c:pt idx="351">
                  <c:v>0.19151985012755102</c:v>
                </c:pt>
                <c:pt idx="352">
                  <c:v>0.18869529257015308</c:v>
                </c:pt>
                <c:pt idx="353">
                  <c:v>0.18817313058035715</c:v>
                </c:pt>
                <c:pt idx="354">
                  <c:v>0.19329161352040816</c:v>
                </c:pt>
                <c:pt idx="355">
                  <c:v>0.19881666533801023</c:v>
                </c:pt>
                <c:pt idx="356">
                  <c:v>0.19814702248086735</c:v>
                </c:pt>
                <c:pt idx="357">
                  <c:v>0.18152403539540815</c:v>
                </c:pt>
                <c:pt idx="358">
                  <c:v>0.1922019491390306</c:v>
                </c:pt>
                <c:pt idx="359">
                  <c:v>0.19484514508928569</c:v>
                </c:pt>
                <c:pt idx="360">
                  <c:v>0.19705486686862245</c:v>
                </c:pt>
                <c:pt idx="361">
                  <c:v>0.19865573182397961</c:v>
                </c:pt>
                <c:pt idx="362">
                  <c:v>0.19409129862882654</c:v>
                </c:pt>
                <c:pt idx="363">
                  <c:v>0.19064742107780613</c:v>
                </c:pt>
                <c:pt idx="364">
                  <c:v>0.18832758689413265</c:v>
                </c:pt>
                <c:pt idx="365">
                  <c:v>0.19792181521045921</c:v>
                </c:pt>
                <c:pt idx="366">
                  <c:v>0.19550133529974492</c:v>
                </c:pt>
                <c:pt idx="367">
                  <c:v>0.19237932477678571</c:v>
                </c:pt>
                <c:pt idx="368">
                  <c:v>0.19192342952806124</c:v>
                </c:pt>
                <c:pt idx="369">
                  <c:v>0.19576241629464286</c:v>
                </c:pt>
                <c:pt idx="370">
                  <c:v>0.18641083386479593</c:v>
                </c:pt>
                <c:pt idx="371">
                  <c:v>0.19862533880739797</c:v>
                </c:pt>
                <c:pt idx="372">
                  <c:v>0.18985869738520408</c:v>
                </c:pt>
                <c:pt idx="373">
                  <c:v>0.19117157605229593</c:v>
                </c:pt>
                <c:pt idx="374">
                  <c:v>0.19808125398596937</c:v>
                </c:pt>
                <c:pt idx="375">
                  <c:v>0.19436633051658161</c:v>
                </c:pt>
                <c:pt idx="376">
                  <c:v>0.1864078443877551</c:v>
                </c:pt>
                <c:pt idx="377">
                  <c:v>0.1844512316645408</c:v>
                </c:pt>
                <c:pt idx="378">
                  <c:v>0.19613460618622447</c:v>
                </c:pt>
                <c:pt idx="379">
                  <c:v>0.18656877790178569</c:v>
                </c:pt>
                <c:pt idx="380">
                  <c:v>0.19690888073979593</c:v>
                </c:pt>
                <c:pt idx="381">
                  <c:v>0.18829420440051023</c:v>
                </c:pt>
                <c:pt idx="382">
                  <c:v>0.19300910794005099</c:v>
                </c:pt>
                <c:pt idx="383">
                  <c:v>0.1943638392857143</c:v>
                </c:pt>
                <c:pt idx="384">
                  <c:v>0.19944694674744901</c:v>
                </c:pt>
                <c:pt idx="385">
                  <c:v>0.19381427375637755</c:v>
                </c:pt>
                <c:pt idx="386">
                  <c:v>0.19655861367984692</c:v>
                </c:pt>
                <c:pt idx="387">
                  <c:v>0.19177445392219389</c:v>
                </c:pt>
                <c:pt idx="388">
                  <c:v>0.18577556999362246</c:v>
                </c:pt>
                <c:pt idx="389">
                  <c:v>0.18792350924744899</c:v>
                </c:pt>
                <c:pt idx="390">
                  <c:v>0.18906897720025509</c:v>
                </c:pt>
                <c:pt idx="391">
                  <c:v>0.19910863759566327</c:v>
                </c:pt>
                <c:pt idx="392">
                  <c:v>0.19297821667729592</c:v>
                </c:pt>
                <c:pt idx="393">
                  <c:v>0.19547044403698977</c:v>
                </c:pt>
                <c:pt idx="394">
                  <c:v>0.18691306600765306</c:v>
                </c:pt>
                <c:pt idx="395">
                  <c:v>0.19307637117346937</c:v>
                </c:pt>
                <c:pt idx="396">
                  <c:v>0.19604043765943877</c:v>
                </c:pt>
                <c:pt idx="397">
                  <c:v>0.19052485251913265</c:v>
                </c:pt>
                <c:pt idx="398">
                  <c:v>0.18822096221301021</c:v>
                </c:pt>
                <c:pt idx="399">
                  <c:v>0.18616519850127553</c:v>
                </c:pt>
                <c:pt idx="400">
                  <c:v>0.1832783601721939</c:v>
                </c:pt>
                <c:pt idx="401">
                  <c:v>0.18886419802295917</c:v>
                </c:pt>
                <c:pt idx="402">
                  <c:v>0.19320691167091839</c:v>
                </c:pt>
                <c:pt idx="403">
                  <c:v>0.19854811065051023</c:v>
                </c:pt>
                <c:pt idx="404">
                  <c:v>0.18654436383928569</c:v>
                </c:pt>
                <c:pt idx="405">
                  <c:v>0.18250856983418368</c:v>
                </c:pt>
                <c:pt idx="406">
                  <c:v>0.19049196827168369</c:v>
                </c:pt>
                <c:pt idx="407">
                  <c:v>0.19322484853316327</c:v>
                </c:pt>
                <c:pt idx="408">
                  <c:v>0.19028220663265308</c:v>
                </c:pt>
                <c:pt idx="409">
                  <c:v>0.19767418686224492</c:v>
                </c:pt>
                <c:pt idx="410">
                  <c:v>0.18743323501275508</c:v>
                </c:pt>
                <c:pt idx="411">
                  <c:v>0.18869927853954083</c:v>
                </c:pt>
                <c:pt idx="412">
                  <c:v>0.1917834223533163</c:v>
                </c:pt>
                <c:pt idx="413">
                  <c:v>0.19117904974489797</c:v>
                </c:pt>
                <c:pt idx="414">
                  <c:v>0.19026775749362246</c:v>
                </c:pt>
                <c:pt idx="415">
                  <c:v>0.18390266262755101</c:v>
                </c:pt>
                <c:pt idx="416">
                  <c:v>0.19343710140306122</c:v>
                </c:pt>
                <c:pt idx="417">
                  <c:v>0.1864123286033163</c:v>
                </c:pt>
                <c:pt idx="418">
                  <c:v>0.18880689971301023</c:v>
                </c:pt>
                <c:pt idx="419">
                  <c:v>0.19036790497448977</c:v>
                </c:pt>
                <c:pt idx="420">
                  <c:v>0.18480000398596938</c:v>
                </c:pt>
                <c:pt idx="421">
                  <c:v>0.19246801259566326</c:v>
                </c:pt>
                <c:pt idx="422">
                  <c:v>0.18956074617346938</c:v>
                </c:pt>
                <c:pt idx="423">
                  <c:v>0.18211395886479592</c:v>
                </c:pt>
                <c:pt idx="424">
                  <c:v>0.18502570950255101</c:v>
                </c:pt>
                <c:pt idx="425">
                  <c:v>0.18717663823341837</c:v>
                </c:pt>
                <c:pt idx="426">
                  <c:v>0.18869878029336734</c:v>
                </c:pt>
                <c:pt idx="427">
                  <c:v>0.19200514190051021</c:v>
                </c:pt>
                <c:pt idx="428">
                  <c:v>0.19002411511479592</c:v>
                </c:pt>
                <c:pt idx="429">
                  <c:v>0.19189702248086735</c:v>
                </c:pt>
                <c:pt idx="430">
                  <c:v>0.19329460299744899</c:v>
                </c:pt>
                <c:pt idx="431">
                  <c:v>0.19207688934948977</c:v>
                </c:pt>
                <c:pt idx="432">
                  <c:v>0.19023437500000001</c:v>
                </c:pt>
                <c:pt idx="433">
                  <c:v>0.19339026626275507</c:v>
                </c:pt>
                <c:pt idx="434">
                  <c:v>0.1914774992028061</c:v>
                </c:pt>
                <c:pt idx="435">
                  <c:v>0.18882533482142858</c:v>
                </c:pt>
                <c:pt idx="436">
                  <c:v>0.19331104512117347</c:v>
                </c:pt>
                <c:pt idx="437">
                  <c:v>0.19447544642857142</c:v>
                </c:pt>
                <c:pt idx="438">
                  <c:v>0.19286660953443877</c:v>
                </c:pt>
                <c:pt idx="439">
                  <c:v>0.19344955755739796</c:v>
                </c:pt>
                <c:pt idx="440">
                  <c:v>0.19174804687499999</c:v>
                </c:pt>
                <c:pt idx="441">
                  <c:v>0.18551149952168369</c:v>
                </c:pt>
                <c:pt idx="442">
                  <c:v>0.18963498485331631</c:v>
                </c:pt>
                <c:pt idx="443">
                  <c:v>0.19207340162627554</c:v>
                </c:pt>
                <c:pt idx="444">
                  <c:v>0.19000318877551023</c:v>
                </c:pt>
                <c:pt idx="445">
                  <c:v>0.18980986926020407</c:v>
                </c:pt>
                <c:pt idx="446">
                  <c:v>0.19075005978954079</c:v>
                </c:pt>
                <c:pt idx="447">
                  <c:v>0.18412587691326532</c:v>
                </c:pt>
                <c:pt idx="448">
                  <c:v>0.19013721699617347</c:v>
                </c:pt>
                <c:pt idx="449">
                  <c:v>0.18953832509566326</c:v>
                </c:pt>
                <c:pt idx="450">
                  <c:v>0.1856410435267857</c:v>
                </c:pt>
                <c:pt idx="451">
                  <c:v>0.17224718989158164</c:v>
                </c:pt>
                <c:pt idx="452">
                  <c:v>0.1919010084502551</c:v>
                </c:pt>
                <c:pt idx="453">
                  <c:v>0.19267677774234693</c:v>
                </c:pt>
                <c:pt idx="454">
                  <c:v>0.19222985092474493</c:v>
                </c:pt>
                <c:pt idx="455">
                  <c:v>0.18609245455994899</c:v>
                </c:pt>
                <c:pt idx="456">
                  <c:v>0.19021444515306124</c:v>
                </c:pt>
                <c:pt idx="457">
                  <c:v>0.18895089285714284</c:v>
                </c:pt>
                <c:pt idx="458">
                  <c:v>0.18832260443239796</c:v>
                </c:pt>
                <c:pt idx="459">
                  <c:v>0.19021593989158161</c:v>
                </c:pt>
                <c:pt idx="460">
                  <c:v>0.19189502949617346</c:v>
                </c:pt>
                <c:pt idx="461">
                  <c:v>0.19196478396045918</c:v>
                </c:pt>
                <c:pt idx="462">
                  <c:v>0.18540387834821431</c:v>
                </c:pt>
                <c:pt idx="463">
                  <c:v>0.18870176977040815</c:v>
                </c:pt>
                <c:pt idx="464">
                  <c:v>0.18178710937500001</c:v>
                </c:pt>
                <c:pt idx="465">
                  <c:v>0.19098523198341838</c:v>
                </c:pt>
                <c:pt idx="466">
                  <c:v>0.18560168207908162</c:v>
                </c:pt>
                <c:pt idx="467">
                  <c:v>0.19164042570153061</c:v>
                </c:pt>
                <c:pt idx="468">
                  <c:v>0.19429707429846937</c:v>
                </c:pt>
                <c:pt idx="469">
                  <c:v>0.18817462531887755</c:v>
                </c:pt>
                <c:pt idx="470">
                  <c:v>0.18867436623086736</c:v>
                </c:pt>
                <c:pt idx="471">
                  <c:v>0.18493901466836735</c:v>
                </c:pt>
                <c:pt idx="472">
                  <c:v>0.18428132971938777</c:v>
                </c:pt>
                <c:pt idx="473">
                  <c:v>0.18934899154974491</c:v>
                </c:pt>
                <c:pt idx="474">
                  <c:v>0.19450583944515307</c:v>
                </c:pt>
                <c:pt idx="475">
                  <c:v>0.19002610809948978</c:v>
                </c:pt>
                <c:pt idx="476">
                  <c:v>0.19874591438137754</c:v>
                </c:pt>
                <c:pt idx="477">
                  <c:v>0.19855259486607141</c:v>
                </c:pt>
                <c:pt idx="478">
                  <c:v>0.19475745376275508</c:v>
                </c:pt>
                <c:pt idx="479">
                  <c:v>0.19197175940688777</c:v>
                </c:pt>
                <c:pt idx="480">
                  <c:v>0.19292291135204082</c:v>
                </c:pt>
                <c:pt idx="481">
                  <c:v>0.19508480149872448</c:v>
                </c:pt>
                <c:pt idx="482">
                  <c:v>0.19559948979591837</c:v>
                </c:pt>
                <c:pt idx="483">
                  <c:v>0.19311174665178571</c:v>
                </c:pt>
                <c:pt idx="484">
                  <c:v>0.18940180564413267</c:v>
                </c:pt>
                <c:pt idx="485">
                  <c:v>0.1969626913265306</c:v>
                </c:pt>
                <c:pt idx="486">
                  <c:v>0.20139010682397962</c:v>
                </c:pt>
                <c:pt idx="487">
                  <c:v>0.18807049186862246</c:v>
                </c:pt>
                <c:pt idx="488">
                  <c:v>0.19596869021045921</c:v>
                </c:pt>
                <c:pt idx="489">
                  <c:v>0.2000034877232143</c:v>
                </c:pt>
                <c:pt idx="490">
                  <c:v>0.19154874840561223</c:v>
                </c:pt>
                <c:pt idx="491">
                  <c:v>0.19019252232142858</c:v>
                </c:pt>
                <c:pt idx="492">
                  <c:v>0.19390246332908162</c:v>
                </c:pt>
                <c:pt idx="493">
                  <c:v>0.18368841677295919</c:v>
                </c:pt>
                <c:pt idx="494">
                  <c:v>0.19355817522321431</c:v>
                </c:pt>
                <c:pt idx="495">
                  <c:v>0.19175352758290815</c:v>
                </c:pt>
                <c:pt idx="496">
                  <c:v>0.19290298150510204</c:v>
                </c:pt>
                <c:pt idx="497">
                  <c:v>0.1899135044642857</c:v>
                </c:pt>
                <c:pt idx="498">
                  <c:v>0.17618881536989794</c:v>
                </c:pt>
                <c:pt idx="499">
                  <c:v>0.18998076769770408</c:v>
                </c:pt>
                <c:pt idx="500">
                  <c:v>0.19386011240433673</c:v>
                </c:pt>
                <c:pt idx="501">
                  <c:v>0.19344507334183675</c:v>
                </c:pt>
                <c:pt idx="502">
                  <c:v>0.18576012436224493</c:v>
                </c:pt>
                <c:pt idx="503">
                  <c:v>0.19230010363520408</c:v>
                </c:pt>
                <c:pt idx="504">
                  <c:v>0.19084273357780612</c:v>
                </c:pt>
                <c:pt idx="505">
                  <c:v>0.1878941127232143</c:v>
                </c:pt>
                <c:pt idx="506">
                  <c:v>0.189412767059949</c:v>
                </c:pt>
                <c:pt idx="507">
                  <c:v>0.18894391741071431</c:v>
                </c:pt>
                <c:pt idx="508">
                  <c:v>0.18675113600127552</c:v>
                </c:pt>
                <c:pt idx="509">
                  <c:v>0.18393255739795919</c:v>
                </c:pt>
                <c:pt idx="510">
                  <c:v>0.18414481026785715</c:v>
                </c:pt>
                <c:pt idx="511">
                  <c:v>0.19053182796556123</c:v>
                </c:pt>
                <c:pt idx="512">
                  <c:v>0.17948421556122449</c:v>
                </c:pt>
                <c:pt idx="513">
                  <c:v>0.1837870695153061</c:v>
                </c:pt>
                <c:pt idx="514">
                  <c:v>0.18624392139668369</c:v>
                </c:pt>
                <c:pt idx="515">
                  <c:v>0.19105548469387754</c:v>
                </c:pt>
                <c:pt idx="516">
                  <c:v>0.18950494260204082</c:v>
                </c:pt>
                <c:pt idx="517">
                  <c:v>0.19098672672193878</c:v>
                </c:pt>
                <c:pt idx="518">
                  <c:v>0.17983199139030612</c:v>
                </c:pt>
                <c:pt idx="519">
                  <c:v>0.18357780612244898</c:v>
                </c:pt>
                <c:pt idx="520">
                  <c:v>0.19132503587372446</c:v>
                </c:pt>
                <c:pt idx="521">
                  <c:v>0.19675791214923469</c:v>
                </c:pt>
                <c:pt idx="522">
                  <c:v>0.18604811065051022</c:v>
                </c:pt>
                <c:pt idx="523">
                  <c:v>0.19914949378188776</c:v>
                </c:pt>
                <c:pt idx="524">
                  <c:v>0.19893325494260206</c:v>
                </c:pt>
                <c:pt idx="525">
                  <c:v>0.19921924824617346</c:v>
                </c:pt>
                <c:pt idx="526">
                  <c:v>0.19383918606505102</c:v>
                </c:pt>
                <c:pt idx="527">
                  <c:v>0.19229512117346939</c:v>
                </c:pt>
                <c:pt idx="528">
                  <c:v>0.19671904894770409</c:v>
                </c:pt>
                <c:pt idx="529">
                  <c:v>0.19421984614158161</c:v>
                </c:pt>
                <c:pt idx="530">
                  <c:v>0.1982127909757653</c:v>
                </c:pt>
                <c:pt idx="531">
                  <c:v>0.19871352838010203</c:v>
                </c:pt>
                <c:pt idx="532">
                  <c:v>0.19635582748724492</c:v>
                </c:pt>
                <c:pt idx="533">
                  <c:v>0.19054827008928571</c:v>
                </c:pt>
                <c:pt idx="534">
                  <c:v>0.19285764110331632</c:v>
                </c:pt>
                <c:pt idx="535">
                  <c:v>0.19630849410076531</c:v>
                </c:pt>
                <c:pt idx="536">
                  <c:v>0.19648836096938777</c:v>
                </c:pt>
                <c:pt idx="537">
                  <c:v>0.19795370296556122</c:v>
                </c:pt>
                <c:pt idx="538">
                  <c:v>0.18674067283163265</c:v>
                </c:pt>
                <c:pt idx="539">
                  <c:v>0.19032455755739797</c:v>
                </c:pt>
                <c:pt idx="540">
                  <c:v>0.19624471859056122</c:v>
                </c:pt>
                <c:pt idx="541">
                  <c:v>0.19292889030612245</c:v>
                </c:pt>
                <c:pt idx="542">
                  <c:v>0.19500259088010202</c:v>
                </c:pt>
                <c:pt idx="543">
                  <c:v>0.19927555006377554</c:v>
                </c:pt>
                <c:pt idx="544">
                  <c:v>0.18504364636479592</c:v>
                </c:pt>
                <c:pt idx="545">
                  <c:v>0.1827163384885204</c:v>
                </c:pt>
                <c:pt idx="546">
                  <c:v>0.19418247767857144</c:v>
                </c:pt>
                <c:pt idx="547">
                  <c:v>0.19742705676020408</c:v>
                </c:pt>
                <c:pt idx="548">
                  <c:v>0.19603595344387753</c:v>
                </c:pt>
                <c:pt idx="549">
                  <c:v>0.19429757254464286</c:v>
                </c:pt>
                <c:pt idx="550">
                  <c:v>0.19800502232142858</c:v>
                </c:pt>
                <c:pt idx="551">
                  <c:v>0.18565250318877552</c:v>
                </c:pt>
                <c:pt idx="552">
                  <c:v>0.19494080835459185</c:v>
                </c:pt>
                <c:pt idx="553">
                  <c:v>0.19009187659438775</c:v>
                </c:pt>
                <c:pt idx="554">
                  <c:v>0.192220384247449</c:v>
                </c:pt>
                <c:pt idx="555">
                  <c:v>0.18708346619897961</c:v>
                </c:pt>
                <c:pt idx="556">
                  <c:v>0.18358029735331632</c:v>
                </c:pt>
                <c:pt idx="557">
                  <c:v>0.18736945950255102</c:v>
                </c:pt>
                <c:pt idx="558">
                  <c:v>0.18636698820153061</c:v>
                </c:pt>
                <c:pt idx="559">
                  <c:v>0.1870226801658163</c:v>
                </c:pt>
                <c:pt idx="560">
                  <c:v>0.18935596699617346</c:v>
                </c:pt>
                <c:pt idx="561">
                  <c:v>0.18678302375637754</c:v>
                </c:pt>
                <c:pt idx="562">
                  <c:v>0.18870376275510203</c:v>
                </c:pt>
                <c:pt idx="563">
                  <c:v>0.1874985052614796</c:v>
                </c:pt>
                <c:pt idx="564">
                  <c:v>0.18495446029974491</c:v>
                </c:pt>
                <c:pt idx="565">
                  <c:v>0.18462561782525508</c:v>
                </c:pt>
                <c:pt idx="566">
                  <c:v>0.1873146524234694</c:v>
                </c:pt>
                <c:pt idx="567">
                  <c:v>0.18366798867984693</c:v>
                </c:pt>
                <c:pt idx="568">
                  <c:v>0.18618861607142856</c:v>
                </c:pt>
                <c:pt idx="569">
                  <c:v>0.1886683872767857</c:v>
                </c:pt>
                <c:pt idx="570">
                  <c:v>0.19625617825255101</c:v>
                </c:pt>
                <c:pt idx="571">
                  <c:v>0.18851841517857143</c:v>
                </c:pt>
                <c:pt idx="572">
                  <c:v>0.19675193319515308</c:v>
                </c:pt>
                <c:pt idx="573">
                  <c:v>0.18931511080994901</c:v>
                </c:pt>
                <c:pt idx="574">
                  <c:v>0.19377142458545921</c:v>
                </c:pt>
                <c:pt idx="575">
                  <c:v>0.19315359933035714</c:v>
                </c:pt>
                <c:pt idx="576">
                  <c:v>0.19057816485969387</c:v>
                </c:pt>
                <c:pt idx="577">
                  <c:v>0.19232501594387755</c:v>
                </c:pt>
                <c:pt idx="578">
                  <c:v>0.19267378826530612</c:v>
                </c:pt>
                <c:pt idx="579">
                  <c:v>0.19376295440051022</c:v>
                </c:pt>
                <c:pt idx="580">
                  <c:v>0.1959457708864796</c:v>
                </c:pt>
                <c:pt idx="581">
                  <c:v>0.18632214604591837</c:v>
                </c:pt>
                <c:pt idx="582">
                  <c:v>0.1928078164859694</c:v>
                </c:pt>
                <c:pt idx="583">
                  <c:v>0.19377740353954082</c:v>
                </c:pt>
                <c:pt idx="584">
                  <c:v>0.19653220663265308</c:v>
                </c:pt>
                <c:pt idx="585">
                  <c:v>0.19160953443877554</c:v>
                </c:pt>
                <c:pt idx="586">
                  <c:v>0.18782834422831632</c:v>
                </c:pt>
                <c:pt idx="587">
                  <c:v>0.19292889030612245</c:v>
                </c:pt>
                <c:pt idx="588">
                  <c:v>0.18685626594387755</c:v>
                </c:pt>
                <c:pt idx="589">
                  <c:v>0.1959213568239796</c:v>
                </c:pt>
                <c:pt idx="590">
                  <c:v>0.18939283721301023</c:v>
                </c:pt>
                <c:pt idx="591">
                  <c:v>0.19117506377551022</c:v>
                </c:pt>
                <c:pt idx="592">
                  <c:v>0.1896987603635204</c:v>
                </c:pt>
                <c:pt idx="593">
                  <c:v>0.19170519770408162</c:v>
                </c:pt>
                <c:pt idx="594">
                  <c:v>0.19723822146045919</c:v>
                </c:pt>
                <c:pt idx="595">
                  <c:v>0.19419891980229592</c:v>
                </c:pt>
                <c:pt idx="596">
                  <c:v>0.18968530771683673</c:v>
                </c:pt>
                <c:pt idx="597">
                  <c:v>0.19405393016581632</c:v>
                </c:pt>
                <c:pt idx="598">
                  <c:v>0.19541414221938777</c:v>
                </c:pt>
                <c:pt idx="599">
                  <c:v>0.19061204559948977</c:v>
                </c:pt>
                <c:pt idx="600">
                  <c:v>0.18954181281887755</c:v>
                </c:pt>
                <c:pt idx="601">
                  <c:v>0.1924416055484694</c:v>
                </c:pt>
                <c:pt idx="602">
                  <c:v>0.18827327806122446</c:v>
                </c:pt>
                <c:pt idx="603">
                  <c:v>0.19165736607142858</c:v>
                </c:pt>
                <c:pt idx="604">
                  <c:v>0.18714076450892858</c:v>
                </c:pt>
                <c:pt idx="605">
                  <c:v>0.18474669164540816</c:v>
                </c:pt>
                <c:pt idx="606">
                  <c:v>0.19283721301020407</c:v>
                </c:pt>
                <c:pt idx="607">
                  <c:v>0.18804956552933672</c:v>
                </c:pt>
                <c:pt idx="608">
                  <c:v>0.18612434231505101</c:v>
                </c:pt>
                <c:pt idx="609">
                  <c:v>0.18841228874362245</c:v>
                </c:pt>
                <c:pt idx="610">
                  <c:v>0.19264538823341837</c:v>
                </c:pt>
                <c:pt idx="611">
                  <c:v>0.18879892777423468</c:v>
                </c:pt>
                <c:pt idx="612">
                  <c:v>0.18524543606505101</c:v>
                </c:pt>
                <c:pt idx="613">
                  <c:v>0.18967932876275509</c:v>
                </c:pt>
                <c:pt idx="614">
                  <c:v>0.18326739875637754</c:v>
                </c:pt>
                <c:pt idx="615">
                  <c:v>0.19097377232142859</c:v>
                </c:pt>
                <c:pt idx="616">
                  <c:v>0.18721500318877554</c:v>
                </c:pt>
                <c:pt idx="617">
                  <c:v>0.18920350366709185</c:v>
                </c:pt>
                <c:pt idx="618">
                  <c:v>0.18818060427295918</c:v>
                </c:pt>
                <c:pt idx="619">
                  <c:v>0.19611666932397961</c:v>
                </c:pt>
                <c:pt idx="620">
                  <c:v>0.19532993861607142</c:v>
                </c:pt>
                <c:pt idx="621">
                  <c:v>0.19300910794005099</c:v>
                </c:pt>
                <c:pt idx="622">
                  <c:v>0.19141472018494898</c:v>
                </c:pt>
                <c:pt idx="623">
                  <c:v>0.19095583545918368</c:v>
                </c:pt>
                <c:pt idx="624">
                  <c:v>0.18738839285714284</c:v>
                </c:pt>
                <c:pt idx="625">
                  <c:v>0.19818738042091838</c:v>
                </c:pt>
                <c:pt idx="626">
                  <c:v>0.19379135443239798</c:v>
                </c:pt>
                <c:pt idx="627">
                  <c:v>0.19651128029336734</c:v>
                </c:pt>
                <c:pt idx="628">
                  <c:v>0.19303850446428569</c:v>
                </c:pt>
                <c:pt idx="629">
                  <c:v>0.19218650350765307</c:v>
                </c:pt>
                <c:pt idx="630">
                  <c:v>0.2005386041135204</c:v>
                </c:pt>
                <c:pt idx="631">
                  <c:v>0.19615005181760203</c:v>
                </c:pt>
                <c:pt idx="632">
                  <c:v>0.19089554767219388</c:v>
                </c:pt>
                <c:pt idx="633">
                  <c:v>0.19180584343112245</c:v>
                </c:pt>
                <c:pt idx="634">
                  <c:v>0.1849644252232143</c:v>
                </c:pt>
                <c:pt idx="635">
                  <c:v>0.19968759964923469</c:v>
                </c:pt>
                <c:pt idx="636">
                  <c:v>0.18811732700892858</c:v>
                </c:pt>
                <c:pt idx="637">
                  <c:v>0.19466876594387755</c:v>
                </c:pt>
                <c:pt idx="638">
                  <c:v>0.19032156808035716</c:v>
                </c:pt>
                <c:pt idx="639">
                  <c:v>0.1933005819515306</c:v>
                </c:pt>
                <c:pt idx="640">
                  <c:v>0.19222586495535715</c:v>
                </c:pt>
                <c:pt idx="641">
                  <c:v>0.1942676777742347</c:v>
                </c:pt>
                <c:pt idx="642">
                  <c:v>0.19492237324617345</c:v>
                </c:pt>
                <c:pt idx="643">
                  <c:v>0.19732541454081631</c:v>
                </c:pt>
                <c:pt idx="644">
                  <c:v>0.19468570631377552</c:v>
                </c:pt>
                <c:pt idx="645">
                  <c:v>0.19236587213010203</c:v>
                </c:pt>
                <c:pt idx="646">
                  <c:v>0.19559151785714285</c:v>
                </c:pt>
                <c:pt idx="647">
                  <c:v>0.19138482541454083</c:v>
                </c:pt>
                <c:pt idx="648">
                  <c:v>0.19365334024234693</c:v>
                </c:pt>
                <c:pt idx="649">
                  <c:v>0.19223582987882654</c:v>
                </c:pt>
                <c:pt idx="650">
                  <c:v>0.18778748804209183</c:v>
                </c:pt>
                <c:pt idx="651">
                  <c:v>0.1875</c:v>
                </c:pt>
                <c:pt idx="652">
                  <c:v>0.18447415098852038</c:v>
                </c:pt>
                <c:pt idx="653">
                  <c:v>0.1913783482142857</c:v>
                </c:pt>
                <c:pt idx="654">
                  <c:v>0.19310676419005102</c:v>
                </c:pt>
                <c:pt idx="655">
                  <c:v>0.18750448421556123</c:v>
                </c:pt>
                <c:pt idx="656">
                  <c:v>0.1919468470982143</c:v>
                </c:pt>
                <c:pt idx="657">
                  <c:v>0.19031907684948979</c:v>
                </c:pt>
                <c:pt idx="658">
                  <c:v>0.18676259566326531</c:v>
                </c:pt>
                <c:pt idx="659">
                  <c:v>0.18673867984693876</c:v>
                </c:pt>
                <c:pt idx="660">
                  <c:v>0.18950245137117347</c:v>
                </c:pt>
                <c:pt idx="661">
                  <c:v>0.18394850127551021</c:v>
                </c:pt>
                <c:pt idx="662">
                  <c:v>0.19067432637117346</c:v>
                </c:pt>
                <c:pt idx="663">
                  <c:v>0.18730468750000001</c:v>
                </c:pt>
                <c:pt idx="664">
                  <c:v>0.18979492187499999</c:v>
                </c:pt>
                <c:pt idx="665">
                  <c:v>0.19250986527423469</c:v>
                </c:pt>
                <c:pt idx="666">
                  <c:v>0.19265933912627553</c:v>
                </c:pt>
                <c:pt idx="667">
                  <c:v>0.19732391980229591</c:v>
                </c:pt>
                <c:pt idx="668">
                  <c:v>0.19164640465561222</c:v>
                </c:pt>
                <c:pt idx="669">
                  <c:v>0.19208386479591838</c:v>
                </c:pt>
                <c:pt idx="670">
                  <c:v>0.19040278220663265</c:v>
                </c:pt>
                <c:pt idx="671">
                  <c:v>0.18681690449617347</c:v>
                </c:pt>
                <c:pt idx="672">
                  <c:v>0.19494579081632654</c:v>
                </c:pt>
                <c:pt idx="673">
                  <c:v>0.19832439811862246</c:v>
                </c:pt>
                <c:pt idx="674">
                  <c:v>0.19072066326530612</c:v>
                </c:pt>
                <c:pt idx="675">
                  <c:v>0.19265286192602038</c:v>
                </c:pt>
                <c:pt idx="676">
                  <c:v>0.19206642617984693</c:v>
                </c:pt>
                <c:pt idx="677">
                  <c:v>0.19326371173469387</c:v>
                </c:pt>
                <c:pt idx="678">
                  <c:v>0.19847337372448978</c:v>
                </c:pt>
                <c:pt idx="679">
                  <c:v>0.19524075255102039</c:v>
                </c:pt>
                <c:pt idx="680">
                  <c:v>0.18744569116709184</c:v>
                </c:pt>
                <c:pt idx="681">
                  <c:v>0.19157067123724492</c:v>
                </c:pt>
                <c:pt idx="682">
                  <c:v>0.19078344228316327</c:v>
                </c:pt>
                <c:pt idx="683">
                  <c:v>0.1895861567283163</c:v>
                </c:pt>
                <c:pt idx="684">
                  <c:v>0.19006696428571429</c:v>
                </c:pt>
                <c:pt idx="685">
                  <c:v>0.18677006935586735</c:v>
                </c:pt>
                <c:pt idx="686">
                  <c:v>0.18479701450892858</c:v>
                </c:pt>
                <c:pt idx="687">
                  <c:v>0.19834681919642858</c:v>
                </c:pt>
                <c:pt idx="688">
                  <c:v>0.1933299784757653</c:v>
                </c:pt>
                <c:pt idx="689">
                  <c:v>0.18791902503188776</c:v>
                </c:pt>
                <c:pt idx="690">
                  <c:v>0.19216707190688775</c:v>
                </c:pt>
                <c:pt idx="691">
                  <c:v>0.1917445591517857</c:v>
                </c:pt>
                <c:pt idx="692">
                  <c:v>0.192179029815051</c:v>
                </c:pt>
                <c:pt idx="693">
                  <c:v>0.19429757254464286</c:v>
                </c:pt>
                <c:pt idx="694">
                  <c:v>0.19002162388392857</c:v>
                </c:pt>
                <c:pt idx="695">
                  <c:v>0.19130311304209185</c:v>
                </c:pt>
                <c:pt idx="696">
                  <c:v>0.19133151307397961</c:v>
                </c:pt>
                <c:pt idx="697">
                  <c:v>0.18888462611607143</c:v>
                </c:pt>
                <c:pt idx="698">
                  <c:v>0.18963647959183672</c:v>
                </c:pt>
                <c:pt idx="699">
                  <c:v>0.19266083386479593</c:v>
                </c:pt>
                <c:pt idx="700">
                  <c:v>0.18840381855867347</c:v>
                </c:pt>
                <c:pt idx="701">
                  <c:v>0.18605060188137756</c:v>
                </c:pt>
                <c:pt idx="702">
                  <c:v>0.18670729033801023</c:v>
                </c:pt>
                <c:pt idx="703">
                  <c:v>0.18967185507015308</c:v>
                </c:pt>
                <c:pt idx="704">
                  <c:v>0.18930713887117345</c:v>
                </c:pt>
                <c:pt idx="705">
                  <c:v>0.18762954400510204</c:v>
                </c:pt>
                <c:pt idx="706">
                  <c:v>0.18289520886479593</c:v>
                </c:pt>
                <c:pt idx="707">
                  <c:v>0.19340222417091837</c:v>
                </c:pt>
                <c:pt idx="708">
                  <c:v>0.18806650589923468</c:v>
                </c:pt>
                <c:pt idx="709">
                  <c:v>0.19284618144132654</c:v>
                </c:pt>
                <c:pt idx="710">
                  <c:v>0.18701271524234692</c:v>
                </c:pt>
                <c:pt idx="711">
                  <c:v>0.19145009566326532</c:v>
                </c:pt>
                <c:pt idx="712">
                  <c:v>0.19585807955994899</c:v>
                </c:pt>
                <c:pt idx="713">
                  <c:v>0.19746243223852039</c:v>
                </c:pt>
                <c:pt idx="714">
                  <c:v>0.19168178013392856</c:v>
                </c:pt>
                <c:pt idx="715">
                  <c:v>0.19371312978316327</c:v>
                </c:pt>
                <c:pt idx="716">
                  <c:v>0.19315858179209183</c:v>
                </c:pt>
                <c:pt idx="717">
                  <c:v>0.18733308753188777</c:v>
                </c:pt>
                <c:pt idx="718">
                  <c:v>0.18869429607780613</c:v>
                </c:pt>
                <c:pt idx="719">
                  <c:v>0.19101861447704083</c:v>
                </c:pt>
                <c:pt idx="720">
                  <c:v>0.19444106744260203</c:v>
                </c:pt>
                <c:pt idx="721">
                  <c:v>0.19116759008290815</c:v>
                </c:pt>
                <c:pt idx="722">
                  <c:v>0.19357362085459184</c:v>
                </c:pt>
                <c:pt idx="723">
                  <c:v>0.19632095025510204</c:v>
                </c:pt>
                <c:pt idx="724">
                  <c:v>0.19078144929846938</c:v>
                </c:pt>
                <c:pt idx="725">
                  <c:v>0.19602100605867345</c:v>
                </c:pt>
                <c:pt idx="726">
                  <c:v>0.19034099968112245</c:v>
                </c:pt>
                <c:pt idx="727">
                  <c:v>0.18977349728954079</c:v>
                </c:pt>
                <c:pt idx="728">
                  <c:v>0.18045479910714285</c:v>
                </c:pt>
                <c:pt idx="729">
                  <c:v>0.18918008609693876</c:v>
                </c:pt>
                <c:pt idx="730">
                  <c:v>0.18871023995535716</c:v>
                </c:pt>
                <c:pt idx="731">
                  <c:v>0.19437081473214285</c:v>
                </c:pt>
                <c:pt idx="732">
                  <c:v>0.1864551777742347</c:v>
                </c:pt>
                <c:pt idx="733">
                  <c:v>0.19542759486607142</c:v>
                </c:pt>
                <c:pt idx="734">
                  <c:v>0.18919602997448978</c:v>
                </c:pt>
                <c:pt idx="735">
                  <c:v>0.19926857461734693</c:v>
                </c:pt>
                <c:pt idx="736">
                  <c:v>0.19535883689413264</c:v>
                </c:pt>
                <c:pt idx="737">
                  <c:v>0.19668566645408161</c:v>
                </c:pt>
                <c:pt idx="738">
                  <c:v>0.18973812181122446</c:v>
                </c:pt>
                <c:pt idx="739">
                  <c:v>0.19015116788903061</c:v>
                </c:pt>
                <c:pt idx="740">
                  <c:v>0.1907371053890306</c:v>
                </c:pt>
                <c:pt idx="741">
                  <c:v>0.1961684869260204</c:v>
                </c:pt>
                <c:pt idx="742">
                  <c:v>0.19339126275510204</c:v>
                </c:pt>
                <c:pt idx="743">
                  <c:v>0.19193339445153063</c:v>
                </c:pt>
                <c:pt idx="744">
                  <c:v>0.19088657924107144</c:v>
                </c:pt>
                <c:pt idx="745">
                  <c:v>0.18573471380739798</c:v>
                </c:pt>
                <c:pt idx="746">
                  <c:v>0.18796934789540815</c:v>
                </c:pt>
                <c:pt idx="747">
                  <c:v>0.18790457589285714</c:v>
                </c:pt>
                <c:pt idx="748">
                  <c:v>0.1845020527742347</c:v>
                </c:pt>
                <c:pt idx="749">
                  <c:v>0.18917111766581632</c:v>
                </c:pt>
                <c:pt idx="750">
                  <c:v>0.18928970025510206</c:v>
                </c:pt>
                <c:pt idx="751">
                  <c:v>0.19199667171556123</c:v>
                </c:pt>
                <c:pt idx="752">
                  <c:v>0.18477459343112246</c:v>
                </c:pt>
                <c:pt idx="753">
                  <c:v>0.18844118702168369</c:v>
                </c:pt>
                <c:pt idx="754">
                  <c:v>0.18902562978316328</c:v>
                </c:pt>
                <c:pt idx="755">
                  <c:v>0.18718062420280612</c:v>
                </c:pt>
                <c:pt idx="756">
                  <c:v>0.18891153140943878</c:v>
                </c:pt>
                <c:pt idx="757">
                  <c:v>0.18891551737882653</c:v>
                </c:pt>
                <c:pt idx="758">
                  <c:v>0.19400759327168368</c:v>
                </c:pt>
                <c:pt idx="759">
                  <c:v>0.19428262515943878</c:v>
                </c:pt>
                <c:pt idx="760">
                  <c:v>0.19218650350765307</c:v>
                </c:pt>
                <c:pt idx="761">
                  <c:v>0.18929019850127554</c:v>
                </c:pt>
                <c:pt idx="762">
                  <c:v>0.19364237882653063</c:v>
                </c:pt>
                <c:pt idx="763">
                  <c:v>0.19008539939413266</c:v>
                </c:pt>
                <c:pt idx="764">
                  <c:v>0.19474898357780612</c:v>
                </c:pt>
                <c:pt idx="765">
                  <c:v>0.1931381536989796</c:v>
                </c:pt>
                <c:pt idx="766">
                  <c:v>0.19121193399234693</c:v>
                </c:pt>
                <c:pt idx="767">
                  <c:v>0.1942123724489796</c:v>
                </c:pt>
                <c:pt idx="768">
                  <c:v>0.19049595424107141</c:v>
                </c:pt>
                <c:pt idx="769">
                  <c:v>0.18990503427933675</c:v>
                </c:pt>
                <c:pt idx="770">
                  <c:v>0.19559948979591837</c:v>
                </c:pt>
                <c:pt idx="771">
                  <c:v>0.19243811782525508</c:v>
                </c:pt>
                <c:pt idx="772">
                  <c:v>0.19425273038903063</c:v>
                </c:pt>
                <c:pt idx="773">
                  <c:v>0.18888811383928569</c:v>
                </c:pt>
                <c:pt idx="774">
                  <c:v>0.190633470184949</c:v>
                </c:pt>
                <c:pt idx="775">
                  <c:v>0.18859614158163265</c:v>
                </c:pt>
                <c:pt idx="776">
                  <c:v>0.18576411033163265</c:v>
                </c:pt>
                <c:pt idx="777">
                  <c:v>0.18726731903698979</c:v>
                </c:pt>
                <c:pt idx="778">
                  <c:v>0.19511768574617347</c:v>
                </c:pt>
                <c:pt idx="779">
                  <c:v>0.19533741230867346</c:v>
                </c:pt>
                <c:pt idx="780">
                  <c:v>0.18843819754464286</c:v>
                </c:pt>
                <c:pt idx="781">
                  <c:v>0.19418048469387755</c:v>
                </c:pt>
                <c:pt idx="782">
                  <c:v>0.19706732302295921</c:v>
                </c:pt>
                <c:pt idx="783">
                  <c:v>0.19501953124999999</c:v>
                </c:pt>
                <c:pt idx="784">
                  <c:v>0.1961654974489796</c:v>
                </c:pt>
                <c:pt idx="785">
                  <c:v>0.19627361686862246</c:v>
                </c:pt>
                <c:pt idx="786">
                  <c:v>0.19150290975765308</c:v>
                </c:pt>
                <c:pt idx="787">
                  <c:v>0.18963897082270409</c:v>
                </c:pt>
                <c:pt idx="788">
                  <c:v>0.1963603117028061</c:v>
                </c:pt>
                <c:pt idx="789">
                  <c:v>0.19220942283163267</c:v>
                </c:pt>
                <c:pt idx="790">
                  <c:v>0.19634685905612245</c:v>
                </c:pt>
                <c:pt idx="791">
                  <c:v>0.18927475286989798</c:v>
                </c:pt>
                <c:pt idx="792">
                  <c:v>0.18778997927295921</c:v>
                </c:pt>
                <c:pt idx="793">
                  <c:v>0.18305564413265307</c:v>
                </c:pt>
                <c:pt idx="794">
                  <c:v>0.19601054288903061</c:v>
                </c:pt>
                <c:pt idx="795">
                  <c:v>0.18960409359056124</c:v>
                </c:pt>
                <c:pt idx="796">
                  <c:v>0.18926678093112245</c:v>
                </c:pt>
                <c:pt idx="797">
                  <c:v>0.18902214205994899</c:v>
                </c:pt>
                <c:pt idx="798">
                  <c:v>0.19358906648596938</c:v>
                </c:pt>
                <c:pt idx="799">
                  <c:v>0.19422582509566327</c:v>
                </c:pt>
                <c:pt idx="800">
                  <c:v>0.18268146125637755</c:v>
                </c:pt>
                <c:pt idx="801">
                  <c:v>0.18971869021045917</c:v>
                </c:pt>
                <c:pt idx="802">
                  <c:v>0.1820576570471939</c:v>
                </c:pt>
                <c:pt idx="803">
                  <c:v>0.18987414301658162</c:v>
                </c:pt>
                <c:pt idx="804">
                  <c:v>0.19040925940688777</c:v>
                </c:pt>
                <c:pt idx="805">
                  <c:v>0.19101462850765308</c:v>
                </c:pt>
                <c:pt idx="806">
                  <c:v>0.19355369100765307</c:v>
                </c:pt>
                <c:pt idx="807">
                  <c:v>0.19163793447066327</c:v>
                </c:pt>
                <c:pt idx="808">
                  <c:v>0.19084572305484693</c:v>
                </c:pt>
                <c:pt idx="809">
                  <c:v>0.19453922193877554</c:v>
                </c:pt>
                <c:pt idx="810">
                  <c:v>0.19517847177933673</c:v>
                </c:pt>
                <c:pt idx="811">
                  <c:v>0.18985271843112245</c:v>
                </c:pt>
                <c:pt idx="812">
                  <c:v>0.19136140784438777</c:v>
                </c:pt>
                <c:pt idx="813">
                  <c:v>0.19322385204081632</c:v>
                </c:pt>
                <c:pt idx="814">
                  <c:v>0.19393335459183675</c:v>
                </c:pt>
                <c:pt idx="815">
                  <c:v>0.18964395328443878</c:v>
                </c:pt>
                <c:pt idx="816">
                  <c:v>0.18470583545918368</c:v>
                </c:pt>
                <c:pt idx="817">
                  <c:v>0.18884227519132654</c:v>
                </c:pt>
                <c:pt idx="818">
                  <c:v>0.18775310905612247</c:v>
                </c:pt>
                <c:pt idx="819">
                  <c:v>0.19416105309311224</c:v>
                </c:pt>
                <c:pt idx="820">
                  <c:v>0.1911650988520408</c:v>
                </c:pt>
                <c:pt idx="821">
                  <c:v>0.19059410873724492</c:v>
                </c:pt>
                <c:pt idx="822">
                  <c:v>0.18602967554209185</c:v>
                </c:pt>
                <c:pt idx="823">
                  <c:v>0.18802216198979593</c:v>
                </c:pt>
                <c:pt idx="824">
                  <c:v>0.1859748684630102</c:v>
                </c:pt>
                <c:pt idx="825">
                  <c:v>0.1870625398596939</c:v>
                </c:pt>
                <c:pt idx="826">
                  <c:v>0.19500757334183672</c:v>
                </c:pt>
                <c:pt idx="827">
                  <c:v>0.18139200015943877</c:v>
                </c:pt>
                <c:pt idx="828">
                  <c:v>0.18778499681122446</c:v>
                </c:pt>
                <c:pt idx="829">
                  <c:v>0.19047851562500001</c:v>
                </c:pt>
                <c:pt idx="830">
                  <c:v>0.18834253427933673</c:v>
                </c:pt>
                <c:pt idx="831">
                  <c:v>0.18703663105867346</c:v>
                </c:pt>
                <c:pt idx="832">
                  <c:v>0.1888198541135204</c:v>
                </c:pt>
                <c:pt idx="833">
                  <c:v>0.18789361447704081</c:v>
                </c:pt>
                <c:pt idx="834">
                  <c:v>0.185262376434949</c:v>
                </c:pt>
                <c:pt idx="835">
                  <c:v>0.19015864158163265</c:v>
                </c:pt>
                <c:pt idx="836">
                  <c:v>0.19163643973214284</c:v>
                </c:pt>
                <c:pt idx="837">
                  <c:v>0.18672074298469388</c:v>
                </c:pt>
                <c:pt idx="838">
                  <c:v>0.18311443718112244</c:v>
                </c:pt>
                <c:pt idx="839">
                  <c:v>0.18923489317602038</c:v>
                </c:pt>
                <c:pt idx="840">
                  <c:v>0.1828090122767857</c:v>
                </c:pt>
                <c:pt idx="841">
                  <c:v>0.18569086814413266</c:v>
                </c:pt>
                <c:pt idx="842">
                  <c:v>0.18443927375637756</c:v>
                </c:pt>
                <c:pt idx="843">
                  <c:v>0.18868233816964286</c:v>
                </c:pt>
                <c:pt idx="844">
                  <c:v>0.1859115911989796</c:v>
                </c:pt>
                <c:pt idx="845">
                  <c:v>0.18388472576530612</c:v>
                </c:pt>
                <c:pt idx="846">
                  <c:v>0.18194754464285715</c:v>
                </c:pt>
                <c:pt idx="847">
                  <c:v>0.18618363360969387</c:v>
                </c:pt>
                <c:pt idx="848">
                  <c:v>0.18465601084183675</c:v>
                </c:pt>
                <c:pt idx="849">
                  <c:v>0.18137705277423469</c:v>
                </c:pt>
                <c:pt idx="850">
                  <c:v>0.18469786352040815</c:v>
                </c:pt>
                <c:pt idx="851">
                  <c:v>0.18614327566964284</c:v>
                </c:pt>
                <c:pt idx="852">
                  <c:v>0.18629374601403062</c:v>
                </c:pt>
                <c:pt idx="853">
                  <c:v>0.18737244897959185</c:v>
                </c:pt>
                <c:pt idx="854">
                  <c:v>0.18406509088010203</c:v>
                </c:pt>
                <c:pt idx="855">
                  <c:v>0.18626883370535716</c:v>
                </c:pt>
                <c:pt idx="856">
                  <c:v>0.18700773278061222</c:v>
                </c:pt>
                <c:pt idx="857">
                  <c:v>0.18661112882653061</c:v>
                </c:pt>
                <c:pt idx="858">
                  <c:v>0.18559121890943878</c:v>
                </c:pt>
                <c:pt idx="859">
                  <c:v>0.18885772082270408</c:v>
                </c:pt>
                <c:pt idx="860">
                  <c:v>0.18605209661989797</c:v>
                </c:pt>
                <c:pt idx="861">
                  <c:v>0.18985919563137754</c:v>
                </c:pt>
                <c:pt idx="862">
                  <c:v>0.18939831792091838</c:v>
                </c:pt>
                <c:pt idx="863">
                  <c:v>0.1877979512117347</c:v>
                </c:pt>
                <c:pt idx="864">
                  <c:v>0.18978296396683675</c:v>
                </c:pt>
                <c:pt idx="865">
                  <c:v>0.19316007653061223</c:v>
                </c:pt>
                <c:pt idx="866">
                  <c:v>0.19031160315688778</c:v>
                </c:pt>
                <c:pt idx="867">
                  <c:v>0.19636280293367347</c:v>
                </c:pt>
                <c:pt idx="868">
                  <c:v>0.18347965162627553</c:v>
                </c:pt>
                <c:pt idx="869">
                  <c:v>0.19169822225765307</c:v>
                </c:pt>
                <c:pt idx="870">
                  <c:v>0.18910435267857142</c:v>
                </c:pt>
                <c:pt idx="871">
                  <c:v>0.185546875</c:v>
                </c:pt>
                <c:pt idx="872">
                  <c:v>0.19133699378188776</c:v>
                </c:pt>
                <c:pt idx="873">
                  <c:v>0.19507633131377553</c:v>
                </c:pt>
                <c:pt idx="874">
                  <c:v>0.18561712771045918</c:v>
                </c:pt>
                <c:pt idx="875">
                  <c:v>0.18294005102040817</c:v>
                </c:pt>
                <c:pt idx="876">
                  <c:v>0.19608129384566325</c:v>
                </c:pt>
                <c:pt idx="877">
                  <c:v>0.18767089843750001</c:v>
                </c:pt>
                <c:pt idx="878">
                  <c:v>0.18951440927933672</c:v>
                </c:pt>
                <c:pt idx="879">
                  <c:v>0.19221938775510206</c:v>
                </c:pt>
                <c:pt idx="880">
                  <c:v>0.19029615752551021</c:v>
                </c:pt>
                <c:pt idx="881">
                  <c:v>0.18760662468112244</c:v>
                </c:pt>
                <c:pt idx="882">
                  <c:v>0.18949148995535714</c:v>
                </c:pt>
                <c:pt idx="883">
                  <c:v>0.18681042729591837</c:v>
                </c:pt>
                <c:pt idx="884">
                  <c:v>0.19015714684311225</c:v>
                </c:pt>
                <c:pt idx="885">
                  <c:v>0.18445671237244898</c:v>
                </c:pt>
                <c:pt idx="886">
                  <c:v>0.18409349091198979</c:v>
                </c:pt>
                <c:pt idx="887">
                  <c:v>0.18541733099489796</c:v>
                </c:pt>
                <c:pt idx="888">
                  <c:v>0.18573571029974492</c:v>
                </c:pt>
                <c:pt idx="889">
                  <c:v>0.18428033322704079</c:v>
                </c:pt>
                <c:pt idx="890">
                  <c:v>0.18248315927933673</c:v>
                </c:pt>
                <c:pt idx="891">
                  <c:v>0.18913574218750001</c:v>
                </c:pt>
                <c:pt idx="892">
                  <c:v>0.18542679767219389</c:v>
                </c:pt>
                <c:pt idx="893">
                  <c:v>0.18684181680484693</c:v>
                </c:pt>
                <c:pt idx="894">
                  <c:v>0.17814991230867347</c:v>
                </c:pt>
                <c:pt idx="895">
                  <c:v>0.18309749681122447</c:v>
                </c:pt>
                <c:pt idx="896">
                  <c:v>0.18562410315688777</c:v>
                </c:pt>
                <c:pt idx="897">
                  <c:v>0.18669383769132653</c:v>
                </c:pt>
                <c:pt idx="898">
                  <c:v>0.18681491151147961</c:v>
                </c:pt>
                <c:pt idx="899">
                  <c:v>0.18635752152423468</c:v>
                </c:pt>
                <c:pt idx="900">
                  <c:v>0.18663255341198978</c:v>
                </c:pt>
                <c:pt idx="901">
                  <c:v>0.18557178730867346</c:v>
                </c:pt>
                <c:pt idx="902">
                  <c:v>0.18378109056122449</c:v>
                </c:pt>
                <c:pt idx="903">
                  <c:v>0.18393405213647959</c:v>
                </c:pt>
                <c:pt idx="904">
                  <c:v>0.18900719467474492</c:v>
                </c:pt>
                <c:pt idx="905">
                  <c:v>0.18726383131377553</c:v>
                </c:pt>
                <c:pt idx="906">
                  <c:v>0.18770826690051023</c:v>
                </c:pt>
                <c:pt idx="907">
                  <c:v>0.18758320711096937</c:v>
                </c:pt>
                <c:pt idx="908">
                  <c:v>0.19032854352678569</c:v>
                </c:pt>
                <c:pt idx="909">
                  <c:v>0.1896030970982143</c:v>
                </c:pt>
                <c:pt idx="910">
                  <c:v>0.18461565290178572</c:v>
                </c:pt>
                <c:pt idx="911">
                  <c:v>0.1886524433992347</c:v>
                </c:pt>
                <c:pt idx="912">
                  <c:v>0.19474499760841837</c:v>
                </c:pt>
                <c:pt idx="913">
                  <c:v>0.19535584741709183</c:v>
                </c:pt>
                <c:pt idx="914">
                  <c:v>0.19314961336096939</c:v>
                </c:pt>
                <c:pt idx="915">
                  <c:v>0.1867396763392857</c:v>
                </c:pt>
                <c:pt idx="916">
                  <c:v>0.18570880500637754</c:v>
                </c:pt>
                <c:pt idx="917">
                  <c:v>0.18848702566964284</c:v>
                </c:pt>
                <c:pt idx="918">
                  <c:v>0.18704460299744899</c:v>
                </c:pt>
                <c:pt idx="919">
                  <c:v>0.19546446508290816</c:v>
                </c:pt>
                <c:pt idx="920">
                  <c:v>0.1867043008609694</c:v>
                </c:pt>
                <c:pt idx="921">
                  <c:v>0.19171914859693878</c:v>
                </c:pt>
                <c:pt idx="922">
                  <c:v>0.18775460379464284</c:v>
                </c:pt>
                <c:pt idx="923">
                  <c:v>0.18936991788903063</c:v>
                </c:pt>
                <c:pt idx="924">
                  <c:v>0.19209731744260206</c:v>
                </c:pt>
                <c:pt idx="925">
                  <c:v>0.19625219228316326</c:v>
                </c:pt>
                <c:pt idx="926">
                  <c:v>0.18806750239158163</c:v>
                </c:pt>
                <c:pt idx="927">
                  <c:v>0.18740533322704081</c:v>
                </c:pt>
                <c:pt idx="928">
                  <c:v>0.19068379304846939</c:v>
                </c:pt>
                <c:pt idx="929">
                  <c:v>0.19315210459183674</c:v>
                </c:pt>
                <c:pt idx="930">
                  <c:v>0.18782037228954079</c:v>
                </c:pt>
                <c:pt idx="931">
                  <c:v>0.18999920280612245</c:v>
                </c:pt>
                <c:pt idx="932">
                  <c:v>0.19274952168367346</c:v>
                </c:pt>
                <c:pt idx="933">
                  <c:v>0.18555733816964284</c:v>
                </c:pt>
                <c:pt idx="934">
                  <c:v>0.18483637595663266</c:v>
                </c:pt>
                <c:pt idx="935">
                  <c:v>0.18579151387117346</c:v>
                </c:pt>
                <c:pt idx="936">
                  <c:v>0.18693150111607143</c:v>
                </c:pt>
                <c:pt idx="937">
                  <c:v>0.19265186543367346</c:v>
                </c:pt>
                <c:pt idx="938">
                  <c:v>0.19012177136479591</c:v>
                </c:pt>
                <c:pt idx="939">
                  <c:v>0.18912826849489794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4-4BEA-BD06-B3CC449090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q_size=8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9.338030133928571E-2</c:v>
                </c:pt>
                <c:pt idx="1">
                  <c:v>0.1751773756377551</c:v>
                </c:pt>
                <c:pt idx="2">
                  <c:v>0.2309291294642857</c:v>
                </c:pt>
                <c:pt idx="3">
                  <c:v>0.26274015465561223</c:v>
                </c:pt>
                <c:pt idx="4">
                  <c:v>0.28548260124362246</c:v>
                </c:pt>
                <c:pt idx="5">
                  <c:v>0.28083545918367347</c:v>
                </c:pt>
                <c:pt idx="6">
                  <c:v>0.3237239915497449</c:v>
                </c:pt>
                <c:pt idx="7">
                  <c:v>0.31415467554209187</c:v>
                </c:pt>
                <c:pt idx="8">
                  <c:v>0.31935487085459185</c:v>
                </c:pt>
                <c:pt idx="9">
                  <c:v>0.32746582031249999</c:v>
                </c:pt>
                <c:pt idx="10">
                  <c:v>0.33269740513392859</c:v>
                </c:pt>
                <c:pt idx="11">
                  <c:v>0.41399224728954082</c:v>
                </c:pt>
                <c:pt idx="12">
                  <c:v>0.3248988560267857</c:v>
                </c:pt>
                <c:pt idx="13">
                  <c:v>0.35484494579081632</c:v>
                </c:pt>
                <c:pt idx="14">
                  <c:v>0.33689762037627552</c:v>
                </c:pt>
                <c:pt idx="15">
                  <c:v>0.34205247528698979</c:v>
                </c:pt>
                <c:pt idx="16">
                  <c:v>0.36380092075892861</c:v>
                </c:pt>
                <c:pt idx="17">
                  <c:v>0.38857720822704084</c:v>
                </c:pt>
                <c:pt idx="18">
                  <c:v>0.4197998046875</c:v>
                </c:pt>
                <c:pt idx="19">
                  <c:v>0.38034119897959184</c:v>
                </c:pt>
                <c:pt idx="20">
                  <c:v>0.35907356106505106</c:v>
                </c:pt>
                <c:pt idx="21">
                  <c:v>0.34953712930484693</c:v>
                </c:pt>
                <c:pt idx="22">
                  <c:v>0.37062938456632655</c:v>
                </c:pt>
                <c:pt idx="23">
                  <c:v>0.37315748565051016</c:v>
                </c:pt>
                <c:pt idx="24">
                  <c:v>0.37434231505102045</c:v>
                </c:pt>
                <c:pt idx="25">
                  <c:v>0.38433414381377551</c:v>
                </c:pt>
                <c:pt idx="26">
                  <c:v>0.35262525908801018</c:v>
                </c:pt>
                <c:pt idx="27">
                  <c:v>0.36455875318877551</c:v>
                </c:pt>
                <c:pt idx="28">
                  <c:v>0.39718839684311225</c:v>
                </c:pt>
                <c:pt idx="29">
                  <c:v>0.36403559470663266</c:v>
                </c:pt>
                <c:pt idx="30">
                  <c:v>0.35232830436862245</c:v>
                </c:pt>
                <c:pt idx="31">
                  <c:v>0.36768873565051019</c:v>
                </c:pt>
                <c:pt idx="32">
                  <c:v>0.39490094866071435</c:v>
                </c:pt>
                <c:pt idx="33">
                  <c:v>0.37135034677933676</c:v>
                </c:pt>
                <c:pt idx="34">
                  <c:v>0.41865184550382656</c:v>
                </c:pt>
                <c:pt idx="35">
                  <c:v>0.41282037228954083</c:v>
                </c:pt>
                <c:pt idx="36">
                  <c:v>0.36884367028061227</c:v>
                </c:pt>
                <c:pt idx="37">
                  <c:v>0.38374222735969388</c:v>
                </c:pt>
                <c:pt idx="38">
                  <c:v>0.38036561304209182</c:v>
                </c:pt>
                <c:pt idx="39">
                  <c:v>0.39706283880739801</c:v>
                </c:pt>
                <c:pt idx="40">
                  <c:v>0.41013233418367345</c:v>
                </c:pt>
                <c:pt idx="41">
                  <c:v>0.39389698262117345</c:v>
                </c:pt>
                <c:pt idx="42">
                  <c:v>0.43764997209821427</c:v>
                </c:pt>
                <c:pt idx="43">
                  <c:v>0.4061279296875</c:v>
                </c:pt>
                <c:pt idx="44">
                  <c:v>0.44688645966198987</c:v>
                </c:pt>
                <c:pt idx="45">
                  <c:v>0.40062131297831632</c:v>
                </c:pt>
                <c:pt idx="46">
                  <c:v>0.44943050462372447</c:v>
                </c:pt>
                <c:pt idx="47">
                  <c:v>0.41231365593112246</c:v>
                </c:pt>
                <c:pt idx="48">
                  <c:v>0.42940748565051018</c:v>
                </c:pt>
                <c:pt idx="49">
                  <c:v>0.39032106983418369</c:v>
                </c:pt>
                <c:pt idx="50">
                  <c:v>0.40514638472576531</c:v>
                </c:pt>
                <c:pt idx="51">
                  <c:v>0.40840690768494897</c:v>
                </c:pt>
                <c:pt idx="52">
                  <c:v>0.42848074776785716</c:v>
                </c:pt>
                <c:pt idx="53">
                  <c:v>0.42373096699617352</c:v>
                </c:pt>
                <c:pt idx="54">
                  <c:v>0.4215625996492347</c:v>
                </c:pt>
                <c:pt idx="55">
                  <c:v>0.40396703603316325</c:v>
                </c:pt>
                <c:pt idx="56">
                  <c:v>0.40256198182397956</c:v>
                </c:pt>
                <c:pt idx="57">
                  <c:v>0.42308822943239799</c:v>
                </c:pt>
                <c:pt idx="58">
                  <c:v>0.41898367745535714</c:v>
                </c:pt>
                <c:pt idx="59">
                  <c:v>0.39136539381377555</c:v>
                </c:pt>
                <c:pt idx="60">
                  <c:v>0.39309181680484695</c:v>
                </c:pt>
                <c:pt idx="61">
                  <c:v>0.42688137755102046</c:v>
                </c:pt>
                <c:pt idx="62">
                  <c:v>0.46158870774872446</c:v>
                </c:pt>
                <c:pt idx="63">
                  <c:v>0.395060885682398</c:v>
                </c:pt>
                <c:pt idx="64">
                  <c:v>0.40382005341198984</c:v>
                </c:pt>
                <c:pt idx="65">
                  <c:v>0.44501205755739803</c:v>
                </c:pt>
                <c:pt idx="66">
                  <c:v>0.39578234614158159</c:v>
                </c:pt>
                <c:pt idx="67">
                  <c:v>0.44333097496811225</c:v>
                </c:pt>
                <c:pt idx="68">
                  <c:v>0.41334552375637756</c:v>
                </c:pt>
                <c:pt idx="69">
                  <c:v>0.4108014787946429</c:v>
                </c:pt>
                <c:pt idx="70">
                  <c:v>0.43333814971301016</c:v>
                </c:pt>
                <c:pt idx="71">
                  <c:v>0.43214933434311226</c:v>
                </c:pt>
                <c:pt idx="72">
                  <c:v>0.41629912707270411</c:v>
                </c:pt>
                <c:pt idx="73">
                  <c:v>0.40127252072704078</c:v>
                </c:pt>
                <c:pt idx="74">
                  <c:v>0.40142249282525511</c:v>
                </c:pt>
                <c:pt idx="75">
                  <c:v>0.40920709103954078</c:v>
                </c:pt>
                <c:pt idx="76">
                  <c:v>0.41781678491709184</c:v>
                </c:pt>
                <c:pt idx="77">
                  <c:v>0.37707718829719383</c:v>
                </c:pt>
                <c:pt idx="78">
                  <c:v>0.37982651068239798</c:v>
                </c:pt>
                <c:pt idx="79">
                  <c:v>0.3987449178890306</c:v>
                </c:pt>
                <c:pt idx="80">
                  <c:v>0.41583824936224495</c:v>
                </c:pt>
                <c:pt idx="81">
                  <c:v>0.44389449139030612</c:v>
                </c:pt>
                <c:pt idx="82">
                  <c:v>0.38201331313775511</c:v>
                </c:pt>
                <c:pt idx="83">
                  <c:v>0.44326520647321432</c:v>
                </c:pt>
                <c:pt idx="84">
                  <c:v>0.39122389190051016</c:v>
                </c:pt>
                <c:pt idx="85">
                  <c:v>0.41431560905612247</c:v>
                </c:pt>
                <c:pt idx="86">
                  <c:v>0.42601044323979598</c:v>
                </c:pt>
                <c:pt idx="87">
                  <c:v>0.38360670440051015</c:v>
                </c:pt>
                <c:pt idx="88">
                  <c:v>0.40003687021683676</c:v>
                </c:pt>
                <c:pt idx="89">
                  <c:v>0.41888701769770409</c:v>
                </c:pt>
                <c:pt idx="90">
                  <c:v>0.3795370296556122</c:v>
                </c:pt>
                <c:pt idx="91">
                  <c:v>0.39026925223214282</c:v>
                </c:pt>
                <c:pt idx="92">
                  <c:v>0.3858612683354592</c:v>
                </c:pt>
                <c:pt idx="93">
                  <c:v>0.40067362882653063</c:v>
                </c:pt>
                <c:pt idx="94">
                  <c:v>0.38483986367984691</c:v>
                </c:pt>
                <c:pt idx="95">
                  <c:v>0.40898736447704082</c:v>
                </c:pt>
                <c:pt idx="96">
                  <c:v>0.39712761080994896</c:v>
                </c:pt>
                <c:pt idx="97">
                  <c:v>0.44371512276785718</c:v>
                </c:pt>
                <c:pt idx="98">
                  <c:v>0.45475277024872446</c:v>
                </c:pt>
                <c:pt idx="99">
                  <c:v>0.44968710140306123</c:v>
                </c:pt>
                <c:pt idx="100">
                  <c:v>0.42780811543367347</c:v>
                </c:pt>
                <c:pt idx="101">
                  <c:v>0.41386519451530618</c:v>
                </c:pt>
                <c:pt idx="102">
                  <c:v>0.45541743064413265</c:v>
                </c:pt>
                <c:pt idx="103">
                  <c:v>0.43764748086734695</c:v>
                </c:pt>
                <c:pt idx="104">
                  <c:v>0.4303516621492347</c:v>
                </c:pt>
                <c:pt idx="105">
                  <c:v>0.45175532126913265</c:v>
                </c:pt>
                <c:pt idx="106">
                  <c:v>0.39066984215561223</c:v>
                </c:pt>
                <c:pt idx="107">
                  <c:v>0.38303571428571431</c:v>
                </c:pt>
                <c:pt idx="108">
                  <c:v>0.43121014030612248</c:v>
                </c:pt>
                <c:pt idx="109">
                  <c:v>0.39779526068239801</c:v>
                </c:pt>
                <c:pt idx="110">
                  <c:v>0.41666483976403063</c:v>
                </c:pt>
                <c:pt idx="111">
                  <c:v>0.40706214126275508</c:v>
                </c:pt>
                <c:pt idx="112">
                  <c:v>0.43021414620535714</c:v>
                </c:pt>
                <c:pt idx="113">
                  <c:v>0.39985501036352045</c:v>
                </c:pt>
                <c:pt idx="114">
                  <c:v>0.39127570950255108</c:v>
                </c:pt>
                <c:pt idx="115">
                  <c:v>0.39328015385841841</c:v>
                </c:pt>
                <c:pt idx="116">
                  <c:v>0.38756178252551016</c:v>
                </c:pt>
                <c:pt idx="117">
                  <c:v>0.38643225845025508</c:v>
                </c:pt>
                <c:pt idx="118">
                  <c:v>0.41158223054846943</c:v>
                </c:pt>
                <c:pt idx="119">
                  <c:v>0.43113291214923466</c:v>
                </c:pt>
                <c:pt idx="120">
                  <c:v>0.40278569435586736</c:v>
                </c:pt>
                <c:pt idx="121">
                  <c:v>0.37992366868622446</c:v>
                </c:pt>
                <c:pt idx="122">
                  <c:v>0.39066037547831634</c:v>
                </c:pt>
                <c:pt idx="123">
                  <c:v>0.42151426977040818</c:v>
                </c:pt>
                <c:pt idx="124">
                  <c:v>0.41583376514668369</c:v>
                </c:pt>
                <c:pt idx="125">
                  <c:v>0.39501355229591839</c:v>
                </c:pt>
                <c:pt idx="126">
                  <c:v>0.38532914142219388</c:v>
                </c:pt>
                <c:pt idx="127">
                  <c:v>0.39593879544005106</c:v>
                </c:pt>
                <c:pt idx="128">
                  <c:v>0.37983996332908165</c:v>
                </c:pt>
                <c:pt idx="129">
                  <c:v>0.38796386718749998</c:v>
                </c:pt>
                <c:pt idx="130">
                  <c:v>0.40976213727678568</c:v>
                </c:pt>
                <c:pt idx="131">
                  <c:v>0.39716896524234691</c:v>
                </c:pt>
                <c:pt idx="132">
                  <c:v>0.4075055803571429</c:v>
                </c:pt>
                <c:pt idx="133">
                  <c:v>0.40398497289540813</c:v>
                </c:pt>
                <c:pt idx="134">
                  <c:v>0.39008340640943878</c:v>
                </c:pt>
                <c:pt idx="135">
                  <c:v>0.43584681919642859</c:v>
                </c:pt>
                <c:pt idx="136">
                  <c:v>0.40952895806760203</c:v>
                </c:pt>
                <c:pt idx="137">
                  <c:v>0.44870705117984694</c:v>
                </c:pt>
                <c:pt idx="138">
                  <c:v>0.40938596141581635</c:v>
                </c:pt>
                <c:pt idx="139">
                  <c:v>0.43052754304846941</c:v>
                </c:pt>
                <c:pt idx="140">
                  <c:v>0.45840043048469387</c:v>
                </c:pt>
                <c:pt idx="141">
                  <c:v>0.39556511080994894</c:v>
                </c:pt>
                <c:pt idx="142">
                  <c:v>0.39291394292091841</c:v>
                </c:pt>
                <c:pt idx="143">
                  <c:v>0.41551837531887759</c:v>
                </c:pt>
                <c:pt idx="144">
                  <c:v>0.38595992107780613</c:v>
                </c:pt>
                <c:pt idx="145">
                  <c:v>0.4191211933992347</c:v>
                </c:pt>
                <c:pt idx="146">
                  <c:v>0.38290716677295922</c:v>
                </c:pt>
                <c:pt idx="147">
                  <c:v>0.42469357860331636</c:v>
                </c:pt>
                <c:pt idx="148">
                  <c:v>0.37590730628188773</c:v>
                </c:pt>
                <c:pt idx="149">
                  <c:v>0.39032405931122449</c:v>
                </c:pt>
                <c:pt idx="150">
                  <c:v>0.39212422273596936</c:v>
                </c:pt>
                <c:pt idx="151">
                  <c:v>0.38442881058673473</c:v>
                </c:pt>
                <c:pt idx="152">
                  <c:v>0.39969108737244896</c:v>
                </c:pt>
                <c:pt idx="153">
                  <c:v>0.38873016980229591</c:v>
                </c:pt>
                <c:pt idx="154">
                  <c:v>0.39964425223214284</c:v>
                </c:pt>
                <c:pt idx="155">
                  <c:v>0.41402911750637755</c:v>
                </c:pt>
                <c:pt idx="156">
                  <c:v>0.3999546595982143</c:v>
                </c:pt>
                <c:pt idx="157">
                  <c:v>0.43745167012117347</c:v>
                </c:pt>
                <c:pt idx="158">
                  <c:v>0.39440320073341839</c:v>
                </c:pt>
                <c:pt idx="159">
                  <c:v>0.40389728156887755</c:v>
                </c:pt>
                <c:pt idx="160">
                  <c:v>0.37883101482780612</c:v>
                </c:pt>
                <c:pt idx="161">
                  <c:v>0.43336804448341837</c:v>
                </c:pt>
                <c:pt idx="162">
                  <c:v>0.41943459024234697</c:v>
                </c:pt>
                <c:pt idx="163">
                  <c:v>0.41222546635841839</c:v>
                </c:pt>
                <c:pt idx="164">
                  <c:v>0.38393056441326534</c:v>
                </c:pt>
                <c:pt idx="165">
                  <c:v>0.40355548469387753</c:v>
                </c:pt>
                <c:pt idx="166">
                  <c:v>0.38771424585459185</c:v>
                </c:pt>
                <c:pt idx="167">
                  <c:v>0.36844656808035714</c:v>
                </c:pt>
                <c:pt idx="168">
                  <c:v>0.42552365672831632</c:v>
                </c:pt>
                <c:pt idx="169">
                  <c:v>0.36350595902423466</c:v>
                </c:pt>
                <c:pt idx="170">
                  <c:v>0.38247867506377553</c:v>
                </c:pt>
                <c:pt idx="171">
                  <c:v>0.35885433274872447</c:v>
                </c:pt>
                <c:pt idx="172">
                  <c:v>0.36946448501275508</c:v>
                </c:pt>
                <c:pt idx="173">
                  <c:v>0.36774254623724489</c:v>
                </c:pt>
                <c:pt idx="174">
                  <c:v>0.37766163105867345</c:v>
                </c:pt>
                <c:pt idx="175">
                  <c:v>0.39565180564413266</c:v>
                </c:pt>
                <c:pt idx="176">
                  <c:v>0.38205566406250002</c:v>
                </c:pt>
                <c:pt idx="177">
                  <c:v>0.3943045479910714</c:v>
                </c:pt>
                <c:pt idx="178">
                  <c:v>0.37156658561862244</c:v>
                </c:pt>
                <c:pt idx="179">
                  <c:v>0.38910485092474489</c:v>
                </c:pt>
                <c:pt idx="180">
                  <c:v>0.40060287786989801</c:v>
                </c:pt>
                <c:pt idx="181">
                  <c:v>0.39529954559948982</c:v>
                </c:pt>
                <c:pt idx="182">
                  <c:v>0.39727808115433677</c:v>
                </c:pt>
                <c:pt idx="183">
                  <c:v>0.40905462771045925</c:v>
                </c:pt>
                <c:pt idx="184">
                  <c:v>0.38982631138392859</c:v>
                </c:pt>
                <c:pt idx="185">
                  <c:v>0.43403220663265307</c:v>
                </c:pt>
                <c:pt idx="186">
                  <c:v>0.41562599649234694</c:v>
                </c:pt>
                <c:pt idx="187">
                  <c:v>0.42121382732780616</c:v>
                </c:pt>
                <c:pt idx="188">
                  <c:v>0.37104890784438777</c:v>
                </c:pt>
                <c:pt idx="189">
                  <c:v>0.39001514668367343</c:v>
                </c:pt>
                <c:pt idx="190">
                  <c:v>0.4066794882015306</c:v>
                </c:pt>
                <c:pt idx="191">
                  <c:v>0.39406289859693877</c:v>
                </c:pt>
                <c:pt idx="192">
                  <c:v>0.42030402981505105</c:v>
                </c:pt>
                <c:pt idx="193">
                  <c:v>0.39105847417091838</c:v>
                </c:pt>
                <c:pt idx="194">
                  <c:v>0.45791663345025513</c:v>
                </c:pt>
                <c:pt idx="195">
                  <c:v>0.40313546316964288</c:v>
                </c:pt>
                <c:pt idx="196">
                  <c:v>0.40140256297831634</c:v>
                </c:pt>
                <c:pt idx="197">
                  <c:v>0.42961525430484693</c:v>
                </c:pt>
                <c:pt idx="198">
                  <c:v>0.45086047114158168</c:v>
                </c:pt>
                <c:pt idx="199">
                  <c:v>0.36562450175382655</c:v>
                </c:pt>
                <c:pt idx="200">
                  <c:v>0.4037866709183674</c:v>
                </c:pt>
                <c:pt idx="201">
                  <c:v>0.40423708545918369</c:v>
                </c:pt>
                <c:pt idx="202">
                  <c:v>0.41538434709821431</c:v>
                </c:pt>
                <c:pt idx="203">
                  <c:v>0.41711326132015308</c:v>
                </c:pt>
                <c:pt idx="204">
                  <c:v>0.42591328523596939</c:v>
                </c:pt>
                <c:pt idx="205">
                  <c:v>0.3860590720663265</c:v>
                </c:pt>
                <c:pt idx="206">
                  <c:v>0.43496093750000003</c:v>
                </c:pt>
                <c:pt idx="207">
                  <c:v>0.39366928411989799</c:v>
                </c:pt>
                <c:pt idx="208">
                  <c:v>0.43043536750637756</c:v>
                </c:pt>
                <c:pt idx="209">
                  <c:v>0.42364327566964288</c:v>
                </c:pt>
                <c:pt idx="210">
                  <c:v>0.39490892059948984</c:v>
                </c:pt>
                <c:pt idx="211">
                  <c:v>0.38712133290816325</c:v>
                </c:pt>
                <c:pt idx="212">
                  <c:v>0.41246213329081632</c:v>
                </c:pt>
                <c:pt idx="213">
                  <c:v>0.39559450733418366</c:v>
                </c:pt>
                <c:pt idx="214">
                  <c:v>0.39492835220025507</c:v>
                </c:pt>
                <c:pt idx="215">
                  <c:v>0.40801329320790819</c:v>
                </c:pt>
                <c:pt idx="216">
                  <c:v>0.46839574697066327</c:v>
                </c:pt>
                <c:pt idx="217">
                  <c:v>0.43457230548469389</c:v>
                </c:pt>
                <c:pt idx="218">
                  <c:v>0.38878198740433678</c:v>
                </c:pt>
                <c:pt idx="219">
                  <c:v>0.39728356186224489</c:v>
                </c:pt>
                <c:pt idx="220">
                  <c:v>0.39512515943877552</c:v>
                </c:pt>
                <c:pt idx="221">
                  <c:v>0.38008460220025508</c:v>
                </c:pt>
                <c:pt idx="222">
                  <c:v>0.37980359135841835</c:v>
                </c:pt>
                <c:pt idx="223">
                  <c:v>0.47372897401147956</c:v>
                </c:pt>
                <c:pt idx="224">
                  <c:v>0.40866151147959184</c:v>
                </c:pt>
                <c:pt idx="225">
                  <c:v>0.39664331552933674</c:v>
                </c:pt>
                <c:pt idx="226">
                  <c:v>0.41903798628826527</c:v>
                </c:pt>
                <c:pt idx="227">
                  <c:v>0.38804458306760203</c:v>
                </c:pt>
                <c:pt idx="228">
                  <c:v>0.46387914540816322</c:v>
                </c:pt>
                <c:pt idx="229">
                  <c:v>0.41519401705994896</c:v>
                </c:pt>
                <c:pt idx="230">
                  <c:v>0.37949866470025506</c:v>
                </c:pt>
                <c:pt idx="231">
                  <c:v>0.42451470822704079</c:v>
                </c:pt>
                <c:pt idx="232">
                  <c:v>0.38001185825892858</c:v>
                </c:pt>
                <c:pt idx="233">
                  <c:v>0.40364467075892863</c:v>
                </c:pt>
                <c:pt idx="234">
                  <c:v>0.43359026227678571</c:v>
                </c:pt>
                <c:pt idx="235">
                  <c:v>0.49387655452806123</c:v>
                </c:pt>
                <c:pt idx="236">
                  <c:v>0.41861945950255108</c:v>
                </c:pt>
                <c:pt idx="237">
                  <c:v>0.41773407605229596</c:v>
                </c:pt>
                <c:pt idx="238">
                  <c:v>0.42659040178571428</c:v>
                </c:pt>
                <c:pt idx="239">
                  <c:v>0.43302325813137754</c:v>
                </c:pt>
                <c:pt idx="240">
                  <c:v>0.39651676100127553</c:v>
                </c:pt>
                <c:pt idx="241">
                  <c:v>0.43222108179209184</c:v>
                </c:pt>
                <c:pt idx="242">
                  <c:v>0.39444206393494896</c:v>
                </c:pt>
                <c:pt idx="243">
                  <c:v>0.45667699697066327</c:v>
                </c:pt>
                <c:pt idx="244">
                  <c:v>0.43288922991071432</c:v>
                </c:pt>
                <c:pt idx="245">
                  <c:v>0.42239168128188775</c:v>
                </c:pt>
                <c:pt idx="246">
                  <c:v>0.42615194515306126</c:v>
                </c:pt>
                <c:pt idx="247">
                  <c:v>0.38067900988520409</c:v>
                </c:pt>
                <c:pt idx="248">
                  <c:v>0.39765425701530616</c:v>
                </c:pt>
                <c:pt idx="249">
                  <c:v>0.38794792330994893</c:v>
                </c:pt>
                <c:pt idx="250">
                  <c:v>0.40553700972576534</c:v>
                </c:pt>
                <c:pt idx="251">
                  <c:v>0.36632403938137753</c:v>
                </c:pt>
                <c:pt idx="252">
                  <c:v>0.41309490593112247</c:v>
                </c:pt>
                <c:pt idx="253">
                  <c:v>0.45165915975765308</c:v>
                </c:pt>
                <c:pt idx="254">
                  <c:v>0.42401795679209187</c:v>
                </c:pt>
                <c:pt idx="255">
                  <c:v>0.39812709263392859</c:v>
                </c:pt>
                <c:pt idx="256">
                  <c:v>0.43513034119897959</c:v>
                </c:pt>
                <c:pt idx="257">
                  <c:v>0.37814243861607139</c:v>
                </c:pt>
                <c:pt idx="258">
                  <c:v>0.42398856026785714</c:v>
                </c:pt>
                <c:pt idx="259">
                  <c:v>0.40454649633290818</c:v>
                </c:pt>
                <c:pt idx="260">
                  <c:v>0.4127371651785714</c:v>
                </c:pt>
                <c:pt idx="261">
                  <c:v>0.37642299107142863</c:v>
                </c:pt>
                <c:pt idx="262">
                  <c:v>0.45030442841198981</c:v>
                </c:pt>
                <c:pt idx="263">
                  <c:v>0.39221540178571429</c:v>
                </c:pt>
                <c:pt idx="264">
                  <c:v>0.38313934948979589</c:v>
                </c:pt>
                <c:pt idx="265">
                  <c:v>0.38600575972576534</c:v>
                </c:pt>
                <c:pt idx="266">
                  <c:v>0.42211365991709182</c:v>
                </c:pt>
                <c:pt idx="267">
                  <c:v>0.37082120934311225</c:v>
                </c:pt>
                <c:pt idx="268">
                  <c:v>0.40082957987882656</c:v>
                </c:pt>
                <c:pt idx="269">
                  <c:v>0.39633041693239801</c:v>
                </c:pt>
                <c:pt idx="270">
                  <c:v>0.36570023517219385</c:v>
                </c:pt>
                <c:pt idx="271">
                  <c:v>0.38353196747448981</c:v>
                </c:pt>
                <c:pt idx="272">
                  <c:v>0.43492257254464284</c:v>
                </c:pt>
                <c:pt idx="273">
                  <c:v>0.40835110411352044</c:v>
                </c:pt>
                <c:pt idx="274">
                  <c:v>0.42397411112882655</c:v>
                </c:pt>
                <c:pt idx="275">
                  <c:v>0.40491320551658161</c:v>
                </c:pt>
                <c:pt idx="276">
                  <c:v>0.39479930644132655</c:v>
                </c:pt>
                <c:pt idx="277">
                  <c:v>0.4224141023596939</c:v>
                </c:pt>
                <c:pt idx="278">
                  <c:v>0.39566326530612245</c:v>
                </c:pt>
                <c:pt idx="279">
                  <c:v>0.40404526068239799</c:v>
                </c:pt>
                <c:pt idx="280">
                  <c:v>0.42025819116709184</c:v>
                </c:pt>
                <c:pt idx="281">
                  <c:v>0.46685915577168369</c:v>
                </c:pt>
                <c:pt idx="282">
                  <c:v>0.37825952646683675</c:v>
                </c:pt>
                <c:pt idx="283">
                  <c:v>0.47183015784438775</c:v>
                </c:pt>
                <c:pt idx="284">
                  <c:v>0.42352967554209187</c:v>
                </c:pt>
                <c:pt idx="285">
                  <c:v>0.39031210140306122</c:v>
                </c:pt>
                <c:pt idx="286">
                  <c:v>0.44698411591198983</c:v>
                </c:pt>
                <c:pt idx="287">
                  <c:v>0.43754534040178572</c:v>
                </c:pt>
                <c:pt idx="288">
                  <c:v>0.42172353316326533</c:v>
                </c:pt>
                <c:pt idx="289">
                  <c:v>0.42753706951530618</c:v>
                </c:pt>
                <c:pt idx="290">
                  <c:v>0.43691854671556124</c:v>
                </c:pt>
                <c:pt idx="291">
                  <c:v>0.41523786272321433</c:v>
                </c:pt>
                <c:pt idx="292">
                  <c:v>0.48545569595025512</c:v>
                </c:pt>
                <c:pt idx="293">
                  <c:v>0.3759830397002551</c:v>
                </c:pt>
                <c:pt idx="294">
                  <c:v>0.40518474968112245</c:v>
                </c:pt>
                <c:pt idx="295">
                  <c:v>0.40099300462372445</c:v>
                </c:pt>
                <c:pt idx="296">
                  <c:v>0.38260174186862245</c:v>
                </c:pt>
                <c:pt idx="297">
                  <c:v>0.39815150669642863</c:v>
                </c:pt>
                <c:pt idx="298">
                  <c:v>0.46351741868622448</c:v>
                </c:pt>
                <c:pt idx="299">
                  <c:v>0.39074607382015308</c:v>
                </c:pt>
                <c:pt idx="300">
                  <c:v>0.42957688934948984</c:v>
                </c:pt>
                <c:pt idx="301">
                  <c:v>0.38858219068877553</c:v>
                </c:pt>
                <c:pt idx="302">
                  <c:v>0.39876584422831629</c:v>
                </c:pt>
                <c:pt idx="303">
                  <c:v>0.40275281010841835</c:v>
                </c:pt>
                <c:pt idx="304">
                  <c:v>0.4003731863839286</c:v>
                </c:pt>
                <c:pt idx="305">
                  <c:v>0.3846545161033163</c:v>
                </c:pt>
                <c:pt idx="306">
                  <c:v>0.40417629942602046</c:v>
                </c:pt>
                <c:pt idx="307">
                  <c:v>0.42381218112244895</c:v>
                </c:pt>
                <c:pt idx="308">
                  <c:v>0.4540906010841837</c:v>
                </c:pt>
                <c:pt idx="309">
                  <c:v>0.38950344786352042</c:v>
                </c:pt>
                <c:pt idx="310">
                  <c:v>0.3853729870854592</c:v>
                </c:pt>
                <c:pt idx="311">
                  <c:v>0.38582240513392863</c:v>
                </c:pt>
                <c:pt idx="312">
                  <c:v>0.44737424266581632</c:v>
                </c:pt>
                <c:pt idx="313">
                  <c:v>0.37852409518494895</c:v>
                </c:pt>
                <c:pt idx="314">
                  <c:v>0.39937220982142863</c:v>
                </c:pt>
                <c:pt idx="315">
                  <c:v>0.41096988600127554</c:v>
                </c:pt>
                <c:pt idx="316">
                  <c:v>0.43140644929846939</c:v>
                </c:pt>
                <c:pt idx="317">
                  <c:v>0.38019471460459187</c:v>
                </c:pt>
                <c:pt idx="318">
                  <c:v>0.39319046954719383</c:v>
                </c:pt>
                <c:pt idx="319">
                  <c:v>0.45408810985331632</c:v>
                </c:pt>
                <c:pt idx="320">
                  <c:v>0.40966099330357142</c:v>
                </c:pt>
                <c:pt idx="321">
                  <c:v>0.42273297991071429</c:v>
                </c:pt>
                <c:pt idx="322">
                  <c:v>0.40922203842474492</c:v>
                </c:pt>
                <c:pt idx="323">
                  <c:v>0.42242356903698985</c:v>
                </c:pt>
                <c:pt idx="324">
                  <c:v>0.38474420041454077</c:v>
                </c:pt>
                <c:pt idx="325">
                  <c:v>0.43503916214923471</c:v>
                </c:pt>
                <c:pt idx="326">
                  <c:v>0.46044174505739799</c:v>
                </c:pt>
                <c:pt idx="327">
                  <c:v>0.41102220184948984</c:v>
                </c:pt>
                <c:pt idx="328">
                  <c:v>0.43268245774872449</c:v>
                </c:pt>
                <c:pt idx="329">
                  <c:v>0.4627257055165816</c:v>
                </c:pt>
                <c:pt idx="330">
                  <c:v>0.39847237723214285</c:v>
                </c:pt>
                <c:pt idx="331">
                  <c:v>0.4122219786352041</c:v>
                </c:pt>
                <c:pt idx="332">
                  <c:v>0.46234803491709181</c:v>
                </c:pt>
                <c:pt idx="333">
                  <c:v>0.42850366709183679</c:v>
                </c:pt>
                <c:pt idx="334">
                  <c:v>0.44347596460459188</c:v>
                </c:pt>
                <c:pt idx="335">
                  <c:v>0.43647510762117347</c:v>
                </c:pt>
                <c:pt idx="336">
                  <c:v>0.41756965481505104</c:v>
                </c:pt>
                <c:pt idx="337">
                  <c:v>0.40159937021683678</c:v>
                </c:pt>
                <c:pt idx="338">
                  <c:v>0.40152313855229593</c:v>
                </c:pt>
                <c:pt idx="339">
                  <c:v>0.41468979193239802</c:v>
                </c:pt>
                <c:pt idx="340">
                  <c:v>0.39159458705357142</c:v>
                </c:pt>
                <c:pt idx="341">
                  <c:v>0.37822564572704076</c:v>
                </c:pt>
                <c:pt idx="342">
                  <c:v>0.40381357621173475</c:v>
                </c:pt>
                <c:pt idx="343">
                  <c:v>0.38791105309311225</c:v>
                </c:pt>
                <c:pt idx="344">
                  <c:v>0.41640375876913266</c:v>
                </c:pt>
                <c:pt idx="345">
                  <c:v>0.41616958306760199</c:v>
                </c:pt>
                <c:pt idx="346">
                  <c:v>0.39116061463647955</c:v>
                </c:pt>
                <c:pt idx="347">
                  <c:v>0.41553880341198984</c:v>
                </c:pt>
                <c:pt idx="348">
                  <c:v>0.38691505899234691</c:v>
                </c:pt>
                <c:pt idx="349">
                  <c:v>0.41352887834821428</c:v>
                </c:pt>
                <c:pt idx="350">
                  <c:v>0.40739546795280612</c:v>
                </c:pt>
                <c:pt idx="351">
                  <c:v>0.42767707669005106</c:v>
                </c:pt>
                <c:pt idx="352">
                  <c:v>0.37560337611607142</c:v>
                </c:pt>
                <c:pt idx="353">
                  <c:v>0.42686443718112249</c:v>
                </c:pt>
                <c:pt idx="354">
                  <c:v>0.37360540896045924</c:v>
                </c:pt>
                <c:pt idx="355">
                  <c:v>0.44979123485331629</c:v>
                </c:pt>
                <c:pt idx="356">
                  <c:v>0.38829121492346941</c:v>
                </c:pt>
                <c:pt idx="357">
                  <c:v>0.42118592554209189</c:v>
                </c:pt>
                <c:pt idx="358">
                  <c:v>0.39488500478316324</c:v>
                </c:pt>
                <c:pt idx="359">
                  <c:v>0.41393793845663263</c:v>
                </c:pt>
                <c:pt idx="360">
                  <c:v>0.40097755899234694</c:v>
                </c:pt>
                <c:pt idx="361">
                  <c:v>0.38147371253188778</c:v>
                </c:pt>
                <c:pt idx="362">
                  <c:v>0.39181829958545922</c:v>
                </c:pt>
                <c:pt idx="363">
                  <c:v>0.40415636957908163</c:v>
                </c:pt>
                <c:pt idx="364">
                  <c:v>0.41137396364795925</c:v>
                </c:pt>
                <c:pt idx="365">
                  <c:v>0.41636738679846941</c:v>
                </c:pt>
                <c:pt idx="366">
                  <c:v>0.45063974808673474</c:v>
                </c:pt>
                <c:pt idx="367">
                  <c:v>0.40998435507015307</c:v>
                </c:pt>
                <c:pt idx="368">
                  <c:v>0.4093082350127551</c:v>
                </c:pt>
                <c:pt idx="369">
                  <c:v>0.40078673070790816</c:v>
                </c:pt>
                <c:pt idx="370">
                  <c:v>0.4258813974808674</c:v>
                </c:pt>
                <c:pt idx="371">
                  <c:v>0.42821667729591839</c:v>
                </c:pt>
                <c:pt idx="372">
                  <c:v>0.39981265943877553</c:v>
                </c:pt>
                <c:pt idx="373">
                  <c:v>0.41518803810586735</c:v>
                </c:pt>
                <c:pt idx="374">
                  <c:v>0.41950434470663267</c:v>
                </c:pt>
                <c:pt idx="375">
                  <c:v>0.4034598214285714</c:v>
                </c:pt>
                <c:pt idx="376">
                  <c:v>0.39811015226403063</c:v>
                </c:pt>
                <c:pt idx="377">
                  <c:v>0.41550093670280613</c:v>
                </c:pt>
                <c:pt idx="378">
                  <c:v>0.42353565449617347</c:v>
                </c:pt>
                <c:pt idx="379">
                  <c:v>0.45626793686224493</c:v>
                </c:pt>
                <c:pt idx="380">
                  <c:v>0.43750099649234697</c:v>
                </c:pt>
                <c:pt idx="381">
                  <c:v>0.41865084901147959</c:v>
                </c:pt>
                <c:pt idx="382">
                  <c:v>0.41540078922193879</c:v>
                </c:pt>
                <c:pt idx="383">
                  <c:v>0.43956672512755107</c:v>
                </c:pt>
                <c:pt idx="384">
                  <c:v>0.4226517657844388</c:v>
                </c:pt>
                <c:pt idx="385">
                  <c:v>0.40044244260204076</c:v>
                </c:pt>
                <c:pt idx="386">
                  <c:v>0.38289371412627554</c:v>
                </c:pt>
                <c:pt idx="387">
                  <c:v>0.44713159677933678</c:v>
                </c:pt>
                <c:pt idx="388">
                  <c:v>0.40589873644770413</c:v>
                </c:pt>
                <c:pt idx="389">
                  <c:v>0.38895886479591835</c:v>
                </c:pt>
                <c:pt idx="390">
                  <c:v>0.46970264668367351</c:v>
                </c:pt>
                <c:pt idx="391">
                  <c:v>0.41262705277423473</c:v>
                </c:pt>
                <c:pt idx="392">
                  <c:v>0.39601253587372454</c:v>
                </c:pt>
                <c:pt idx="393">
                  <c:v>0.40921954719387754</c:v>
                </c:pt>
                <c:pt idx="394">
                  <c:v>0.40871731505102049</c:v>
                </c:pt>
                <c:pt idx="395">
                  <c:v>0.37130351163903064</c:v>
                </c:pt>
                <c:pt idx="396">
                  <c:v>0.42075245137117345</c:v>
                </c:pt>
                <c:pt idx="397">
                  <c:v>0.36681879783163263</c:v>
                </c:pt>
                <c:pt idx="398">
                  <c:v>0.4633171237244898</c:v>
                </c:pt>
                <c:pt idx="399">
                  <c:v>0.43909040178571429</c:v>
                </c:pt>
                <c:pt idx="400">
                  <c:v>0.41201321348852044</c:v>
                </c:pt>
                <c:pt idx="401">
                  <c:v>0.41991440130739799</c:v>
                </c:pt>
                <c:pt idx="402">
                  <c:v>0.40314393335459187</c:v>
                </c:pt>
                <c:pt idx="403">
                  <c:v>0.40122369260204077</c:v>
                </c:pt>
                <c:pt idx="404">
                  <c:v>0.39287258848852047</c:v>
                </c:pt>
                <c:pt idx="405">
                  <c:v>0.40714634486607143</c:v>
                </c:pt>
                <c:pt idx="406">
                  <c:v>0.37305036272321429</c:v>
                </c:pt>
                <c:pt idx="407">
                  <c:v>0.41927963568239801</c:v>
                </c:pt>
                <c:pt idx="408">
                  <c:v>0.39475296954719385</c:v>
                </c:pt>
                <c:pt idx="409">
                  <c:v>0.4044189453125</c:v>
                </c:pt>
                <c:pt idx="410">
                  <c:v>0.371337890625</c:v>
                </c:pt>
                <c:pt idx="411">
                  <c:v>0.37437968351403061</c:v>
                </c:pt>
                <c:pt idx="412">
                  <c:v>0.37195422114158161</c:v>
                </c:pt>
                <c:pt idx="413">
                  <c:v>0.4514952367665816</c:v>
                </c:pt>
                <c:pt idx="414">
                  <c:v>0.38703962053571428</c:v>
                </c:pt>
                <c:pt idx="415">
                  <c:v>0.42450773278061227</c:v>
                </c:pt>
                <c:pt idx="416">
                  <c:v>0.38689363440688773</c:v>
                </c:pt>
                <c:pt idx="417">
                  <c:v>0.43867785395408165</c:v>
                </c:pt>
                <c:pt idx="418">
                  <c:v>0.42846181441326536</c:v>
                </c:pt>
                <c:pt idx="419">
                  <c:v>0.42023477359693878</c:v>
                </c:pt>
                <c:pt idx="420">
                  <c:v>0.44673001036352045</c:v>
                </c:pt>
                <c:pt idx="421">
                  <c:v>0.44154426419005111</c:v>
                </c:pt>
                <c:pt idx="422">
                  <c:v>0.4995037468112245</c:v>
                </c:pt>
                <c:pt idx="423">
                  <c:v>0.40098204320790815</c:v>
                </c:pt>
                <c:pt idx="424">
                  <c:v>0.39194236288265305</c:v>
                </c:pt>
                <c:pt idx="425">
                  <c:v>0.44652722417091839</c:v>
                </c:pt>
                <c:pt idx="426">
                  <c:v>0.38509795519770407</c:v>
                </c:pt>
                <c:pt idx="427">
                  <c:v>0.44078543526785718</c:v>
                </c:pt>
                <c:pt idx="428">
                  <c:v>0.38762755102040813</c:v>
                </c:pt>
                <c:pt idx="429">
                  <c:v>0.39766671316964286</c:v>
                </c:pt>
                <c:pt idx="430">
                  <c:v>0.39226472815688773</c:v>
                </c:pt>
                <c:pt idx="431">
                  <c:v>0.41467534279336737</c:v>
                </c:pt>
                <c:pt idx="432">
                  <c:v>0.39503248565051019</c:v>
                </c:pt>
                <c:pt idx="433">
                  <c:v>0.38858617665816325</c:v>
                </c:pt>
                <c:pt idx="434">
                  <c:v>0.43789660395408164</c:v>
                </c:pt>
                <c:pt idx="435">
                  <c:v>0.40059839365433675</c:v>
                </c:pt>
                <c:pt idx="436">
                  <c:v>0.37810805963010202</c:v>
                </c:pt>
                <c:pt idx="437">
                  <c:v>0.38150410554846936</c:v>
                </c:pt>
                <c:pt idx="438">
                  <c:v>0.39190399792729591</c:v>
                </c:pt>
                <c:pt idx="439">
                  <c:v>0.41952228156887755</c:v>
                </c:pt>
                <c:pt idx="440">
                  <c:v>0.40839744100765307</c:v>
                </c:pt>
                <c:pt idx="441">
                  <c:v>0.43202776227678574</c:v>
                </c:pt>
                <c:pt idx="442">
                  <c:v>0.39625468351403059</c:v>
                </c:pt>
                <c:pt idx="443">
                  <c:v>0.41318359375000002</c:v>
                </c:pt>
                <c:pt idx="444">
                  <c:v>0.38839136240433675</c:v>
                </c:pt>
                <c:pt idx="445">
                  <c:v>0.49028718909438779</c:v>
                </c:pt>
                <c:pt idx="446">
                  <c:v>0.38346520248724492</c:v>
                </c:pt>
                <c:pt idx="447">
                  <c:v>0.4474923270089286</c:v>
                </c:pt>
                <c:pt idx="448">
                  <c:v>0.40445731026785714</c:v>
                </c:pt>
                <c:pt idx="449">
                  <c:v>0.42659339126275508</c:v>
                </c:pt>
                <c:pt idx="450">
                  <c:v>0.39231255978954077</c:v>
                </c:pt>
                <c:pt idx="451">
                  <c:v>0.42362334582270406</c:v>
                </c:pt>
                <c:pt idx="452">
                  <c:v>0.41952826052295922</c:v>
                </c:pt>
                <c:pt idx="453">
                  <c:v>0.40888522401147959</c:v>
                </c:pt>
                <c:pt idx="454">
                  <c:v>0.39482820471938773</c:v>
                </c:pt>
                <c:pt idx="455">
                  <c:v>0.4307069116709184</c:v>
                </c:pt>
                <c:pt idx="456">
                  <c:v>0.37442352917729593</c:v>
                </c:pt>
                <c:pt idx="457">
                  <c:v>0.41313177614795926</c:v>
                </c:pt>
                <c:pt idx="458">
                  <c:v>0.38501574457908161</c:v>
                </c:pt>
                <c:pt idx="459">
                  <c:v>0.38661959901147958</c:v>
                </c:pt>
                <c:pt idx="460">
                  <c:v>0.40921556122448988</c:v>
                </c:pt>
                <c:pt idx="461">
                  <c:v>0.37766113281250002</c:v>
                </c:pt>
                <c:pt idx="462">
                  <c:v>0.41230767697704079</c:v>
                </c:pt>
                <c:pt idx="463">
                  <c:v>0.41173718510841839</c:v>
                </c:pt>
                <c:pt idx="464">
                  <c:v>0.40213149713010199</c:v>
                </c:pt>
                <c:pt idx="465">
                  <c:v>0.41463299186862246</c:v>
                </c:pt>
                <c:pt idx="466">
                  <c:v>0.44705387037627553</c:v>
                </c:pt>
                <c:pt idx="467">
                  <c:v>0.41156529017857141</c:v>
                </c:pt>
                <c:pt idx="468">
                  <c:v>0.45230139907525513</c:v>
                </c:pt>
                <c:pt idx="469">
                  <c:v>0.4761898118622449</c:v>
                </c:pt>
                <c:pt idx="470">
                  <c:v>0.43754733338647955</c:v>
                </c:pt>
                <c:pt idx="471">
                  <c:v>0.47473343829719383</c:v>
                </c:pt>
                <c:pt idx="472">
                  <c:v>0.41930953045280617</c:v>
                </c:pt>
                <c:pt idx="473">
                  <c:v>0.40264070471938773</c:v>
                </c:pt>
                <c:pt idx="474">
                  <c:v>0.3811209542410714</c:v>
                </c:pt>
                <c:pt idx="475">
                  <c:v>0.4092290138711735</c:v>
                </c:pt>
                <c:pt idx="476">
                  <c:v>0.45753099091198984</c:v>
                </c:pt>
                <c:pt idx="477">
                  <c:v>0.43035415338010202</c:v>
                </c:pt>
                <c:pt idx="478">
                  <c:v>0.44899154974489802</c:v>
                </c:pt>
                <c:pt idx="479">
                  <c:v>0.40817721619897956</c:v>
                </c:pt>
                <c:pt idx="480">
                  <c:v>0.38414829799107142</c:v>
                </c:pt>
                <c:pt idx="481">
                  <c:v>0.47767657844387756</c:v>
                </c:pt>
                <c:pt idx="482">
                  <c:v>0.42166573660714285</c:v>
                </c:pt>
                <c:pt idx="483">
                  <c:v>0.39113271285076534</c:v>
                </c:pt>
                <c:pt idx="484">
                  <c:v>0.39947634327168369</c:v>
                </c:pt>
                <c:pt idx="485">
                  <c:v>0.43541633450255107</c:v>
                </c:pt>
                <c:pt idx="486">
                  <c:v>0.41739676339285714</c:v>
                </c:pt>
                <c:pt idx="487">
                  <c:v>0.41717454559948985</c:v>
                </c:pt>
                <c:pt idx="488">
                  <c:v>0.41575703523596941</c:v>
                </c:pt>
                <c:pt idx="489">
                  <c:v>0.39794523278061222</c:v>
                </c:pt>
                <c:pt idx="490">
                  <c:v>0.38888562260841841</c:v>
                </c:pt>
                <c:pt idx="491">
                  <c:v>0.41149852519132657</c:v>
                </c:pt>
                <c:pt idx="492">
                  <c:v>0.39632991868622447</c:v>
                </c:pt>
                <c:pt idx="493">
                  <c:v>0.40667301100127551</c:v>
                </c:pt>
                <c:pt idx="494">
                  <c:v>0.4570945272640306</c:v>
                </c:pt>
                <c:pt idx="495">
                  <c:v>0.39362942442602045</c:v>
                </c:pt>
                <c:pt idx="496">
                  <c:v>0.41825773278061229</c:v>
                </c:pt>
                <c:pt idx="497">
                  <c:v>0.39092444595025511</c:v>
                </c:pt>
                <c:pt idx="498">
                  <c:v>0.43820551658163259</c:v>
                </c:pt>
                <c:pt idx="499">
                  <c:v>0.41089963329081636</c:v>
                </c:pt>
                <c:pt idx="500">
                  <c:v>0.43118124202806124</c:v>
                </c:pt>
                <c:pt idx="501">
                  <c:v>0.39432995854591835</c:v>
                </c:pt>
                <c:pt idx="502">
                  <c:v>0.39063994738520408</c:v>
                </c:pt>
                <c:pt idx="503">
                  <c:v>0.41624033402423471</c:v>
                </c:pt>
                <c:pt idx="504">
                  <c:v>0.4449811662946429</c:v>
                </c:pt>
                <c:pt idx="505">
                  <c:v>0.4134964923469388</c:v>
                </c:pt>
                <c:pt idx="506">
                  <c:v>0.41096291055484696</c:v>
                </c:pt>
                <c:pt idx="507">
                  <c:v>0.42373943718112245</c:v>
                </c:pt>
                <c:pt idx="508">
                  <c:v>0.39196079799107142</c:v>
                </c:pt>
                <c:pt idx="509">
                  <c:v>0.3809226522640306</c:v>
                </c:pt>
                <c:pt idx="510">
                  <c:v>0.49300611846301018</c:v>
                </c:pt>
                <c:pt idx="511">
                  <c:v>0.41560108418367347</c:v>
                </c:pt>
                <c:pt idx="512">
                  <c:v>0.42597207828443878</c:v>
                </c:pt>
                <c:pt idx="513">
                  <c:v>0.40844626913265308</c:v>
                </c:pt>
                <c:pt idx="514">
                  <c:v>0.42412209024234693</c:v>
                </c:pt>
                <c:pt idx="515">
                  <c:v>0.42908063616071435</c:v>
                </c:pt>
                <c:pt idx="516">
                  <c:v>0.43055743781887756</c:v>
                </c:pt>
                <c:pt idx="517">
                  <c:v>0.40574228714923466</c:v>
                </c:pt>
                <c:pt idx="518">
                  <c:v>0.39092544244260202</c:v>
                </c:pt>
                <c:pt idx="519">
                  <c:v>0.39798459422831634</c:v>
                </c:pt>
                <c:pt idx="520">
                  <c:v>0.40497199856505106</c:v>
                </c:pt>
                <c:pt idx="521">
                  <c:v>0.37469656808035712</c:v>
                </c:pt>
                <c:pt idx="522">
                  <c:v>0.37308125398596936</c:v>
                </c:pt>
                <c:pt idx="523">
                  <c:v>0.42697654257015305</c:v>
                </c:pt>
                <c:pt idx="524">
                  <c:v>0.42836365991709185</c:v>
                </c:pt>
                <c:pt idx="525">
                  <c:v>0.39874143016581631</c:v>
                </c:pt>
                <c:pt idx="526">
                  <c:v>0.41641920440051017</c:v>
                </c:pt>
                <c:pt idx="527">
                  <c:v>0.41351143973214288</c:v>
                </c:pt>
                <c:pt idx="528">
                  <c:v>0.40977060746173466</c:v>
                </c:pt>
                <c:pt idx="529">
                  <c:v>0.38630869339923468</c:v>
                </c:pt>
                <c:pt idx="530">
                  <c:v>0.37303541533801016</c:v>
                </c:pt>
                <c:pt idx="531">
                  <c:v>0.42033292809311229</c:v>
                </c:pt>
                <c:pt idx="532">
                  <c:v>0.43109404894770409</c:v>
                </c:pt>
                <c:pt idx="533">
                  <c:v>0.4471340880102041</c:v>
                </c:pt>
                <c:pt idx="534">
                  <c:v>0.37877620774872445</c:v>
                </c:pt>
                <c:pt idx="535">
                  <c:v>0.41505151865433676</c:v>
                </c:pt>
                <c:pt idx="536">
                  <c:v>0.39054777184311223</c:v>
                </c:pt>
                <c:pt idx="537">
                  <c:v>0.44783262914540817</c:v>
                </c:pt>
                <c:pt idx="538">
                  <c:v>0.44343211894132656</c:v>
                </c:pt>
                <c:pt idx="539">
                  <c:v>0.43441834741709184</c:v>
                </c:pt>
                <c:pt idx="540">
                  <c:v>0.45382254464285721</c:v>
                </c:pt>
                <c:pt idx="541">
                  <c:v>0.45014698262117347</c:v>
                </c:pt>
                <c:pt idx="542">
                  <c:v>0.38024653220663263</c:v>
                </c:pt>
                <c:pt idx="543">
                  <c:v>0.4118717115752551</c:v>
                </c:pt>
                <c:pt idx="544">
                  <c:v>0.38997429049744892</c:v>
                </c:pt>
                <c:pt idx="545">
                  <c:v>0.40671934789540815</c:v>
                </c:pt>
                <c:pt idx="546">
                  <c:v>0.38455636160714285</c:v>
                </c:pt>
                <c:pt idx="547">
                  <c:v>0.40308364556760201</c:v>
                </c:pt>
                <c:pt idx="548">
                  <c:v>0.41802355707908168</c:v>
                </c:pt>
                <c:pt idx="549">
                  <c:v>0.42543995137117352</c:v>
                </c:pt>
                <c:pt idx="550">
                  <c:v>0.37545440051020407</c:v>
                </c:pt>
                <c:pt idx="551">
                  <c:v>0.40588428730867349</c:v>
                </c:pt>
                <c:pt idx="552">
                  <c:v>0.36492795360331631</c:v>
                </c:pt>
                <c:pt idx="553">
                  <c:v>0.38032376036352045</c:v>
                </c:pt>
                <c:pt idx="554">
                  <c:v>0.395549166932398</c:v>
                </c:pt>
                <c:pt idx="555">
                  <c:v>0.37677076690051015</c:v>
                </c:pt>
                <c:pt idx="556">
                  <c:v>0.38308603714923473</c:v>
                </c:pt>
                <c:pt idx="557">
                  <c:v>0.41432158801020408</c:v>
                </c:pt>
                <c:pt idx="558">
                  <c:v>0.4380580357142857</c:v>
                </c:pt>
                <c:pt idx="559">
                  <c:v>0.41378946109693882</c:v>
                </c:pt>
                <c:pt idx="560">
                  <c:v>0.41934440768494896</c:v>
                </c:pt>
                <c:pt idx="561">
                  <c:v>0.41225635762117346</c:v>
                </c:pt>
                <c:pt idx="562">
                  <c:v>0.43368891501913265</c:v>
                </c:pt>
                <c:pt idx="563">
                  <c:v>0.38339196029974493</c:v>
                </c:pt>
                <c:pt idx="564">
                  <c:v>0.43854681521045924</c:v>
                </c:pt>
                <c:pt idx="565">
                  <c:v>0.4061309191645408</c:v>
                </c:pt>
                <c:pt idx="566">
                  <c:v>0.39750029894770411</c:v>
                </c:pt>
                <c:pt idx="567">
                  <c:v>0.39297871492346936</c:v>
                </c:pt>
                <c:pt idx="568">
                  <c:v>0.42163335060586737</c:v>
                </c:pt>
                <c:pt idx="569">
                  <c:v>0.42944535235969389</c:v>
                </c:pt>
                <c:pt idx="570">
                  <c:v>0.41047064333545924</c:v>
                </c:pt>
                <c:pt idx="571">
                  <c:v>0.42619927853954082</c:v>
                </c:pt>
                <c:pt idx="572">
                  <c:v>0.44035295758928572</c:v>
                </c:pt>
                <c:pt idx="573">
                  <c:v>0.42419981664540812</c:v>
                </c:pt>
                <c:pt idx="574">
                  <c:v>0.38689263791454076</c:v>
                </c:pt>
                <c:pt idx="575">
                  <c:v>0.42043457031250003</c:v>
                </c:pt>
                <c:pt idx="576">
                  <c:v>0.41675601881377555</c:v>
                </c:pt>
                <c:pt idx="577">
                  <c:v>0.41074418048469385</c:v>
                </c:pt>
                <c:pt idx="578">
                  <c:v>0.41815658880739798</c:v>
                </c:pt>
                <c:pt idx="579">
                  <c:v>0.44452028858418369</c:v>
                </c:pt>
                <c:pt idx="580">
                  <c:v>0.4256527024872449</c:v>
                </c:pt>
                <c:pt idx="581">
                  <c:v>0.40287039620535714</c:v>
                </c:pt>
                <c:pt idx="582">
                  <c:v>0.46375906808035711</c:v>
                </c:pt>
                <c:pt idx="583">
                  <c:v>0.395100247130102</c:v>
                </c:pt>
                <c:pt idx="584">
                  <c:v>0.46865782445790816</c:v>
                </c:pt>
                <c:pt idx="585">
                  <c:v>0.40083805006377554</c:v>
                </c:pt>
                <c:pt idx="586">
                  <c:v>0.41861696827168371</c:v>
                </c:pt>
                <c:pt idx="587">
                  <c:v>0.39014618542729596</c:v>
                </c:pt>
                <c:pt idx="588">
                  <c:v>0.39552325813137756</c:v>
                </c:pt>
                <c:pt idx="589">
                  <c:v>0.44620784837372446</c:v>
                </c:pt>
                <c:pt idx="590">
                  <c:v>0.39554119499362245</c:v>
                </c:pt>
                <c:pt idx="591">
                  <c:v>0.36686862244897955</c:v>
                </c:pt>
                <c:pt idx="592">
                  <c:v>0.39682069116709184</c:v>
                </c:pt>
                <c:pt idx="593">
                  <c:v>0.38355638153698984</c:v>
                </c:pt>
                <c:pt idx="594">
                  <c:v>0.3839046556122449</c:v>
                </c:pt>
                <c:pt idx="595">
                  <c:v>0.40123515226403061</c:v>
                </c:pt>
                <c:pt idx="596">
                  <c:v>0.43182497608418369</c:v>
                </c:pt>
                <c:pt idx="597">
                  <c:v>0.36768724091198979</c:v>
                </c:pt>
                <c:pt idx="598">
                  <c:v>0.42207479671556125</c:v>
                </c:pt>
                <c:pt idx="599">
                  <c:v>0.3867710658482143</c:v>
                </c:pt>
                <c:pt idx="600">
                  <c:v>0.42390485491071433</c:v>
                </c:pt>
                <c:pt idx="601">
                  <c:v>0.38525938695790818</c:v>
                </c:pt>
                <c:pt idx="602">
                  <c:v>0.42170111208545924</c:v>
                </c:pt>
                <c:pt idx="603">
                  <c:v>0.40351014429209187</c:v>
                </c:pt>
                <c:pt idx="604">
                  <c:v>0.38289869658801018</c:v>
                </c:pt>
                <c:pt idx="605">
                  <c:v>0.43355139907525508</c:v>
                </c:pt>
                <c:pt idx="606">
                  <c:v>0.43901367187500001</c:v>
                </c:pt>
                <c:pt idx="607">
                  <c:v>0.42733777104591841</c:v>
                </c:pt>
                <c:pt idx="608">
                  <c:v>0.4189517897002551</c:v>
                </c:pt>
                <c:pt idx="609">
                  <c:v>0.42995754942602049</c:v>
                </c:pt>
                <c:pt idx="610">
                  <c:v>0.41572165975765307</c:v>
                </c:pt>
                <c:pt idx="611">
                  <c:v>0.41332908163265308</c:v>
                </c:pt>
                <c:pt idx="612">
                  <c:v>0.46502760283801015</c:v>
                </c:pt>
                <c:pt idx="613">
                  <c:v>0.39801299426020409</c:v>
                </c:pt>
                <c:pt idx="614">
                  <c:v>0.41175163424744898</c:v>
                </c:pt>
                <c:pt idx="615">
                  <c:v>0.41333406409438778</c:v>
                </c:pt>
                <c:pt idx="616">
                  <c:v>0.39989835778061222</c:v>
                </c:pt>
                <c:pt idx="617">
                  <c:v>0.40784837372448984</c:v>
                </c:pt>
                <c:pt idx="618">
                  <c:v>0.42894660794005107</c:v>
                </c:pt>
                <c:pt idx="619">
                  <c:v>0.41787856744260204</c:v>
                </c:pt>
                <c:pt idx="620">
                  <c:v>0.39275948660714288</c:v>
                </c:pt>
                <c:pt idx="621">
                  <c:v>0.43564801897321431</c:v>
                </c:pt>
                <c:pt idx="622">
                  <c:v>0.49433543925382656</c:v>
                </c:pt>
                <c:pt idx="623">
                  <c:v>0.44110879703443878</c:v>
                </c:pt>
                <c:pt idx="624">
                  <c:v>0.40419523278061226</c:v>
                </c:pt>
                <c:pt idx="625">
                  <c:v>0.39809919084821432</c:v>
                </c:pt>
                <c:pt idx="626">
                  <c:v>0.38285833864795921</c:v>
                </c:pt>
                <c:pt idx="627">
                  <c:v>0.41168636399872449</c:v>
                </c:pt>
                <c:pt idx="628">
                  <c:v>0.41494539221938775</c:v>
                </c:pt>
                <c:pt idx="629">
                  <c:v>0.40720264668367345</c:v>
                </c:pt>
                <c:pt idx="630">
                  <c:v>0.41313376913265309</c:v>
                </c:pt>
                <c:pt idx="631">
                  <c:v>0.40734614158163263</c:v>
                </c:pt>
                <c:pt idx="632">
                  <c:v>0.39574796715561222</c:v>
                </c:pt>
                <c:pt idx="633">
                  <c:v>0.43837990274234695</c:v>
                </c:pt>
                <c:pt idx="634">
                  <c:v>0.40076132015306121</c:v>
                </c:pt>
                <c:pt idx="635">
                  <c:v>0.41279496173469388</c:v>
                </c:pt>
                <c:pt idx="636">
                  <c:v>0.42356953523596941</c:v>
                </c:pt>
                <c:pt idx="637">
                  <c:v>0.38857222576530615</c:v>
                </c:pt>
                <c:pt idx="638">
                  <c:v>0.41062211017219385</c:v>
                </c:pt>
                <c:pt idx="639">
                  <c:v>0.46301319355867349</c:v>
                </c:pt>
                <c:pt idx="640">
                  <c:v>0.39015615035076534</c:v>
                </c:pt>
                <c:pt idx="641">
                  <c:v>0.44071368781887754</c:v>
                </c:pt>
                <c:pt idx="642">
                  <c:v>0.44215810347576529</c:v>
                </c:pt>
                <c:pt idx="643">
                  <c:v>0.40743981186224493</c:v>
                </c:pt>
                <c:pt idx="644">
                  <c:v>0.38249960140306122</c:v>
                </c:pt>
                <c:pt idx="645">
                  <c:v>0.39974190848214286</c:v>
                </c:pt>
                <c:pt idx="646">
                  <c:v>0.40449667171556125</c:v>
                </c:pt>
                <c:pt idx="647">
                  <c:v>0.37150878906250001</c:v>
                </c:pt>
                <c:pt idx="648">
                  <c:v>0.42604183274872448</c:v>
                </c:pt>
                <c:pt idx="649">
                  <c:v>0.41118911431760202</c:v>
                </c:pt>
                <c:pt idx="650">
                  <c:v>0.38562709263392858</c:v>
                </c:pt>
                <c:pt idx="651">
                  <c:v>0.40481754225127553</c:v>
                </c:pt>
                <c:pt idx="652">
                  <c:v>0.43293706154336742</c:v>
                </c:pt>
                <c:pt idx="653">
                  <c:v>0.40505819515306124</c:v>
                </c:pt>
                <c:pt idx="654">
                  <c:v>0.38330676020408161</c:v>
                </c:pt>
                <c:pt idx="655">
                  <c:v>0.46987254862882649</c:v>
                </c:pt>
                <c:pt idx="656">
                  <c:v>0.42621422592474489</c:v>
                </c:pt>
                <c:pt idx="657">
                  <c:v>0.44112523915816326</c:v>
                </c:pt>
                <c:pt idx="658">
                  <c:v>0.39750976562500001</c:v>
                </c:pt>
                <c:pt idx="659">
                  <c:v>0.4178357182716837</c:v>
                </c:pt>
                <c:pt idx="660">
                  <c:v>0.40566705197704078</c:v>
                </c:pt>
                <c:pt idx="661">
                  <c:v>0.39441665338010201</c:v>
                </c:pt>
                <c:pt idx="662">
                  <c:v>0.45682497608418365</c:v>
                </c:pt>
                <c:pt idx="663">
                  <c:v>0.43386977838010204</c:v>
                </c:pt>
                <c:pt idx="664">
                  <c:v>0.38044134646045924</c:v>
                </c:pt>
                <c:pt idx="665">
                  <c:v>0.39634137834821431</c:v>
                </c:pt>
                <c:pt idx="666">
                  <c:v>0.44345902423469385</c:v>
                </c:pt>
                <c:pt idx="667">
                  <c:v>0.40218979193239801</c:v>
                </c:pt>
                <c:pt idx="668">
                  <c:v>0.42773586973852046</c:v>
                </c:pt>
                <c:pt idx="669">
                  <c:v>0.46170330436862245</c:v>
                </c:pt>
                <c:pt idx="670">
                  <c:v>0.41839624521683677</c:v>
                </c:pt>
                <c:pt idx="671">
                  <c:v>0.38911730707908165</c:v>
                </c:pt>
                <c:pt idx="672">
                  <c:v>0.45147829639668369</c:v>
                </c:pt>
                <c:pt idx="673">
                  <c:v>0.48754384566326531</c:v>
                </c:pt>
                <c:pt idx="674">
                  <c:v>0.42904974489795922</c:v>
                </c:pt>
                <c:pt idx="675">
                  <c:v>0.46167689732142858</c:v>
                </c:pt>
                <c:pt idx="676">
                  <c:v>0.43795838647959184</c:v>
                </c:pt>
                <c:pt idx="677">
                  <c:v>0.41185128348214284</c:v>
                </c:pt>
                <c:pt idx="678">
                  <c:v>0.45671536192602041</c:v>
                </c:pt>
                <c:pt idx="679">
                  <c:v>0.48531668526785715</c:v>
                </c:pt>
                <c:pt idx="680">
                  <c:v>0.47426857461734695</c:v>
                </c:pt>
                <c:pt idx="681">
                  <c:v>0.40231584821428568</c:v>
                </c:pt>
                <c:pt idx="682">
                  <c:v>0.37391133211096939</c:v>
                </c:pt>
                <c:pt idx="683">
                  <c:v>0.40274982063137754</c:v>
                </c:pt>
                <c:pt idx="684">
                  <c:v>0.40383350605867352</c:v>
                </c:pt>
                <c:pt idx="685">
                  <c:v>0.40393913424744893</c:v>
                </c:pt>
                <c:pt idx="686">
                  <c:v>0.42061045121173468</c:v>
                </c:pt>
                <c:pt idx="687">
                  <c:v>0.39588548309948979</c:v>
                </c:pt>
                <c:pt idx="688">
                  <c:v>0.38628726881377551</c:v>
                </c:pt>
                <c:pt idx="689">
                  <c:v>0.44648686623086742</c:v>
                </c:pt>
                <c:pt idx="690">
                  <c:v>0.39452576929209182</c:v>
                </c:pt>
                <c:pt idx="691">
                  <c:v>0.38514479033801019</c:v>
                </c:pt>
                <c:pt idx="692">
                  <c:v>0.39307637117346939</c:v>
                </c:pt>
                <c:pt idx="693">
                  <c:v>0.39256816007653061</c:v>
                </c:pt>
                <c:pt idx="694">
                  <c:v>0.40050372688137753</c:v>
                </c:pt>
                <c:pt idx="695">
                  <c:v>0.42602389588647954</c:v>
                </c:pt>
                <c:pt idx="696">
                  <c:v>0.40995794802295921</c:v>
                </c:pt>
                <c:pt idx="697">
                  <c:v>0.41878238600127554</c:v>
                </c:pt>
                <c:pt idx="698">
                  <c:v>0.41527074697066324</c:v>
                </c:pt>
                <c:pt idx="699">
                  <c:v>0.40239855707908162</c:v>
                </c:pt>
                <c:pt idx="700">
                  <c:v>0.44290696747448988</c:v>
                </c:pt>
                <c:pt idx="701">
                  <c:v>0.38983976403061227</c:v>
                </c:pt>
                <c:pt idx="702">
                  <c:v>0.45338109853316327</c:v>
                </c:pt>
                <c:pt idx="703">
                  <c:v>0.44722775829081635</c:v>
                </c:pt>
                <c:pt idx="704">
                  <c:v>0.42285903619260201</c:v>
                </c:pt>
                <c:pt idx="705">
                  <c:v>0.4553745814732143</c:v>
                </c:pt>
                <c:pt idx="706">
                  <c:v>0.43943020567602048</c:v>
                </c:pt>
                <c:pt idx="707">
                  <c:v>0.45122319435586739</c:v>
                </c:pt>
                <c:pt idx="708">
                  <c:v>0.4485291772959184</c:v>
                </c:pt>
                <c:pt idx="709">
                  <c:v>0.43393903459821431</c:v>
                </c:pt>
                <c:pt idx="710">
                  <c:v>0.45251813616071429</c:v>
                </c:pt>
                <c:pt idx="711">
                  <c:v>0.45277024872448984</c:v>
                </c:pt>
                <c:pt idx="712">
                  <c:v>0.42932975924744893</c:v>
                </c:pt>
                <c:pt idx="713">
                  <c:v>0.45992057955994892</c:v>
                </c:pt>
                <c:pt idx="714">
                  <c:v>0.41792340959821433</c:v>
                </c:pt>
                <c:pt idx="715">
                  <c:v>0.42393225845025512</c:v>
                </c:pt>
                <c:pt idx="716">
                  <c:v>0.46513871173469384</c:v>
                </c:pt>
                <c:pt idx="717">
                  <c:v>0.38826181839923468</c:v>
                </c:pt>
                <c:pt idx="718">
                  <c:v>0.40730478714923468</c:v>
                </c:pt>
                <c:pt idx="719">
                  <c:v>0.42896753427933676</c:v>
                </c:pt>
                <c:pt idx="720">
                  <c:v>0.41971261160714285</c:v>
                </c:pt>
                <c:pt idx="721">
                  <c:v>0.40433474170918371</c:v>
                </c:pt>
                <c:pt idx="722">
                  <c:v>0.47123774314413264</c:v>
                </c:pt>
                <c:pt idx="723">
                  <c:v>0.41209293287627552</c:v>
                </c:pt>
                <c:pt idx="724">
                  <c:v>0.42825454400510204</c:v>
                </c:pt>
                <c:pt idx="725">
                  <c:v>0.48457280373086736</c:v>
                </c:pt>
                <c:pt idx="726">
                  <c:v>0.39456861846301017</c:v>
                </c:pt>
                <c:pt idx="727">
                  <c:v>0.40366858657525506</c:v>
                </c:pt>
                <c:pt idx="728">
                  <c:v>0.43124003507653064</c:v>
                </c:pt>
                <c:pt idx="729">
                  <c:v>0.42049236686862246</c:v>
                </c:pt>
                <c:pt idx="730">
                  <c:v>0.41054637675382655</c:v>
                </c:pt>
                <c:pt idx="731">
                  <c:v>0.4356609733737245</c:v>
                </c:pt>
                <c:pt idx="732">
                  <c:v>0.49560098453443879</c:v>
                </c:pt>
                <c:pt idx="733">
                  <c:v>0.39155323262117347</c:v>
                </c:pt>
                <c:pt idx="734">
                  <c:v>0.41368781887755107</c:v>
                </c:pt>
                <c:pt idx="735">
                  <c:v>0.42602439413265308</c:v>
                </c:pt>
                <c:pt idx="736">
                  <c:v>0.41471271125637754</c:v>
                </c:pt>
                <c:pt idx="737">
                  <c:v>0.4226582429846939</c:v>
                </c:pt>
                <c:pt idx="738">
                  <c:v>0.39263243383290819</c:v>
                </c:pt>
                <c:pt idx="739">
                  <c:v>0.39733936543367343</c:v>
                </c:pt>
                <c:pt idx="740">
                  <c:v>0.41099081234056123</c:v>
                </c:pt>
                <c:pt idx="741">
                  <c:v>0.41502511160714284</c:v>
                </c:pt>
                <c:pt idx="742">
                  <c:v>0.39684909119897954</c:v>
                </c:pt>
                <c:pt idx="743">
                  <c:v>0.42633480149872444</c:v>
                </c:pt>
                <c:pt idx="744">
                  <c:v>0.41829809072066326</c:v>
                </c:pt>
                <c:pt idx="745">
                  <c:v>0.36164002710459187</c:v>
                </c:pt>
                <c:pt idx="746">
                  <c:v>0.36689851721938777</c:v>
                </c:pt>
                <c:pt idx="747">
                  <c:v>0.43119021045918371</c:v>
                </c:pt>
                <c:pt idx="748">
                  <c:v>0.4002052774234694</c:v>
                </c:pt>
                <c:pt idx="749">
                  <c:v>0.41319256218112249</c:v>
                </c:pt>
                <c:pt idx="750">
                  <c:v>0.37972337372448983</c:v>
                </c:pt>
                <c:pt idx="751">
                  <c:v>0.4517234335140306</c:v>
                </c:pt>
                <c:pt idx="752">
                  <c:v>0.40171446508290815</c:v>
                </c:pt>
                <c:pt idx="753">
                  <c:v>0.42284907126913263</c:v>
                </c:pt>
                <c:pt idx="754">
                  <c:v>0.394450534119898</c:v>
                </c:pt>
                <c:pt idx="755">
                  <c:v>0.39158262914540815</c:v>
                </c:pt>
                <c:pt idx="756">
                  <c:v>0.5016277702487244</c:v>
                </c:pt>
                <c:pt idx="757">
                  <c:v>0.39623824139030617</c:v>
                </c:pt>
                <c:pt idx="758">
                  <c:v>0.45960220025510201</c:v>
                </c:pt>
                <c:pt idx="759">
                  <c:v>0.48682886240433676</c:v>
                </c:pt>
                <c:pt idx="760">
                  <c:v>0.40760273836096939</c:v>
                </c:pt>
                <c:pt idx="761">
                  <c:v>0.44374352279974488</c:v>
                </c:pt>
                <c:pt idx="762">
                  <c:v>0.45724150988520407</c:v>
                </c:pt>
                <c:pt idx="763">
                  <c:v>0.40840541294642863</c:v>
                </c:pt>
                <c:pt idx="764">
                  <c:v>0.42099659199617345</c:v>
                </c:pt>
                <c:pt idx="765">
                  <c:v>0.42359743702168368</c:v>
                </c:pt>
                <c:pt idx="766">
                  <c:v>0.39731246014030613</c:v>
                </c:pt>
                <c:pt idx="767">
                  <c:v>0.40779506138392863</c:v>
                </c:pt>
                <c:pt idx="768">
                  <c:v>0.40022022480867347</c:v>
                </c:pt>
                <c:pt idx="769">
                  <c:v>0.44990134725765307</c:v>
                </c:pt>
                <c:pt idx="770">
                  <c:v>0.45998933753188775</c:v>
                </c:pt>
                <c:pt idx="771">
                  <c:v>0.42680016342474492</c:v>
                </c:pt>
                <c:pt idx="772">
                  <c:v>0.46076460857780616</c:v>
                </c:pt>
                <c:pt idx="773">
                  <c:v>0.42941595583545922</c:v>
                </c:pt>
                <c:pt idx="774">
                  <c:v>0.40030741788903063</c:v>
                </c:pt>
                <c:pt idx="775">
                  <c:v>0.47242406728316322</c:v>
                </c:pt>
                <c:pt idx="776">
                  <c:v>0.46893833705357141</c:v>
                </c:pt>
                <c:pt idx="777">
                  <c:v>0.39211226482780615</c:v>
                </c:pt>
                <c:pt idx="778">
                  <c:v>0.4184635084502551</c:v>
                </c:pt>
                <c:pt idx="779">
                  <c:v>0.40797443000637756</c:v>
                </c:pt>
                <c:pt idx="780">
                  <c:v>0.40408711336096936</c:v>
                </c:pt>
                <c:pt idx="781">
                  <c:v>0.39441665338010207</c:v>
                </c:pt>
                <c:pt idx="782">
                  <c:v>0.4458625637755102</c:v>
                </c:pt>
                <c:pt idx="783">
                  <c:v>0.38752840003188777</c:v>
                </c:pt>
                <c:pt idx="784">
                  <c:v>0.41167440609056127</c:v>
                </c:pt>
                <c:pt idx="785">
                  <c:v>0.42021733498086739</c:v>
                </c:pt>
                <c:pt idx="786">
                  <c:v>0.44340471540178572</c:v>
                </c:pt>
                <c:pt idx="787">
                  <c:v>0.41663992745535716</c:v>
                </c:pt>
                <c:pt idx="788">
                  <c:v>0.42195272640306125</c:v>
                </c:pt>
                <c:pt idx="789">
                  <c:v>0.40380909199617343</c:v>
                </c:pt>
                <c:pt idx="790">
                  <c:v>0.39300811144770409</c:v>
                </c:pt>
                <c:pt idx="791">
                  <c:v>0.48678202726403058</c:v>
                </c:pt>
                <c:pt idx="792">
                  <c:v>0.41524633290816326</c:v>
                </c:pt>
                <c:pt idx="793">
                  <c:v>0.42804876833545924</c:v>
                </c:pt>
                <c:pt idx="794">
                  <c:v>0.3980603276466837</c:v>
                </c:pt>
                <c:pt idx="795">
                  <c:v>0.39359205596301017</c:v>
                </c:pt>
                <c:pt idx="796">
                  <c:v>0.39829151387117345</c:v>
                </c:pt>
                <c:pt idx="797">
                  <c:v>0.42762376434948984</c:v>
                </c:pt>
                <c:pt idx="798">
                  <c:v>0.39774792729591835</c:v>
                </c:pt>
                <c:pt idx="799">
                  <c:v>0.43041743064413263</c:v>
                </c:pt>
                <c:pt idx="800">
                  <c:v>0.48680743781887753</c:v>
                </c:pt>
                <c:pt idx="801">
                  <c:v>0.3889364437181122</c:v>
                </c:pt>
                <c:pt idx="802">
                  <c:v>0.4264264787946429</c:v>
                </c:pt>
                <c:pt idx="803">
                  <c:v>0.37641452088647953</c:v>
                </c:pt>
                <c:pt idx="804">
                  <c:v>0.41493094308035716</c:v>
                </c:pt>
                <c:pt idx="805">
                  <c:v>0.42225017936862247</c:v>
                </c:pt>
                <c:pt idx="806">
                  <c:v>0.40328892299107139</c:v>
                </c:pt>
                <c:pt idx="807">
                  <c:v>0.40354352678571431</c:v>
                </c:pt>
                <c:pt idx="808">
                  <c:v>0.42318239795918372</c:v>
                </c:pt>
                <c:pt idx="809">
                  <c:v>0.42245695153061225</c:v>
                </c:pt>
                <c:pt idx="810">
                  <c:v>0.40017737563775507</c:v>
                </c:pt>
                <c:pt idx="811">
                  <c:v>0.44614058514030619</c:v>
                </c:pt>
                <c:pt idx="812">
                  <c:v>0.44954161352040817</c:v>
                </c:pt>
                <c:pt idx="813">
                  <c:v>0.40154406489158162</c:v>
                </c:pt>
                <c:pt idx="814">
                  <c:v>0.43501375159438782</c:v>
                </c:pt>
                <c:pt idx="815">
                  <c:v>0.46954320790816323</c:v>
                </c:pt>
                <c:pt idx="816">
                  <c:v>0.41085827885841841</c:v>
                </c:pt>
                <c:pt idx="817">
                  <c:v>0.44040029097576527</c:v>
                </c:pt>
                <c:pt idx="818">
                  <c:v>0.47483557876275512</c:v>
                </c:pt>
                <c:pt idx="819">
                  <c:v>0.43207110969387758</c:v>
                </c:pt>
                <c:pt idx="820">
                  <c:v>0.41425033880739798</c:v>
                </c:pt>
                <c:pt idx="821">
                  <c:v>0.41423738440688773</c:v>
                </c:pt>
                <c:pt idx="822">
                  <c:v>0.44076351243622447</c:v>
                </c:pt>
                <c:pt idx="823">
                  <c:v>0.42996053890306124</c:v>
                </c:pt>
                <c:pt idx="824">
                  <c:v>0.44133151307397955</c:v>
                </c:pt>
                <c:pt idx="825">
                  <c:v>0.40500637755102042</c:v>
                </c:pt>
                <c:pt idx="826">
                  <c:v>0.43670529735331631</c:v>
                </c:pt>
                <c:pt idx="827">
                  <c:v>0.43181152343750001</c:v>
                </c:pt>
                <c:pt idx="828">
                  <c:v>0.41858856823979596</c:v>
                </c:pt>
                <c:pt idx="829">
                  <c:v>0.42726901307397958</c:v>
                </c:pt>
                <c:pt idx="830">
                  <c:v>0.42723463408801021</c:v>
                </c:pt>
                <c:pt idx="831">
                  <c:v>0.37840501434948981</c:v>
                </c:pt>
                <c:pt idx="832">
                  <c:v>0.4053272480867347</c:v>
                </c:pt>
                <c:pt idx="833">
                  <c:v>0.43575115593112246</c:v>
                </c:pt>
                <c:pt idx="834">
                  <c:v>0.40109115911989801</c:v>
                </c:pt>
                <c:pt idx="835">
                  <c:v>0.38627331792091835</c:v>
                </c:pt>
                <c:pt idx="836">
                  <c:v>0.4217325015943878</c:v>
                </c:pt>
                <c:pt idx="837">
                  <c:v>0.35324358258928573</c:v>
                </c:pt>
                <c:pt idx="838">
                  <c:v>0.37987832828443879</c:v>
                </c:pt>
                <c:pt idx="839">
                  <c:v>0.40963907047193876</c:v>
                </c:pt>
                <c:pt idx="840">
                  <c:v>0.4097172951211735</c:v>
                </c:pt>
                <c:pt idx="841">
                  <c:v>0.39056072624362248</c:v>
                </c:pt>
                <c:pt idx="842">
                  <c:v>0.42360939492984695</c:v>
                </c:pt>
                <c:pt idx="843">
                  <c:v>0.39167380819515307</c:v>
                </c:pt>
                <c:pt idx="844">
                  <c:v>0.42944385762117349</c:v>
                </c:pt>
                <c:pt idx="845">
                  <c:v>0.39766920440051018</c:v>
                </c:pt>
                <c:pt idx="846">
                  <c:v>0.37811453683035712</c:v>
                </c:pt>
                <c:pt idx="847">
                  <c:v>0.43800422512755111</c:v>
                </c:pt>
                <c:pt idx="848">
                  <c:v>0.42588837292729598</c:v>
                </c:pt>
                <c:pt idx="849">
                  <c:v>0.44199418048469385</c:v>
                </c:pt>
                <c:pt idx="850">
                  <c:v>0.40509606186224495</c:v>
                </c:pt>
                <c:pt idx="851">
                  <c:v>0.40046785315688777</c:v>
                </c:pt>
                <c:pt idx="852">
                  <c:v>0.41330018335459184</c:v>
                </c:pt>
                <c:pt idx="853">
                  <c:v>0.40435666454081631</c:v>
                </c:pt>
                <c:pt idx="854">
                  <c:v>0.42024822624362246</c:v>
                </c:pt>
                <c:pt idx="855">
                  <c:v>0.40298349808673473</c:v>
                </c:pt>
                <c:pt idx="856">
                  <c:v>0.45348622847576531</c:v>
                </c:pt>
                <c:pt idx="857">
                  <c:v>0.43379404496173468</c:v>
                </c:pt>
                <c:pt idx="858">
                  <c:v>0.42464176100127554</c:v>
                </c:pt>
                <c:pt idx="859">
                  <c:v>0.44877780213647955</c:v>
                </c:pt>
                <c:pt idx="860">
                  <c:v>0.38839983258928568</c:v>
                </c:pt>
                <c:pt idx="861">
                  <c:v>0.42247040417729598</c:v>
                </c:pt>
                <c:pt idx="862">
                  <c:v>0.40499840561224493</c:v>
                </c:pt>
                <c:pt idx="863">
                  <c:v>0.42663823341836737</c:v>
                </c:pt>
                <c:pt idx="864">
                  <c:v>0.42390983737244897</c:v>
                </c:pt>
                <c:pt idx="865">
                  <c:v>0.43102130500637759</c:v>
                </c:pt>
                <c:pt idx="866">
                  <c:v>0.39238580197704076</c:v>
                </c:pt>
                <c:pt idx="867">
                  <c:v>0.39272660235969387</c:v>
                </c:pt>
                <c:pt idx="868">
                  <c:v>0.4332340162627551</c:v>
                </c:pt>
                <c:pt idx="869">
                  <c:v>0.37123076769770408</c:v>
                </c:pt>
                <c:pt idx="870">
                  <c:v>0.43224400111607142</c:v>
                </c:pt>
                <c:pt idx="871">
                  <c:v>0.42307577327806123</c:v>
                </c:pt>
                <c:pt idx="872">
                  <c:v>0.39047452965561225</c:v>
                </c:pt>
                <c:pt idx="873">
                  <c:v>0.39005151865433674</c:v>
                </c:pt>
                <c:pt idx="874">
                  <c:v>0.44729253029336741</c:v>
                </c:pt>
                <c:pt idx="875">
                  <c:v>0.39325623804209187</c:v>
                </c:pt>
                <c:pt idx="876">
                  <c:v>0.39188855229591835</c:v>
                </c:pt>
                <c:pt idx="877">
                  <c:v>0.40349818638392865</c:v>
                </c:pt>
                <c:pt idx="878">
                  <c:v>0.3923559072066326</c:v>
                </c:pt>
                <c:pt idx="879">
                  <c:v>0.37103097098214288</c:v>
                </c:pt>
                <c:pt idx="880">
                  <c:v>0.45012007732780618</c:v>
                </c:pt>
                <c:pt idx="881">
                  <c:v>0.38164211973852047</c:v>
                </c:pt>
                <c:pt idx="882">
                  <c:v>0.40553900271045923</c:v>
                </c:pt>
                <c:pt idx="883">
                  <c:v>0.42118991151147955</c:v>
                </c:pt>
                <c:pt idx="884">
                  <c:v>0.41973254145408168</c:v>
                </c:pt>
                <c:pt idx="885">
                  <c:v>0.39277543048469388</c:v>
                </c:pt>
                <c:pt idx="886">
                  <c:v>0.39896813217474492</c:v>
                </c:pt>
                <c:pt idx="887">
                  <c:v>0.41142478475765309</c:v>
                </c:pt>
                <c:pt idx="888">
                  <c:v>0.39778679049744892</c:v>
                </c:pt>
                <c:pt idx="889">
                  <c:v>0.4135806959502551</c:v>
                </c:pt>
                <c:pt idx="890">
                  <c:v>0.38143883529974493</c:v>
                </c:pt>
                <c:pt idx="891">
                  <c:v>0.37771145567602038</c:v>
                </c:pt>
                <c:pt idx="892">
                  <c:v>0.41420400191326534</c:v>
                </c:pt>
                <c:pt idx="893">
                  <c:v>0.3795136120854592</c:v>
                </c:pt>
                <c:pt idx="894">
                  <c:v>0.40225954639668371</c:v>
                </c:pt>
                <c:pt idx="895">
                  <c:v>0.3891108298788265</c:v>
                </c:pt>
                <c:pt idx="896">
                  <c:v>0.37924256616709184</c:v>
                </c:pt>
                <c:pt idx="897">
                  <c:v>0.43700374681122445</c:v>
                </c:pt>
                <c:pt idx="898">
                  <c:v>0.40317083864795922</c:v>
                </c:pt>
                <c:pt idx="899">
                  <c:v>0.40767548230229589</c:v>
                </c:pt>
                <c:pt idx="900">
                  <c:v>0.4369404695471939</c:v>
                </c:pt>
                <c:pt idx="901">
                  <c:v>0.38594347895408165</c:v>
                </c:pt>
                <c:pt idx="902">
                  <c:v>0.46257025271045921</c:v>
                </c:pt>
                <c:pt idx="903">
                  <c:v>0.38616768973214288</c:v>
                </c:pt>
                <c:pt idx="904">
                  <c:v>0.46308793048469382</c:v>
                </c:pt>
                <c:pt idx="905">
                  <c:v>0.42623913823341841</c:v>
                </c:pt>
                <c:pt idx="906">
                  <c:v>0.40743333466198983</c:v>
                </c:pt>
                <c:pt idx="907">
                  <c:v>0.44998704559948988</c:v>
                </c:pt>
                <c:pt idx="908">
                  <c:v>0.41186722735969383</c:v>
                </c:pt>
                <c:pt idx="909">
                  <c:v>0.42005092075892864</c:v>
                </c:pt>
                <c:pt idx="910">
                  <c:v>0.52094577088647953</c:v>
                </c:pt>
                <c:pt idx="911">
                  <c:v>0.41926817602040817</c:v>
                </c:pt>
                <c:pt idx="912">
                  <c:v>0.42272251674107142</c:v>
                </c:pt>
                <c:pt idx="913">
                  <c:v>0.42933523995535716</c:v>
                </c:pt>
                <c:pt idx="914">
                  <c:v>0.39100017936862247</c:v>
                </c:pt>
                <c:pt idx="915">
                  <c:v>0.41013482541454077</c:v>
                </c:pt>
                <c:pt idx="916">
                  <c:v>0.4451032366071429</c:v>
                </c:pt>
                <c:pt idx="917">
                  <c:v>0.43916762994260206</c:v>
                </c:pt>
                <c:pt idx="918">
                  <c:v>0.41446607940051017</c:v>
                </c:pt>
                <c:pt idx="919">
                  <c:v>0.44467823262117345</c:v>
                </c:pt>
                <c:pt idx="920">
                  <c:v>0.38799525669642859</c:v>
                </c:pt>
                <c:pt idx="921">
                  <c:v>0.45388034119897952</c:v>
                </c:pt>
                <c:pt idx="922">
                  <c:v>0.40339255819515307</c:v>
                </c:pt>
                <c:pt idx="923">
                  <c:v>0.37957489636479591</c:v>
                </c:pt>
                <c:pt idx="924">
                  <c:v>0.41747648278061222</c:v>
                </c:pt>
                <c:pt idx="925">
                  <c:v>0.45799236686862244</c:v>
                </c:pt>
                <c:pt idx="926">
                  <c:v>0.36404805086096936</c:v>
                </c:pt>
                <c:pt idx="927">
                  <c:v>0.41538584183673466</c:v>
                </c:pt>
                <c:pt idx="928">
                  <c:v>0.42623415577168372</c:v>
                </c:pt>
                <c:pt idx="929">
                  <c:v>0.4102813097895408</c:v>
                </c:pt>
                <c:pt idx="930">
                  <c:v>0.4432278380102041</c:v>
                </c:pt>
                <c:pt idx="931">
                  <c:v>0.39966966278698984</c:v>
                </c:pt>
                <c:pt idx="932">
                  <c:v>0.43625637755102048</c:v>
                </c:pt>
                <c:pt idx="933">
                  <c:v>0.38492655851403063</c:v>
                </c:pt>
                <c:pt idx="934">
                  <c:v>0.49898656728316326</c:v>
                </c:pt>
                <c:pt idx="935">
                  <c:v>0.45752102598852046</c:v>
                </c:pt>
                <c:pt idx="936">
                  <c:v>0.41621492346938777</c:v>
                </c:pt>
                <c:pt idx="937">
                  <c:v>0.39420440051020411</c:v>
                </c:pt>
                <c:pt idx="938">
                  <c:v>0.44769112723214288</c:v>
                </c:pt>
                <c:pt idx="939">
                  <c:v>0.46305056202168365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4-4BEA-BD06-B3CC449090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q_size=4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0.44257712850765307</c:v>
                </c:pt>
                <c:pt idx="1">
                  <c:v>0.56712222975127558</c:v>
                </c:pt>
                <c:pt idx="2">
                  <c:v>0.63671875</c:v>
                </c:pt>
                <c:pt idx="3">
                  <c:v>0.64832439811862252</c:v>
                </c:pt>
                <c:pt idx="4">
                  <c:v>0.67652562978316322</c:v>
                </c:pt>
                <c:pt idx="5">
                  <c:v>0.68403868383290811</c:v>
                </c:pt>
                <c:pt idx="6">
                  <c:v>0.72953702965561218</c:v>
                </c:pt>
                <c:pt idx="7">
                  <c:v>0.64948481345663267</c:v>
                </c:pt>
                <c:pt idx="8">
                  <c:v>0.73686722735969379</c:v>
                </c:pt>
                <c:pt idx="9">
                  <c:v>0.64425721460459184</c:v>
                </c:pt>
                <c:pt idx="10">
                  <c:v>0.70346629862882659</c:v>
                </c:pt>
                <c:pt idx="11">
                  <c:v>0.7415467554209183</c:v>
                </c:pt>
                <c:pt idx="12">
                  <c:v>0.77472247688137752</c:v>
                </c:pt>
                <c:pt idx="13">
                  <c:v>0.74750378667091832</c:v>
                </c:pt>
                <c:pt idx="14">
                  <c:v>0.74042071906887752</c:v>
                </c:pt>
                <c:pt idx="15">
                  <c:v>0.76707389987244889</c:v>
                </c:pt>
                <c:pt idx="16">
                  <c:v>0.81433852838010201</c:v>
                </c:pt>
                <c:pt idx="17">
                  <c:v>0.77967155612244887</c:v>
                </c:pt>
                <c:pt idx="18">
                  <c:v>0.71270527742346945</c:v>
                </c:pt>
                <c:pt idx="19">
                  <c:v>0.74510722257653073</c:v>
                </c:pt>
                <c:pt idx="20">
                  <c:v>0.82514050542091844</c:v>
                </c:pt>
                <c:pt idx="21">
                  <c:v>0.75593361367984691</c:v>
                </c:pt>
                <c:pt idx="22">
                  <c:v>0.7898123604910714</c:v>
                </c:pt>
                <c:pt idx="23">
                  <c:v>0.75858876753826521</c:v>
                </c:pt>
                <c:pt idx="24">
                  <c:v>0.78769033003826527</c:v>
                </c:pt>
                <c:pt idx="25">
                  <c:v>0.88828124999999991</c:v>
                </c:pt>
                <c:pt idx="26">
                  <c:v>0.79511469626913256</c:v>
                </c:pt>
                <c:pt idx="27">
                  <c:v>0.74474051339285718</c:v>
                </c:pt>
                <c:pt idx="28">
                  <c:v>0.73163514429209187</c:v>
                </c:pt>
                <c:pt idx="29">
                  <c:v>0.81406250000000002</c:v>
                </c:pt>
                <c:pt idx="30">
                  <c:v>0.7821916852678571</c:v>
                </c:pt>
                <c:pt idx="31">
                  <c:v>0.72889528858418373</c:v>
                </c:pt>
                <c:pt idx="32">
                  <c:v>0.8407490632971939</c:v>
                </c:pt>
                <c:pt idx="33">
                  <c:v>0.78527881855867343</c:v>
                </c:pt>
                <c:pt idx="34">
                  <c:v>0.8173828125</c:v>
                </c:pt>
                <c:pt idx="35">
                  <c:v>0.83339843749999998</c:v>
                </c:pt>
                <c:pt idx="36">
                  <c:v>0.76891442123724485</c:v>
                </c:pt>
                <c:pt idx="37">
                  <c:v>0.88962701291454072</c:v>
                </c:pt>
                <c:pt idx="38">
                  <c:v>0.88737394371811229</c:v>
                </c:pt>
                <c:pt idx="39">
                  <c:v>0.83125000000000004</c:v>
                </c:pt>
                <c:pt idx="40">
                  <c:v>0.84335937500000002</c:v>
                </c:pt>
                <c:pt idx="41">
                  <c:v>0.73954928651147944</c:v>
                </c:pt>
                <c:pt idx="42">
                  <c:v>0.80038813376913265</c:v>
                </c:pt>
                <c:pt idx="43">
                  <c:v>0.86367187499999998</c:v>
                </c:pt>
                <c:pt idx="44">
                  <c:v>0.84199218750000004</c:v>
                </c:pt>
                <c:pt idx="45">
                  <c:v>0.86128178810586742</c:v>
                </c:pt>
                <c:pt idx="46">
                  <c:v>0.86264399314413265</c:v>
                </c:pt>
                <c:pt idx="47">
                  <c:v>0.89414062499999991</c:v>
                </c:pt>
                <c:pt idx="48">
                  <c:v>0.90292968749999991</c:v>
                </c:pt>
                <c:pt idx="49">
                  <c:v>0.79960688376913258</c:v>
                </c:pt>
                <c:pt idx="50">
                  <c:v>0.83222656250000004</c:v>
                </c:pt>
                <c:pt idx="51">
                  <c:v>0.82519282126913263</c:v>
                </c:pt>
                <c:pt idx="52">
                  <c:v>0.75107920121173477</c:v>
                </c:pt>
                <c:pt idx="53">
                  <c:v>0.78932108976403059</c:v>
                </c:pt>
                <c:pt idx="54">
                  <c:v>0.86445312500000004</c:v>
                </c:pt>
                <c:pt idx="55">
                  <c:v>0.84101562500000004</c:v>
                </c:pt>
                <c:pt idx="56">
                  <c:v>0.88838887117346932</c:v>
                </c:pt>
                <c:pt idx="57">
                  <c:v>0.91660156249999991</c:v>
                </c:pt>
                <c:pt idx="58">
                  <c:v>0.850180365114796</c:v>
                </c:pt>
                <c:pt idx="59">
                  <c:v>0.89453125</c:v>
                </c:pt>
                <c:pt idx="60">
                  <c:v>0.8388671875</c:v>
                </c:pt>
                <c:pt idx="61">
                  <c:v>0.87675781250000007</c:v>
                </c:pt>
                <c:pt idx="62">
                  <c:v>0.86953124999999998</c:v>
                </c:pt>
                <c:pt idx="63">
                  <c:v>0.90078125000000009</c:v>
                </c:pt>
                <c:pt idx="64">
                  <c:v>0.86542968750000004</c:v>
                </c:pt>
                <c:pt idx="65">
                  <c:v>0.8572141063456632</c:v>
                </c:pt>
                <c:pt idx="66">
                  <c:v>0.87773437500000007</c:v>
                </c:pt>
                <c:pt idx="67">
                  <c:v>0.79529506138392858</c:v>
                </c:pt>
                <c:pt idx="68">
                  <c:v>0.88417968750000009</c:v>
                </c:pt>
                <c:pt idx="69">
                  <c:v>0.88671875</c:v>
                </c:pt>
                <c:pt idx="70">
                  <c:v>0.79758599728954083</c:v>
                </c:pt>
                <c:pt idx="71">
                  <c:v>0.9619140625</c:v>
                </c:pt>
                <c:pt idx="72">
                  <c:v>0.83299934231505102</c:v>
                </c:pt>
                <c:pt idx="73">
                  <c:v>0.86158123405612252</c:v>
                </c:pt>
                <c:pt idx="74">
                  <c:v>0.91855468749999991</c:v>
                </c:pt>
                <c:pt idx="75">
                  <c:v>0.82343750000000004</c:v>
                </c:pt>
                <c:pt idx="76">
                  <c:v>0.86445312500000004</c:v>
                </c:pt>
                <c:pt idx="77">
                  <c:v>0.77584502551020407</c:v>
                </c:pt>
                <c:pt idx="78">
                  <c:v>0.80078125</c:v>
                </c:pt>
                <c:pt idx="79">
                  <c:v>0.92558593749999996</c:v>
                </c:pt>
                <c:pt idx="80">
                  <c:v>0.80272690130739799</c:v>
                </c:pt>
                <c:pt idx="81">
                  <c:v>0.84052784199617347</c:v>
                </c:pt>
                <c:pt idx="82">
                  <c:v>0.91873654735331622</c:v>
                </c:pt>
                <c:pt idx="83">
                  <c:v>0.95878906249999996</c:v>
                </c:pt>
                <c:pt idx="84">
                  <c:v>0.87305484693877555</c:v>
                </c:pt>
                <c:pt idx="85">
                  <c:v>0.8497997050382653</c:v>
                </c:pt>
                <c:pt idx="86">
                  <c:v>0.78226343271683674</c:v>
                </c:pt>
                <c:pt idx="87">
                  <c:v>0.93515624999999991</c:v>
                </c:pt>
                <c:pt idx="88">
                  <c:v>0.85963608099489808</c:v>
                </c:pt>
                <c:pt idx="89">
                  <c:v>0.8739013671875</c:v>
                </c:pt>
                <c:pt idx="90">
                  <c:v>0.88222656250000009</c:v>
                </c:pt>
                <c:pt idx="91">
                  <c:v>0.85369848134566328</c:v>
                </c:pt>
                <c:pt idx="92">
                  <c:v>0.86885413345025508</c:v>
                </c:pt>
                <c:pt idx="93">
                  <c:v>0.82945432079081627</c:v>
                </c:pt>
                <c:pt idx="94">
                  <c:v>0.81678491709183676</c:v>
                </c:pt>
                <c:pt idx="95">
                  <c:v>0.8681640625</c:v>
                </c:pt>
                <c:pt idx="96">
                  <c:v>0.92636718749999991</c:v>
                </c:pt>
                <c:pt idx="97">
                  <c:v>0.87124023437499998</c:v>
                </c:pt>
                <c:pt idx="98">
                  <c:v>0.90703025350765309</c:v>
                </c:pt>
                <c:pt idx="99">
                  <c:v>0.88612035634566322</c:v>
                </c:pt>
                <c:pt idx="100">
                  <c:v>0.85214843750000002</c:v>
                </c:pt>
                <c:pt idx="101">
                  <c:v>0.87167619977678568</c:v>
                </c:pt>
                <c:pt idx="102">
                  <c:v>0.84171316964285714</c:v>
                </c:pt>
                <c:pt idx="103">
                  <c:v>0.84170469945790816</c:v>
                </c:pt>
                <c:pt idx="104">
                  <c:v>0.80488032126913256</c:v>
                </c:pt>
                <c:pt idx="105">
                  <c:v>0.90058593750000004</c:v>
                </c:pt>
                <c:pt idx="106">
                  <c:v>0.74586904097576523</c:v>
                </c:pt>
                <c:pt idx="107">
                  <c:v>0.85507812500000002</c:v>
                </c:pt>
                <c:pt idx="108">
                  <c:v>0.85223662707270409</c:v>
                </c:pt>
                <c:pt idx="109">
                  <c:v>0.82441406250000004</c:v>
                </c:pt>
                <c:pt idx="110">
                  <c:v>0.88523945711096941</c:v>
                </c:pt>
                <c:pt idx="111">
                  <c:v>0.89023437499999991</c:v>
                </c:pt>
                <c:pt idx="112">
                  <c:v>0.81572863520408156</c:v>
                </c:pt>
                <c:pt idx="113">
                  <c:v>0.92919473453443868</c:v>
                </c:pt>
                <c:pt idx="114">
                  <c:v>0.95429687499999993</c:v>
                </c:pt>
                <c:pt idx="115">
                  <c:v>0.90073740433673466</c:v>
                </c:pt>
                <c:pt idx="116">
                  <c:v>0.84907077088647964</c:v>
                </c:pt>
                <c:pt idx="117">
                  <c:v>0.7839240872130101</c:v>
                </c:pt>
                <c:pt idx="118">
                  <c:v>0.77580466757015309</c:v>
                </c:pt>
                <c:pt idx="119">
                  <c:v>0.8540372887436225</c:v>
                </c:pt>
                <c:pt idx="120">
                  <c:v>0.7890116788903061</c:v>
                </c:pt>
                <c:pt idx="121">
                  <c:v>0.84510971380739797</c:v>
                </c:pt>
                <c:pt idx="122">
                  <c:v>0.861328125</c:v>
                </c:pt>
                <c:pt idx="123">
                  <c:v>0.79846440529336737</c:v>
                </c:pt>
                <c:pt idx="124">
                  <c:v>0.82439911511479591</c:v>
                </c:pt>
                <c:pt idx="125">
                  <c:v>0.89609723772321437</c:v>
                </c:pt>
                <c:pt idx="126">
                  <c:v>0.83767887037627553</c:v>
                </c:pt>
                <c:pt idx="127">
                  <c:v>0.82600446428571428</c:v>
                </c:pt>
                <c:pt idx="128">
                  <c:v>0.83859713807397951</c:v>
                </c:pt>
                <c:pt idx="129">
                  <c:v>0.91933593750000009</c:v>
                </c:pt>
                <c:pt idx="130">
                  <c:v>0.93496641820790816</c:v>
                </c:pt>
                <c:pt idx="131">
                  <c:v>0.85963707748724494</c:v>
                </c:pt>
                <c:pt idx="132">
                  <c:v>0.88542181521045915</c:v>
                </c:pt>
                <c:pt idx="133">
                  <c:v>0.8779296875</c:v>
                </c:pt>
                <c:pt idx="134">
                  <c:v>0.92539062499999991</c:v>
                </c:pt>
                <c:pt idx="135">
                  <c:v>0.87576480787627564</c:v>
                </c:pt>
                <c:pt idx="136">
                  <c:v>0.88877501195790809</c:v>
                </c:pt>
                <c:pt idx="137">
                  <c:v>0.85702826052295922</c:v>
                </c:pt>
                <c:pt idx="138">
                  <c:v>0.9521484375</c:v>
                </c:pt>
                <c:pt idx="139">
                  <c:v>0.92948222257653068</c:v>
                </c:pt>
                <c:pt idx="140">
                  <c:v>0.91104661591198988</c:v>
                </c:pt>
                <c:pt idx="141">
                  <c:v>0.82919074856505104</c:v>
                </c:pt>
                <c:pt idx="142">
                  <c:v>0.8642578125</c:v>
                </c:pt>
                <c:pt idx="143">
                  <c:v>0.85520318478954083</c:v>
                </c:pt>
                <c:pt idx="144">
                  <c:v>0.88437250876913254</c:v>
                </c:pt>
                <c:pt idx="145">
                  <c:v>0.76865682796556123</c:v>
                </c:pt>
                <c:pt idx="146">
                  <c:v>0.82195073341836733</c:v>
                </c:pt>
                <c:pt idx="147">
                  <c:v>0.88630321269132661</c:v>
                </c:pt>
                <c:pt idx="148">
                  <c:v>0.8420933314732143</c:v>
                </c:pt>
                <c:pt idx="149">
                  <c:v>0.91621940768494903</c:v>
                </c:pt>
                <c:pt idx="150">
                  <c:v>0.80668397241709178</c:v>
                </c:pt>
                <c:pt idx="151">
                  <c:v>0.88122757892219394</c:v>
                </c:pt>
                <c:pt idx="152">
                  <c:v>0.90847865513392856</c:v>
                </c:pt>
                <c:pt idx="153">
                  <c:v>0.8044463488520408</c:v>
                </c:pt>
                <c:pt idx="154">
                  <c:v>0.83036959901147955</c:v>
                </c:pt>
                <c:pt idx="155">
                  <c:v>0.8151521643813775</c:v>
                </c:pt>
                <c:pt idx="156">
                  <c:v>0.8324702048788265</c:v>
                </c:pt>
                <c:pt idx="157">
                  <c:v>0.85130191725127546</c:v>
                </c:pt>
                <c:pt idx="158">
                  <c:v>0.83527832031250004</c:v>
                </c:pt>
                <c:pt idx="159">
                  <c:v>0.87482810507015296</c:v>
                </c:pt>
                <c:pt idx="160">
                  <c:v>0.82552116549744892</c:v>
                </c:pt>
                <c:pt idx="161">
                  <c:v>0.78189223931760199</c:v>
                </c:pt>
                <c:pt idx="162">
                  <c:v>0.84125677614795924</c:v>
                </c:pt>
                <c:pt idx="163">
                  <c:v>0.78647311463647962</c:v>
                </c:pt>
                <c:pt idx="164">
                  <c:v>0.8427953603316326</c:v>
                </c:pt>
                <c:pt idx="165">
                  <c:v>0.73879942602040805</c:v>
                </c:pt>
                <c:pt idx="166">
                  <c:v>0.71464694276147966</c:v>
                </c:pt>
                <c:pt idx="167">
                  <c:v>0.83441735092474489</c:v>
                </c:pt>
                <c:pt idx="168">
                  <c:v>0.7098388671875</c:v>
                </c:pt>
                <c:pt idx="169">
                  <c:v>0.78890106823979589</c:v>
                </c:pt>
                <c:pt idx="170">
                  <c:v>0.79407435825892858</c:v>
                </c:pt>
                <c:pt idx="171">
                  <c:v>0.70980947066326538</c:v>
                </c:pt>
                <c:pt idx="172">
                  <c:v>0.72241111288265303</c:v>
                </c:pt>
                <c:pt idx="173">
                  <c:v>0.75759227519132644</c:v>
                </c:pt>
                <c:pt idx="174">
                  <c:v>0.71346161511479589</c:v>
                </c:pt>
                <c:pt idx="175">
                  <c:v>0.84648985570790825</c:v>
                </c:pt>
                <c:pt idx="176">
                  <c:v>0.75179368622448983</c:v>
                </c:pt>
                <c:pt idx="177">
                  <c:v>0.77665567203443875</c:v>
                </c:pt>
                <c:pt idx="178">
                  <c:v>0.8532889229910714</c:v>
                </c:pt>
                <c:pt idx="179">
                  <c:v>0.71721091757015309</c:v>
                </c:pt>
                <c:pt idx="180">
                  <c:v>0.84782216597576532</c:v>
                </c:pt>
                <c:pt idx="181">
                  <c:v>0.77565070950255099</c:v>
                </c:pt>
                <c:pt idx="182">
                  <c:v>0.73144431600765303</c:v>
                </c:pt>
                <c:pt idx="183">
                  <c:v>0.85876913265306121</c:v>
                </c:pt>
                <c:pt idx="184">
                  <c:v>0.7238739636479592</c:v>
                </c:pt>
                <c:pt idx="185">
                  <c:v>0.75845324457908159</c:v>
                </c:pt>
                <c:pt idx="186">
                  <c:v>0.7599763831313775</c:v>
                </c:pt>
                <c:pt idx="187">
                  <c:v>0.80353555484693873</c:v>
                </c:pt>
                <c:pt idx="188">
                  <c:v>0.8327811104910714</c:v>
                </c:pt>
                <c:pt idx="189">
                  <c:v>0.85705217633928565</c:v>
                </c:pt>
                <c:pt idx="190">
                  <c:v>0.85314094387755113</c:v>
                </c:pt>
                <c:pt idx="191">
                  <c:v>0.82389090401785714</c:v>
                </c:pt>
                <c:pt idx="192">
                  <c:v>0.88205018335459195</c:v>
                </c:pt>
                <c:pt idx="193">
                  <c:v>0.85077178332270409</c:v>
                </c:pt>
                <c:pt idx="194">
                  <c:v>0.82047841597576532</c:v>
                </c:pt>
                <c:pt idx="195">
                  <c:v>0.89686752630739797</c:v>
                </c:pt>
                <c:pt idx="196">
                  <c:v>0.860678411989796</c:v>
                </c:pt>
                <c:pt idx="197">
                  <c:v>0.89960937500000004</c:v>
                </c:pt>
                <c:pt idx="198">
                  <c:v>0.89196976642219394</c:v>
                </c:pt>
                <c:pt idx="199">
                  <c:v>0.87892119738520402</c:v>
                </c:pt>
                <c:pt idx="200">
                  <c:v>0.88847706074617339</c:v>
                </c:pt>
                <c:pt idx="201">
                  <c:v>0.92265624999999996</c:v>
                </c:pt>
                <c:pt idx="202">
                  <c:v>0.81065399792729598</c:v>
                </c:pt>
                <c:pt idx="203">
                  <c:v>0.92289092394770411</c:v>
                </c:pt>
                <c:pt idx="204">
                  <c:v>0.951171875</c:v>
                </c:pt>
                <c:pt idx="205">
                  <c:v>0.79774942203443877</c:v>
                </c:pt>
                <c:pt idx="206">
                  <c:v>0.91529516103316322</c:v>
                </c:pt>
                <c:pt idx="207">
                  <c:v>0.90956881776147958</c:v>
                </c:pt>
                <c:pt idx="208">
                  <c:v>0.86061513472576534</c:v>
                </c:pt>
                <c:pt idx="209">
                  <c:v>0.85009665975765303</c:v>
                </c:pt>
                <c:pt idx="210">
                  <c:v>0.85631676498724496</c:v>
                </c:pt>
                <c:pt idx="211">
                  <c:v>0.81590551259566324</c:v>
                </c:pt>
                <c:pt idx="212">
                  <c:v>0.94160156250000004</c:v>
                </c:pt>
                <c:pt idx="213">
                  <c:v>0.89922622369260208</c:v>
                </c:pt>
                <c:pt idx="214">
                  <c:v>0.94080835459183676</c:v>
                </c:pt>
                <c:pt idx="215">
                  <c:v>0.8222686144770408</c:v>
                </c:pt>
                <c:pt idx="216">
                  <c:v>0.91328125000000004</c:v>
                </c:pt>
                <c:pt idx="217">
                  <c:v>0.87765913982780619</c:v>
                </c:pt>
                <c:pt idx="218">
                  <c:v>0.85381507095025511</c:v>
                </c:pt>
                <c:pt idx="219">
                  <c:v>0.8485441246811225</c:v>
                </c:pt>
                <c:pt idx="220">
                  <c:v>0.86649643255739794</c:v>
                </c:pt>
                <c:pt idx="221">
                  <c:v>0.7934351084183674</c:v>
                </c:pt>
                <c:pt idx="222">
                  <c:v>0.91946149553571432</c:v>
                </c:pt>
                <c:pt idx="223">
                  <c:v>0.86522690130739799</c:v>
                </c:pt>
                <c:pt idx="224">
                  <c:v>0.84834980867346943</c:v>
                </c:pt>
                <c:pt idx="225">
                  <c:v>0.88308254942602038</c:v>
                </c:pt>
                <c:pt idx="226">
                  <c:v>0.85566804846938782</c:v>
                </c:pt>
                <c:pt idx="227">
                  <c:v>0.92070063376913258</c:v>
                </c:pt>
                <c:pt idx="228">
                  <c:v>0.92007134885204067</c:v>
                </c:pt>
                <c:pt idx="229">
                  <c:v>0.89783761160714293</c:v>
                </c:pt>
                <c:pt idx="230">
                  <c:v>0.82040168606505104</c:v>
                </c:pt>
                <c:pt idx="231">
                  <c:v>0.83903360172193875</c:v>
                </c:pt>
                <c:pt idx="232">
                  <c:v>0.88433663504464288</c:v>
                </c:pt>
                <c:pt idx="233">
                  <c:v>0.84445202885841841</c:v>
                </c:pt>
                <c:pt idx="234">
                  <c:v>0.86267488440688778</c:v>
                </c:pt>
                <c:pt idx="235">
                  <c:v>0.85853396045918373</c:v>
                </c:pt>
                <c:pt idx="236">
                  <c:v>0.8081592793367347</c:v>
                </c:pt>
                <c:pt idx="237">
                  <c:v>0.86361208545918366</c:v>
                </c:pt>
                <c:pt idx="238">
                  <c:v>0.82093331473214282</c:v>
                </c:pt>
                <c:pt idx="239">
                  <c:v>0.78241739078443873</c:v>
                </c:pt>
                <c:pt idx="240">
                  <c:v>0.87841298628826525</c:v>
                </c:pt>
                <c:pt idx="241">
                  <c:v>0.8906175263073981</c:v>
                </c:pt>
                <c:pt idx="242">
                  <c:v>0.85523009008290818</c:v>
                </c:pt>
                <c:pt idx="243">
                  <c:v>0.84115862165178579</c:v>
                </c:pt>
                <c:pt idx="244">
                  <c:v>0.93132075095663258</c:v>
                </c:pt>
                <c:pt idx="245">
                  <c:v>0.94741210937499998</c:v>
                </c:pt>
                <c:pt idx="246">
                  <c:v>0.85028101084183672</c:v>
                </c:pt>
                <c:pt idx="247">
                  <c:v>0.83115234375000002</c:v>
                </c:pt>
                <c:pt idx="248">
                  <c:v>0.88786421795280623</c:v>
                </c:pt>
                <c:pt idx="249">
                  <c:v>0.85306620695153057</c:v>
                </c:pt>
                <c:pt idx="250">
                  <c:v>0.92632732780612237</c:v>
                </c:pt>
                <c:pt idx="251">
                  <c:v>0.82508619658801019</c:v>
                </c:pt>
                <c:pt idx="252">
                  <c:v>0.8971046914859695</c:v>
                </c:pt>
                <c:pt idx="253">
                  <c:v>0.98789062500000002</c:v>
                </c:pt>
                <c:pt idx="254">
                  <c:v>0.96015624999999993</c:v>
                </c:pt>
                <c:pt idx="255">
                  <c:v>0.89409578284438784</c:v>
                </c:pt>
                <c:pt idx="256">
                  <c:v>0.95</c:v>
                </c:pt>
                <c:pt idx="257">
                  <c:v>0.88167400749362246</c:v>
                </c:pt>
                <c:pt idx="258">
                  <c:v>0.9005809550382653</c:v>
                </c:pt>
                <c:pt idx="259">
                  <c:v>0.95839843749999998</c:v>
                </c:pt>
                <c:pt idx="260">
                  <c:v>0.95859375000000002</c:v>
                </c:pt>
                <c:pt idx="261">
                  <c:v>0.99199218749999996</c:v>
                </c:pt>
                <c:pt idx="262">
                  <c:v>0.86046715561224496</c:v>
                </c:pt>
                <c:pt idx="263">
                  <c:v>0.8861462651466836</c:v>
                </c:pt>
                <c:pt idx="264">
                  <c:v>0.94354472257653066</c:v>
                </c:pt>
                <c:pt idx="265">
                  <c:v>0.84778878348214282</c:v>
                </c:pt>
                <c:pt idx="266">
                  <c:v>0.88902413504464284</c:v>
                </c:pt>
                <c:pt idx="267">
                  <c:v>0.92519880022321432</c:v>
                </c:pt>
                <c:pt idx="268">
                  <c:v>0.88446368781887763</c:v>
                </c:pt>
                <c:pt idx="269">
                  <c:v>0.79456014827806121</c:v>
                </c:pt>
                <c:pt idx="270">
                  <c:v>0.89111926020408161</c:v>
                </c:pt>
                <c:pt idx="271">
                  <c:v>0.88375667649872458</c:v>
                </c:pt>
                <c:pt idx="272">
                  <c:v>0.79598014987244892</c:v>
                </c:pt>
                <c:pt idx="273">
                  <c:v>0.82258948501275508</c:v>
                </c:pt>
                <c:pt idx="274">
                  <c:v>0.8547712053571429</c:v>
                </c:pt>
                <c:pt idx="275">
                  <c:v>0.85277772241709193</c:v>
                </c:pt>
                <c:pt idx="276">
                  <c:v>0.88145129145408152</c:v>
                </c:pt>
                <c:pt idx="277">
                  <c:v>0.95115692761479587</c:v>
                </c:pt>
                <c:pt idx="278">
                  <c:v>0.90120575573979589</c:v>
                </c:pt>
                <c:pt idx="279">
                  <c:v>0.8710399394132653</c:v>
                </c:pt>
                <c:pt idx="280">
                  <c:v>0.95976562499999996</c:v>
                </c:pt>
                <c:pt idx="281">
                  <c:v>0.88974061304209195</c:v>
                </c:pt>
                <c:pt idx="282">
                  <c:v>0.92456652582908161</c:v>
                </c:pt>
                <c:pt idx="283">
                  <c:v>0.90867795360331627</c:v>
                </c:pt>
                <c:pt idx="284">
                  <c:v>0.89527164381377555</c:v>
                </c:pt>
                <c:pt idx="285">
                  <c:v>0.82560835857780612</c:v>
                </c:pt>
                <c:pt idx="286">
                  <c:v>0.89082629145408165</c:v>
                </c:pt>
                <c:pt idx="287">
                  <c:v>0.98300781250000002</c:v>
                </c:pt>
                <c:pt idx="288">
                  <c:v>0.95585439253826532</c:v>
                </c:pt>
                <c:pt idx="289">
                  <c:v>0.89521235251913267</c:v>
                </c:pt>
                <c:pt idx="290">
                  <c:v>0.85716527822066324</c:v>
                </c:pt>
                <c:pt idx="291">
                  <c:v>0.80916972257653053</c:v>
                </c:pt>
                <c:pt idx="292">
                  <c:v>0.93105468750000009</c:v>
                </c:pt>
                <c:pt idx="293">
                  <c:v>0.98007812500000002</c:v>
                </c:pt>
                <c:pt idx="294">
                  <c:v>0.93104721380739797</c:v>
                </c:pt>
                <c:pt idx="295">
                  <c:v>0.92426907286352034</c:v>
                </c:pt>
                <c:pt idx="296">
                  <c:v>0.91077307876275504</c:v>
                </c:pt>
                <c:pt idx="297">
                  <c:v>0.92324218750000009</c:v>
                </c:pt>
                <c:pt idx="298">
                  <c:v>0.93551698022959173</c:v>
                </c:pt>
                <c:pt idx="299">
                  <c:v>0.8994140625</c:v>
                </c:pt>
                <c:pt idx="300">
                  <c:v>0.91750587930484695</c:v>
                </c:pt>
                <c:pt idx="301">
                  <c:v>0.95721908880739803</c:v>
                </c:pt>
                <c:pt idx="302">
                  <c:v>0.9525365712691326</c:v>
                </c:pt>
                <c:pt idx="303">
                  <c:v>0.99062499999999998</c:v>
                </c:pt>
                <c:pt idx="304">
                  <c:v>0.9306640625</c:v>
                </c:pt>
                <c:pt idx="305">
                  <c:v>0.88889259805484699</c:v>
                </c:pt>
                <c:pt idx="306">
                  <c:v>0.85866898517219392</c:v>
                </c:pt>
                <c:pt idx="307">
                  <c:v>0.98710937499999996</c:v>
                </c:pt>
                <c:pt idx="308">
                  <c:v>0.92389887595663267</c:v>
                </c:pt>
                <c:pt idx="309">
                  <c:v>0.88802465322066326</c:v>
                </c:pt>
                <c:pt idx="310">
                  <c:v>0.95286092952806123</c:v>
                </c:pt>
                <c:pt idx="311">
                  <c:v>0.78897779815051017</c:v>
                </c:pt>
                <c:pt idx="312">
                  <c:v>0.89439672353316335</c:v>
                </c:pt>
                <c:pt idx="313">
                  <c:v>0.89746442522321423</c:v>
                </c:pt>
                <c:pt idx="314">
                  <c:v>0.92636718749999991</c:v>
                </c:pt>
                <c:pt idx="315">
                  <c:v>0.92382065130739788</c:v>
                </c:pt>
                <c:pt idx="316">
                  <c:v>0.94303551498724492</c:v>
                </c:pt>
                <c:pt idx="317">
                  <c:v>0.86078653140943884</c:v>
                </c:pt>
                <c:pt idx="318">
                  <c:v>0.88900271045918378</c:v>
                </c:pt>
                <c:pt idx="319">
                  <c:v>0.97910156250000002</c:v>
                </c:pt>
                <c:pt idx="320">
                  <c:v>0.9056192203443878</c:v>
                </c:pt>
                <c:pt idx="321">
                  <c:v>0.88499083227040809</c:v>
                </c:pt>
                <c:pt idx="322">
                  <c:v>0.98457031250000004</c:v>
                </c:pt>
                <c:pt idx="323">
                  <c:v>0.89490692761479584</c:v>
                </c:pt>
                <c:pt idx="324">
                  <c:v>0.83163913026147962</c:v>
                </c:pt>
                <c:pt idx="325">
                  <c:v>0.89729900749362246</c:v>
                </c:pt>
                <c:pt idx="326">
                  <c:v>0.89840013153698983</c:v>
                </c:pt>
                <c:pt idx="327">
                  <c:v>0.9033203125</c:v>
                </c:pt>
                <c:pt idx="328">
                  <c:v>0.90075633769132657</c:v>
                </c:pt>
                <c:pt idx="329">
                  <c:v>0.88087631536989797</c:v>
                </c:pt>
                <c:pt idx="330">
                  <c:v>0.92944684709821423</c:v>
                </c:pt>
                <c:pt idx="331">
                  <c:v>0.92271902901785707</c:v>
                </c:pt>
                <c:pt idx="332">
                  <c:v>0.98632563376913263</c:v>
                </c:pt>
                <c:pt idx="333">
                  <c:v>0.87893066406250009</c:v>
                </c:pt>
                <c:pt idx="334">
                  <c:v>0.9235301737882653</c:v>
                </c:pt>
                <c:pt idx="335">
                  <c:v>0.90200344786352038</c:v>
                </c:pt>
                <c:pt idx="336">
                  <c:v>0.89957798549107149</c:v>
                </c:pt>
                <c:pt idx="337">
                  <c:v>0.887762077487245</c:v>
                </c:pt>
                <c:pt idx="338">
                  <c:v>0.88749999999999996</c:v>
                </c:pt>
                <c:pt idx="339">
                  <c:v>0.93456782126913263</c:v>
                </c:pt>
                <c:pt idx="340">
                  <c:v>0.95139060507015305</c:v>
                </c:pt>
                <c:pt idx="341">
                  <c:v>0.94853316326530612</c:v>
                </c:pt>
                <c:pt idx="342">
                  <c:v>0.95371093750000002</c:v>
                </c:pt>
                <c:pt idx="343">
                  <c:v>0.92890625000000004</c:v>
                </c:pt>
                <c:pt idx="344">
                  <c:v>0.94687500000000002</c:v>
                </c:pt>
                <c:pt idx="345">
                  <c:v>0.97732382015306118</c:v>
                </c:pt>
                <c:pt idx="346">
                  <c:v>0.92369210379464284</c:v>
                </c:pt>
                <c:pt idx="347">
                  <c:v>0.84096580038265301</c:v>
                </c:pt>
                <c:pt idx="348">
                  <c:v>0.92361786511479593</c:v>
                </c:pt>
                <c:pt idx="349">
                  <c:v>0.98808593749999996</c:v>
                </c:pt>
                <c:pt idx="350">
                  <c:v>0.92479223134566313</c:v>
                </c:pt>
                <c:pt idx="351">
                  <c:v>0.92569156568877542</c:v>
                </c:pt>
                <c:pt idx="352">
                  <c:v>0.87264628507653064</c:v>
                </c:pt>
                <c:pt idx="353">
                  <c:v>0.89157515545280619</c:v>
                </c:pt>
                <c:pt idx="354">
                  <c:v>0.95975067761479593</c:v>
                </c:pt>
                <c:pt idx="355">
                  <c:v>0.90106724330357135</c:v>
                </c:pt>
                <c:pt idx="356">
                  <c:v>0.93103724888392869</c:v>
                </c:pt>
                <c:pt idx="357">
                  <c:v>0.92596659757653055</c:v>
                </c:pt>
                <c:pt idx="358">
                  <c:v>0.92445840640943877</c:v>
                </c:pt>
                <c:pt idx="359">
                  <c:v>0.98101981026785712</c:v>
                </c:pt>
                <c:pt idx="360">
                  <c:v>0.92225067761479584</c:v>
                </c:pt>
                <c:pt idx="361">
                  <c:v>0.98476562499999998</c:v>
                </c:pt>
                <c:pt idx="362">
                  <c:v>0.91720892458545911</c:v>
                </c:pt>
                <c:pt idx="363">
                  <c:v>0.88054099569515309</c:v>
                </c:pt>
                <c:pt idx="364">
                  <c:v>0.95781249999999996</c:v>
                </c:pt>
                <c:pt idx="365">
                  <c:v>0.9118552694515305</c:v>
                </c:pt>
                <c:pt idx="366">
                  <c:v>0.95058593749999998</c:v>
                </c:pt>
                <c:pt idx="367">
                  <c:v>0.91578294403698979</c:v>
                </c:pt>
                <c:pt idx="368">
                  <c:v>0.82759835379464286</c:v>
                </c:pt>
                <c:pt idx="369">
                  <c:v>0.89605837452168369</c:v>
                </c:pt>
                <c:pt idx="370">
                  <c:v>0.98710937499999996</c:v>
                </c:pt>
                <c:pt idx="371">
                  <c:v>0.86977489237882644</c:v>
                </c:pt>
                <c:pt idx="372">
                  <c:v>0.83264608577806121</c:v>
                </c:pt>
                <c:pt idx="373">
                  <c:v>0.88209801498724483</c:v>
                </c:pt>
                <c:pt idx="374">
                  <c:v>0.88440788424744898</c:v>
                </c:pt>
                <c:pt idx="375">
                  <c:v>0.83533262914540818</c:v>
                </c:pt>
                <c:pt idx="376">
                  <c:v>0.86300322863520407</c:v>
                </c:pt>
                <c:pt idx="377">
                  <c:v>0.80761021205357142</c:v>
                </c:pt>
                <c:pt idx="378">
                  <c:v>0.91205456792091844</c:v>
                </c:pt>
                <c:pt idx="379">
                  <c:v>0.88481893734056127</c:v>
                </c:pt>
                <c:pt idx="380">
                  <c:v>0.85014947385204087</c:v>
                </c:pt>
                <c:pt idx="381">
                  <c:v>0.82628796635841839</c:v>
                </c:pt>
                <c:pt idx="382">
                  <c:v>0.77858936543367341</c:v>
                </c:pt>
                <c:pt idx="383">
                  <c:v>0.91484225526147944</c:v>
                </c:pt>
                <c:pt idx="384">
                  <c:v>0.86021155532525517</c:v>
                </c:pt>
                <c:pt idx="385">
                  <c:v>0.84830745774872451</c:v>
                </c:pt>
                <c:pt idx="386">
                  <c:v>0.88938486527423466</c:v>
                </c:pt>
                <c:pt idx="387">
                  <c:v>0.84212422273596943</c:v>
                </c:pt>
                <c:pt idx="388">
                  <c:v>0.89191994180484691</c:v>
                </c:pt>
                <c:pt idx="389">
                  <c:v>0.76253089126275508</c:v>
                </c:pt>
                <c:pt idx="390">
                  <c:v>0.8273402622767857</c:v>
                </c:pt>
                <c:pt idx="391">
                  <c:v>0.85487085459183676</c:v>
                </c:pt>
                <c:pt idx="392">
                  <c:v>0.88353296396683678</c:v>
                </c:pt>
                <c:pt idx="393">
                  <c:v>0.88328234614158152</c:v>
                </c:pt>
                <c:pt idx="394">
                  <c:v>0.91190011160714279</c:v>
                </c:pt>
                <c:pt idx="395">
                  <c:v>0.80439502949617347</c:v>
                </c:pt>
                <c:pt idx="396">
                  <c:v>0.89807278380102051</c:v>
                </c:pt>
                <c:pt idx="397">
                  <c:v>0.78298240194515312</c:v>
                </c:pt>
                <c:pt idx="398">
                  <c:v>0.87107531489158152</c:v>
                </c:pt>
                <c:pt idx="399">
                  <c:v>0.8294269172512756</c:v>
                </c:pt>
                <c:pt idx="400">
                  <c:v>0.84560247927295917</c:v>
                </c:pt>
                <c:pt idx="401">
                  <c:v>0.85012406329719392</c:v>
                </c:pt>
                <c:pt idx="402">
                  <c:v>0.85730827487244898</c:v>
                </c:pt>
                <c:pt idx="403">
                  <c:v>0.87853804607780606</c:v>
                </c:pt>
                <c:pt idx="404">
                  <c:v>0.85004882812500004</c:v>
                </c:pt>
                <c:pt idx="405">
                  <c:v>0.85603924186862246</c:v>
                </c:pt>
                <c:pt idx="406">
                  <c:v>0.92477479272959173</c:v>
                </c:pt>
                <c:pt idx="407">
                  <c:v>0.89129763233418369</c:v>
                </c:pt>
                <c:pt idx="408">
                  <c:v>0.88594148596938771</c:v>
                </c:pt>
                <c:pt idx="409">
                  <c:v>0.77859584263392856</c:v>
                </c:pt>
                <c:pt idx="410">
                  <c:v>0.85141701211734688</c:v>
                </c:pt>
                <c:pt idx="411">
                  <c:v>0.77560337611607133</c:v>
                </c:pt>
                <c:pt idx="412">
                  <c:v>0.87152273995535723</c:v>
                </c:pt>
                <c:pt idx="413">
                  <c:v>0.81652732382015314</c:v>
                </c:pt>
                <c:pt idx="414">
                  <c:v>0.78599529655612244</c:v>
                </c:pt>
                <c:pt idx="415">
                  <c:v>0.91562001753826538</c:v>
                </c:pt>
                <c:pt idx="416">
                  <c:v>0.78184988839285718</c:v>
                </c:pt>
                <c:pt idx="417">
                  <c:v>0.83316924426020411</c:v>
                </c:pt>
                <c:pt idx="418">
                  <c:v>0.85889917490433676</c:v>
                </c:pt>
                <c:pt idx="419">
                  <c:v>0.81270079320790822</c:v>
                </c:pt>
                <c:pt idx="420">
                  <c:v>0.88981335698341835</c:v>
                </c:pt>
                <c:pt idx="421">
                  <c:v>0.94042570153061222</c:v>
                </c:pt>
                <c:pt idx="422">
                  <c:v>0.8174366230867347</c:v>
                </c:pt>
                <c:pt idx="423">
                  <c:v>0.86613171635841846</c:v>
                </c:pt>
                <c:pt idx="424">
                  <c:v>0.85880600286989794</c:v>
                </c:pt>
                <c:pt idx="425">
                  <c:v>0.79651576450892858</c:v>
                </c:pt>
                <c:pt idx="426">
                  <c:v>0.88396344866071441</c:v>
                </c:pt>
                <c:pt idx="427">
                  <c:v>0.9287109375</c:v>
                </c:pt>
                <c:pt idx="428">
                  <c:v>0.76492645886479593</c:v>
                </c:pt>
                <c:pt idx="429">
                  <c:v>0.80804717394770409</c:v>
                </c:pt>
                <c:pt idx="430">
                  <c:v>0.92751664142219381</c:v>
                </c:pt>
                <c:pt idx="431">
                  <c:v>0.85586585220025513</c:v>
                </c:pt>
                <c:pt idx="432">
                  <c:v>0.92201301419005111</c:v>
                </c:pt>
                <c:pt idx="433">
                  <c:v>0.8265161631058674</c:v>
                </c:pt>
                <c:pt idx="434">
                  <c:v>0.81967175542091841</c:v>
                </c:pt>
                <c:pt idx="435">
                  <c:v>0.91194046954719377</c:v>
                </c:pt>
                <c:pt idx="436">
                  <c:v>0.83078065210459184</c:v>
                </c:pt>
                <c:pt idx="437">
                  <c:v>0.77983298788265298</c:v>
                </c:pt>
                <c:pt idx="438">
                  <c:v>0.88676857461734704</c:v>
                </c:pt>
                <c:pt idx="439">
                  <c:v>0.86696179448341837</c:v>
                </c:pt>
                <c:pt idx="440">
                  <c:v>0.91606445312499996</c:v>
                </c:pt>
                <c:pt idx="441">
                  <c:v>0.88848901865433683</c:v>
                </c:pt>
                <c:pt idx="442">
                  <c:v>0.85529486208545924</c:v>
                </c:pt>
                <c:pt idx="443">
                  <c:v>0.92634626116071428</c:v>
                </c:pt>
                <c:pt idx="444">
                  <c:v>0.79346500318877544</c:v>
                </c:pt>
                <c:pt idx="445">
                  <c:v>0.93033372528698988</c:v>
                </c:pt>
                <c:pt idx="446">
                  <c:v>0.9458909638073979</c:v>
                </c:pt>
                <c:pt idx="447">
                  <c:v>0.9544896962691326</c:v>
                </c:pt>
                <c:pt idx="448">
                  <c:v>0.87128657126913267</c:v>
                </c:pt>
                <c:pt idx="449">
                  <c:v>0.95151267538265305</c:v>
                </c:pt>
                <c:pt idx="450">
                  <c:v>0.90047731983418378</c:v>
                </c:pt>
                <c:pt idx="451">
                  <c:v>0.89933035714285725</c:v>
                </c:pt>
                <c:pt idx="452">
                  <c:v>0.87393225845025513</c:v>
                </c:pt>
                <c:pt idx="453">
                  <c:v>0.8927510164221939</c:v>
                </c:pt>
                <c:pt idx="454">
                  <c:v>0.80446876992984684</c:v>
                </c:pt>
                <c:pt idx="455">
                  <c:v>0.95643534757653059</c:v>
                </c:pt>
                <c:pt idx="456">
                  <c:v>0.78297343351403059</c:v>
                </c:pt>
                <c:pt idx="457">
                  <c:v>0.86514219945790816</c:v>
                </c:pt>
                <c:pt idx="458">
                  <c:v>0.93046376753826521</c:v>
                </c:pt>
                <c:pt idx="459">
                  <c:v>0.89589295679209191</c:v>
                </c:pt>
                <c:pt idx="460">
                  <c:v>0.92061941964285721</c:v>
                </c:pt>
                <c:pt idx="461">
                  <c:v>0.87254663584183678</c:v>
                </c:pt>
                <c:pt idx="462">
                  <c:v>0.86452985491071432</c:v>
                </c:pt>
                <c:pt idx="463">
                  <c:v>0.89122488839285707</c:v>
                </c:pt>
                <c:pt idx="464">
                  <c:v>0.85602030851403066</c:v>
                </c:pt>
                <c:pt idx="465">
                  <c:v>0.89426817602040809</c:v>
                </c:pt>
                <c:pt idx="466">
                  <c:v>0.89915148676658152</c:v>
                </c:pt>
                <c:pt idx="467">
                  <c:v>0.91405402981505102</c:v>
                </c:pt>
                <c:pt idx="468">
                  <c:v>0.82148885921556125</c:v>
                </c:pt>
                <c:pt idx="469">
                  <c:v>0.94966418207908154</c:v>
                </c:pt>
                <c:pt idx="470">
                  <c:v>0.86471420599489801</c:v>
                </c:pt>
                <c:pt idx="471">
                  <c:v>0.9415965800382653</c:v>
                </c:pt>
                <c:pt idx="472">
                  <c:v>0.82475685586734693</c:v>
                </c:pt>
                <c:pt idx="473">
                  <c:v>0.88936393893494903</c:v>
                </c:pt>
                <c:pt idx="474">
                  <c:v>0.92668556680484682</c:v>
                </c:pt>
                <c:pt idx="475">
                  <c:v>0.83438048070790816</c:v>
                </c:pt>
                <c:pt idx="476">
                  <c:v>0.80380211654974487</c:v>
                </c:pt>
                <c:pt idx="477">
                  <c:v>0.84491091358418369</c:v>
                </c:pt>
                <c:pt idx="478">
                  <c:v>0.93000338807397953</c:v>
                </c:pt>
                <c:pt idx="479">
                  <c:v>0.86244070870535716</c:v>
                </c:pt>
                <c:pt idx="480">
                  <c:v>0.85638552295918369</c:v>
                </c:pt>
                <c:pt idx="481">
                  <c:v>0.92870346380739788</c:v>
                </c:pt>
                <c:pt idx="482">
                  <c:v>0.92678023357780615</c:v>
                </c:pt>
                <c:pt idx="483">
                  <c:v>0.86668277662627558</c:v>
                </c:pt>
                <c:pt idx="484">
                  <c:v>0.83869977678571428</c:v>
                </c:pt>
                <c:pt idx="485">
                  <c:v>0.95195312499999996</c:v>
                </c:pt>
                <c:pt idx="486">
                  <c:v>0.88828473772321437</c:v>
                </c:pt>
                <c:pt idx="487">
                  <c:v>0.89585409359056123</c:v>
                </c:pt>
                <c:pt idx="488">
                  <c:v>0.87257952008928574</c:v>
                </c:pt>
                <c:pt idx="489">
                  <c:v>0.84306790098852047</c:v>
                </c:pt>
                <c:pt idx="490">
                  <c:v>0.90090630978954089</c:v>
                </c:pt>
                <c:pt idx="491">
                  <c:v>0.96166643415178565</c:v>
                </c:pt>
                <c:pt idx="492">
                  <c:v>0.89085120376275517</c:v>
                </c:pt>
                <c:pt idx="493">
                  <c:v>0.9448227240114796</c:v>
                </c:pt>
                <c:pt idx="494">
                  <c:v>0.94674147002551012</c:v>
                </c:pt>
                <c:pt idx="495">
                  <c:v>0.89187260841836746</c:v>
                </c:pt>
                <c:pt idx="496">
                  <c:v>0.98496093750000002</c:v>
                </c:pt>
                <c:pt idx="497">
                  <c:v>0.89060905612244889</c:v>
                </c:pt>
                <c:pt idx="498">
                  <c:v>0.93038703762755115</c:v>
                </c:pt>
                <c:pt idx="499">
                  <c:v>0.9318135164221939</c:v>
                </c:pt>
                <c:pt idx="500">
                  <c:v>0.86439981265943877</c:v>
                </c:pt>
                <c:pt idx="501">
                  <c:v>0.96015624999999993</c:v>
                </c:pt>
                <c:pt idx="502">
                  <c:v>0.95871532206632648</c:v>
                </c:pt>
                <c:pt idx="503">
                  <c:v>0.95256746253188773</c:v>
                </c:pt>
                <c:pt idx="504">
                  <c:v>0.95812091438137748</c:v>
                </c:pt>
                <c:pt idx="505">
                  <c:v>0.85253408003826525</c:v>
                </c:pt>
                <c:pt idx="506">
                  <c:v>0.96152343750000002</c:v>
                </c:pt>
                <c:pt idx="507">
                  <c:v>0.96131816007653059</c:v>
                </c:pt>
                <c:pt idx="508">
                  <c:v>0.896661750637755</c:v>
                </c:pt>
                <c:pt idx="509">
                  <c:v>0.95445481903698981</c:v>
                </c:pt>
                <c:pt idx="510">
                  <c:v>0.88589415258290827</c:v>
                </c:pt>
                <c:pt idx="511">
                  <c:v>0.8831408442283164</c:v>
                </c:pt>
                <c:pt idx="512">
                  <c:v>0.86510184151785718</c:v>
                </c:pt>
                <c:pt idx="513">
                  <c:v>0.93196149553571428</c:v>
                </c:pt>
                <c:pt idx="514">
                  <c:v>0.91539481026785707</c:v>
                </c:pt>
                <c:pt idx="515">
                  <c:v>0.86435845822704083</c:v>
                </c:pt>
                <c:pt idx="516">
                  <c:v>0.8604955556441326</c:v>
                </c:pt>
                <c:pt idx="517">
                  <c:v>0.93554189253826525</c:v>
                </c:pt>
                <c:pt idx="518">
                  <c:v>0.92082967952806127</c:v>
                </c:pt>
                <c:pt idx="519">
                  <c:v>0.92028409996811233</c:v>
                </c:pt>
                <c:pt idx="520">
                  <c:v>0.85954141422193875</c:v>
                </c:pt>
                <c:pt idx="521">
                  <c:v>0.87832031249999998</c:v>
                </c:pt>
                <c:pt idx="522">
                  <c:v>0.89740363919005106</c:v>
                </c:pt>
                <c:pt idx="523">
                  <c:v>0.83593799824617343</c:v>
                </c:pt>
                <c:pt idx="524">
                  <c:v>0.9638497488839286</c:v>
                </c:pt>
                <c:pt idx="525">
                  <c:v>0.89820481903698979</c:v>
                </c:pt>
                <c:pt idx="526">
                  <c:v>0.9467628946109693</c:v>
                </c:pt>
                <c:pt idx="527">
                  <c:v>0.90219626913265305</c:v>
                </c:pt>
                <c:pt idx="528">
                  <c:v>0.9874950175382653</c:v>
                </c:pt>
                <c:pt idx="529">
                  <c:v>0.89106495137117347</c:v>
                </c:pt>
                <c:pt idx="530">
                  <c:v>0.90097656249999991</c:v>
                </c:pt>
                <c:pt idx="531">
                  <c:v>0.95972825653698979</c:v>
                </c:pt>
                <c:pt idx="532">
                  <c:v>0.8910086495535714</c:v>
                </c:pt>
                <c:pt idx="533">
                  <c:v>0.96054687500000002</c:v>
                </c:pt>
                <c:pt idx="534">
                  <c:v>0.94979472257653053</c:v>
                </c:pt>
                <c:pt idx="535">
                  <c:v>0.89890884088010203</c:v>
                </c:pt>
                <c:pt idx="536">
                  <c:v>0.9255037268813775</c:v>
                </c:pt>
                <c:pt idx="537">
                  <c:v>0.92890375876913267</c:v>
                </c:pt>
                <c:pt idx="538">
                  <c:v>0.90161082987882657</c:v>
                </c:pt>
                <c:pt idx="539">
                  <c:v>0.92707370057397953</c:v>
                </c:pt>
                <c:pt idx="540">
                  <c:v>0.98349410076530619</c:v>
                </c:pt>
                <c:pt idx="541">
                  <c:v>0.86743114237882657</c:v>
                </c:pt>
                <c:pt idx="542">
                  <c:v>0.99062499999999998</c:v>
                </c:pt>
                <c:pt idx="543">
                  <c:v>0.95518375318877558</c:v>
                </c:pt>
                <c:pt idx="544">
                  <c:v>0.86306152343749998</c:v>
                </c:pt>
                <c:pt idx="545">
                  <c:v>0.89358757174744885</c:v>
                </c:pt>
                <c:pt idx="546">
                  <c:v>0.92572644292091844</c:v>
                </c:pt>
                <c:pt idx="547">
                  <c:v>0.90146484374999991</c:v>
                </c:pt>
                <c:pt idx="548">
                  <c:v>0.96347656250000002</c:v>
                </c:pt>
                <c:pt idx="549">
                  <c:v>0.88281798070790818</c:v>
                </c:pt>
                <c:pt idx="550">
                  <c:v>0.83525241151147955</c:v>
                </c:pt>
                <c:pt idx="551">
                  <c:v>0.89306042729591839</c:v>
                </c:pt>
                <c:pt idx="552">
                  <c:v>0.86731206154336737</c:v>
                </c:pt>
                <c:pt idx="553">
                  <c:v>0.88623196348852051</c:v>
                </c:pt>
                <c:pt idx="554">
                  <c:v>0.90190330038265309</c:v>
                </c:pt>
                <c:pt idx="555">
                  <c:v>0.92752610809948988</c:v>
                </c:pt>
                <c:pt idx="556">
                  <c:v>0.85284797512755106</c:v>
                </c:pt>
                <c:pt idx="557">
                  <c:v>0.90116938376913258</c:v>
                </c:pt>
                <c:pt idx="558">
                  <c:v>0.86809331154336744</c:v>
                </c:pt>
                <c:pt idx="559">
                  <c:v>0.88818259725765314</c:v>
                </c:pt>
                <c:pt idx="560">
                  <c:v>0.8070083306760204</c:v>
                </c:pt>
                <c:pt idx="561">
                  <c:v>0.96171874999999996</c:v>
                </c:pt>
                <c:pt idx="562">
                  <c:v>0.85970234773596943</c:v>
                </c:pt>
                <c:pt idx="563">
                  <c:v>0.90111806441326525</c:v>
                </c:pt>
                <c:pt idx="564">
                  <c:v>0.89154077646683683</c:v>
                </c:pt>
                <c:pt idx="565">
                  <c:v>0.86620097257653061</c:v>
                </c:pt>
                <c:pt idx="566">
                  <c:v>0.78632364078443873</c:v>
                </c:pt>
                <c:pt idx="567">
                  <c:v>0.94841009646045926</c:v>
                </c:pt>
                <c:pt idx="568">
                  <c:v>0.94867865114795913</c:v>
                </c:pt>
                <c:pt idx="569">
                  <c:v>0.86347207828443884</c:v>
                </c:pt>
                <c:pt idx="570">
                  <c:v>0.76792490433673466</c:v>
                </c:pt>
                <c:pt idx="571">
                  <c:v>0.95644531249999998</c:v>
                </c:pt>
                <c:pt idx="572">
                  <c:v>0.81688506457270404</c:v>
                </c:pt>
                <c:pt idx="573">
                  <c:v>0.80543337452168362</c:v>
                </c:pt>
                <c:pt idx="574">
                  <c:v>0.91390555245535721</c:v>
                </c:pt>
                <c:pt idx="575">
                  <c:v>0.76649892378826523</c:v>
                </c:pt>
                <c:pt idx="576">
                  <c:v>0.92512505978954085</c:v>
                </c:pt>
                <c:pt idx="577">
                  <c:v>0.82469905931122445</c:v>
                </c:pt>
                <c:pt idx="578">
                  <c:v>0.77581164301658156</c:v>
                </c:pt>
                <c:pt idx="579">
                  <c:v>0.80565359933035718</c:v>
                </c:pt>
                <c:pt idx="580">
                  <c:v>0.80357890226403061</c:v>
                </c:pt>
                <c:pt idx="581">
                  <c:v>0.80327796157525511</c:v>
                </c:pt>
                <c:pt idx="582">
                  <c:v>0.8690011160714286</c:v>
                </c:pt>
                <c:pt idx="583">
                  <c:v>0.86968321508290825</c:v>
                </c:pt>
                <c:pt idx="584">
                  <c:v>0.81658661511479591</c:v>
                </c:pt>
                <c:pt idx="585">
                  <c:v>0.83144979671556118</c:v>
                </c:pt>
                <c:pt idx="586">
                  <c:v>0.87962771045918364</c:v>
                </c:pt>
                <c:pt idx="587">
                  <c:v>0.78977000956632648</c:v>
                </c:pt>
                <c:pt idx="588">
                  <c:v>0.95917968749999993</c:v>
                </c:pt>
                <c:pt idx="589">
                  <c:v>0.88407904177295915</c:v>
                </c:pt>
                <c:pt idx="590">
                  <c:v>0.85322116151147964</c:v>
                </c:pt>
                <c:pt idx="591">
                  <c:v>0.93222656249999991</c:v>
                </c:pt>
                <c:pt idx="592">
                  <c:v>0.91878188775510194</c:v>
                </c:pt>
                <c:pt idx="593">
                  <c:v>0.88648108657525504</c:v>
                </c:pt>
                <c:pt idx="594">
                  <c:v>0.88694844148596941</c:v>
                </c:pt>
                <c:pt idx="595">
                  <c:v>0.9181446308992347</c:v>
                </c:pt>
                <c:pt idx="596">
                  <c:v>0.91812669403698988</c:v>
                </c:pt>
                <c:pt idx="597">
                  <c:v>0.85311852279974498</c:v>
                </c:pt>
                <c:pt idx="598">
                  <c:v>0.90781000876913254</c:v>
                </c:pt>
                <c:pt idx="599">
                  <c:v>0.84248694595025508</c:v>
                </c:pt>
                <c:pt idx="600">
                  <c:v>0.86297981106505106</c:v>
                </c:pt>
                <c:pt idx="601">
                  <c:v>0.89807876275510212</c:v>
                </c:pt>
                <c:pt idx="602">
                  <c:v>0.92772939253826525</c:v>
                </c:pt>
                <c:pt idx="603">
                  <c:v>0.86941864636479593</c:v>
                </c:pt>
                <c:pt idx="604">
                  <c:v>0.85903868383290816</c:v>
                </c:pt>
                <c:pt idx="605">
                  <c:v>0.88971121651785712</c:v>
                </c:pt>
                <c:pt idx="606">
                  <c:v>0.89398666693239792</c:v>
                </c:pt>
                <c:pt idx="607">
                  <c:v>0.9513651945153061</c:v>
                </c:pt>
                <c:pt idx="608">
                  <c:v>0.92701391103316322</c:v>
                </c:pt>
                <c:pt idx="609">
                  <c:v>0.89341069435586729</c:v>
                </c:pt>
                <c:pt idx="610">
                  <c:v>0.95496552136479596</c:v>
                </c:pt>
                <c:pt idx="611">
                  <c:v>0.98001733896683674</c:v>
                </c:pt>
                <c:pt idx="612">
                  <c:v>0.89437978316326538</c:v>
                </c:pt>
                <c:pt idx="613">
                  <c:v>0.88978944116709191</c:v>
                </c:pt>
                <c:pt idx="614">
                  <c:v>0.91697225765306123</c:v>
                </c:pt>
                <c:pt idx="615">
                  <c:v>0.98297044403698985</c:v>
                </c:pt>
                <c:pt idx="616">
                  <c:v>0.8936388911033164</c:v>
                </c:pt>
                <c:pt idx="617">
                  <c:v>0.91980578364158161</c:v>
                </c:pt>
                <c:pt idx="618">
                  <c:v>0.9604696468431122</c:v>
                </c:pt>
                <c:pt idx="619">
                  <c:v>0.92577975526147949</c:v>
                </c:pt>
                <c:pt idx="620">
                  <c:v>0.90022171954719377</c:v>
                </c:pt>
                <c:pt idx="621">
                  <c:v>0.87518136160714288</c:v>
                </c:pt>
                <c:pt idx="622">
                  <c:v>0.92033741230867339</c:v>
                </c:pt>
                <c:pt idx="623">
                  <c:v>0.8113490513392857</c:v>
                </c:pt>
                <c:pt idx="624">
                  <c:v>0.93170988121811216</c:v>
                </c:pt>
                <c:pt idx="625">
                  <c:v>0.96502411511479591</c:v>
                </c:pt>
                <c:pt idx="626">
                  <c:v>0.95903419961734693</c:v>
                </c:pt>
                <c:pt idx="627">
                  <c:v>0.92568658322704067</c:v>
                </c:pt>
                <c:pt idx="628">
                  <c:v>0.91820740991709182</c:v>
                </c:pt>
                <c:pt idx="629">
                  <c:v>0.87222775829081634</c:v>
                </c:pt>
                <c:pt idx="630">
                  <c:v>0.84142717633928577</c:v>
                </c:pt>
                <c:pt idx="631">
                  <c:v>0.95695750956632653</c:v>
                </c:pt>
                <c:pt idx="632">
                  <c:v>0.98574218749999998</c:v>
                </c:pt>
                <c:pt idx="633">
                  <c:v>0.98172632334183674</c:v>
                </c:pt>
                <c:pt idx="634">
                  <c:v>0.92919971699617343</c:v>
                </c:pt>
                <c:pt idx="635">
                  <c:v>0.89873594945790813</c:v>
                </c:pt>
                <c:pt idx="636">
                  <c:v>0.92825554049744885</c:v>
                </c:pt>
                <c:pt idx="637">
                  <c:v>0.9072265625</c:v>
                </c:pt>
                <c:pt idx="638">
                  <c:v>0.92635323660714275</c:v>
                </c:pt>
                <c:pt idx="639">
                  <c:v>0.90468750000000009</c:v>
                </c:pt>
                <c:pt idx="640">
                  <c:v>0.92489736128826538</c:v>
                </c:pt>
                <c:pt idx="641">
                  <c:v>0.90383400430484695</c:v>
                </c:pt>
                <c:pt idx="642">
                  <c:v>0.95582449776785716</c:v>
                </c:pt>
                <c:pt idx="643">
                  <c:v>0.90400540098852056</c:v>
                </c:pt>
                <c:pt idx="644">
                  <c:v>0.89538624043367343</c:v>
                </c:pt>
                <c:pt idx="645">
                  <c:v>0.93366300621811216</c:v>
                </c:pt>
                <c:pt idx="646">
                  <c:v>0.98108806999362241</c:v>
                </c:pt>
                <c:pt idx="647">
                  <c:v>0.91933294802295928</c:v>
                </c:pt>
                <c:pt idx="648">
                  <c:v>0.9060262874681122</c:v>
                </c:pt>
                <c:pt idx="649">
                  <c:v>0.89412318638392851</c:v>
                </c:pt>
                <c:pt idx="650">
                  <c:v>0.92953354193239801</c:v>
                </c:pt>
                <c:pt idx="651">
                  <c:v>0.95714983258928565</c:v>
                </c:pt>
                <c:pt idx="652">
                  <c:v>0.95542639907525506</c:v>
                </c:pt>
                <c:pt idx="653">
                  <c:v>0.98281249999999998</c:v>
                </c:pt>
                <c:pt idx="654">
                  <c:v>0.92525410554846932</c:v>
                </c:pt>
                <c:pt idx="655">
                  <c:v>0.95597496811224492</c:v>
                </c:pt>
                <c:pt idx="656">
                  <c:v>0.920166015625</c:v>
                </c:pt>
                <c:pt idx="657">
                  <c:v>0.95854392538265298</c:v>
                </c:pt>
                <c:pt idx="658">
                  <c:v>0.92721470424107144</c:v>
                </c:pt>
                <c:pt idx="659">
                  <c:v>0.9580078125</c:v>
                </c:pt>
                <c:pt idx="660">
                  <c:v>0.92019591039540805</c:v>
                </c:pt>
                <c:pt idx="661">
                  <c:v>0.95286491549744889</c:v>
                </c:pt>
                <c:pt idx="662">
                  <c:v>0.83844467474489792</c:v>
                </c:pt>
                <c:pt idx="663">
                  <c:v>0.92999890385841844</c:v>
                </c:pt>
                <c:pt idx="664">
                  <c:v>0.83404167330994894</c:v>
                </c:pt>
                <c:pt idx="665">
                  <c:v>0.89112723214285716</c:v>
                </c:pt>
                <c:pt idx="666">
                  <c:v>0.89823321906887754</c:v>
                </c:pt>
                <c:pt idx="667">
                  <c:v>0.85077128507653055</c:v>
                </c:pt>
                <c:pt idx="668">
                  <c:v>0.89346699617346936</c:v>
                </c:pt>
                <c:pt idx="669">
                  <c:v>0.95819664779974489</c:v>
                </c:pt>
                <c:pt idx="670">
                  <c:v>0.91499770806760194</c:v>
                </c:pt>
                <c:pt idx="671">
                  <c:v>0.9886693837691326</c:v>
                </c:pt>
                <c:pt idx="672">
                  <c:v>0.96260562818877549</c:v>
                </c:pt>
                <c:pt idx="673">
                  <c:v>0.92022630341198974</c:v>
                </c:pt>
                <c:pt idx="674">
                  <c:v>0.90448222257653055</c:v>
                </c:pt>
                <c:pt idx="675">
                  <c:v>0.86004115513392865</c:v>
                </c:pt>
                <c:pt idx="676">
                  <c:v>0.86942861128826532</c:v>
                </c:pt>
                <c:pt idx="677">
                  <c:v>0.95756487165178561</c:v>
                </c:pt>
                <c:pt idx="678">
                  <c:v>0.90342793367346941</c:v>
                </c:pt>
                <c:pt idx="679">
                  <c:v>0.87146843112244898</c:v>
                </c:pt>
                <c:pt idx="680">
                  <c:v>0.85890664859693877</c:v>
                </c:pt>
                <c:pt idx="681">
                  <c:v>0.85274932238520407</c:v>
                </c:pt>
                <c:pt idx="682">
                  <c:v>0.86287517936862246</c:v>
                </c:pt>
                <c:pt idx="683">
                  <c:v>0.85768993144132655</c:v>
                </c:pt>
                <c:pt idx="684">
                  <c:v>0.890625</c:v>
                </c:pt>
                <c:pt idx="685">
                  <c:v>0.85805315290178574</c:v>
                </c:pt>
                <c:pt idx="686">
                  <c:v>0.7830825494260204</c:v>
                </c:pt>
                <c:pt idx="687">
                  <c:v>0.86095045440051021</c:v>
                </c:pt>
                <c:pt idx="688">
                  <c:v>0.83584532445790816</c:v>
                </c:pt>
                <c:pt idx="689">
                  <c:v>0.87296665736607137</c:v>
                </c:pt>
                <c:pt idx="690">
                  <c:v>0.88749701052295915</c:v>
                </c:pt>
                <c:pt idx="691">
                  <c:v>0.91245465959821437</c:v>
                </c:pt>
                <c:pt idx="692">
                  <c:v>0.85653848453443882</c:v>
                </c:pt>
                <c:pt idx="693">
                  <c:v>0.88437499999999991</c:v>
                </c:pt>
                <c:pt idx="694">
                  <c:v>0.85657934072066333</c:v>
                </c:pt>
                <c:pt idx="695">
                  <c:v>0.82810357541454072</c:v>
                </c:pt>
                <c:pt idx="696">
                  <c:v>0.89962282764668378</c:v>
                </c:pt>
                <c:pt idx="697">
                  <c:v>0.95464764030612248</c:v>
                </c:pt>
                <c:pt idx="698">
                  <c:v>0.95973323899872442</c:v>
                </c:pt>
                <c:pt idx="699">
                  <c:v>0.8644132653061225</c:v>
                </c:pt>
                <c:pt idx="700">
                  <c:v>0.85234474649234693</c:v>
                </c:pt>
                <c:pt idx="701">
                  <c:v>0.79124681122448981</c:v>
                </c:pt>
                <c:pt idx="702">
                  <c:v>0.88678053252551026</c:v>
                </c:pt>
                <c:pt idx="703">
                  <c:v>0.9001131018813775</c:v>
                </c:pt>
                <c:pt idx="704">
                  <c:v>0.82969248246173466</c:v>
                </c:pt>
                <c:pt idx="705">
                  <c:v>0.92955098054846941</c:v>
                </c:pt>
                <c:pt idx="706">
                  <c:v>0.92202048788265301</c:v>
                </c:pt>
                <c:pt idx="707">
                  <c:v>0.82860730229591839</c:v>
                </c:pt>
                <c:pt idx="708">
                  <c:v>0.95562171157525511</c:v>
                </c:pt>
                <c:pt idx="709">
                  <c:v>0.82712900589923466</c:v>
                </c:pt>
                <c:pt idx="710">
                  <c:v>0.91441625478316313</c:v>
                </c:pt>
                <c:pt idx="711">
                  <c:v>0.89010134327168378</c:v>
                </c:pt>
                <c:pt idx="712">
                  <c:v>0.91472566565688784</c:v>
                </c:pt>
                <c:pt idx="713">
                  <c:v>0.83898826132015314</c:v>
                </c:pt>
                <c:pt idx="714">
                  <c:v>0.8877999441964286</c:v>
                </c:pt>
                <c:pt idx="715">
                  <c:v>0.92236527423469394</c:v>
                </c:pt>
                <c:pt idx="716">
                  <c:v>0.96054438376913265</c:v>
                </c:pt>
                <c:pt idx="717">
                  <c:v>0.89587003746811233</c:v>
                </c:pt>
                <c:pt idx="718">
                  <c:v>0.83327636718749998</c:v>
                </c:pt>
                <c:pt idx="719">
                  <c:v>0.83051060267857135</c:v>
                </c:pt>
                <c:pt idx="720">
                  <c:v>0.9249063297193878</c:v>
                </c:pt>
                <c:pt idx="721">
                  <c:v>0.91973204320790813</c:v>
                </c:pt>
                <c:pt idx="722">
                  <c:v>0.91554328762755111</c:v>
                </c:pt>
                <c:pt idx="723">
                  <c:v>0.87159797512755111</c:v>
                </c:pt>
                <c:pt idx="724">
                  <c:v>0.86855618223852049</c:v>
                </c:pt>
                <c:pt idx="725">
                  <c:v>0.82480668048469385</c:v>
                </c:pt>
                <c:pt idx="726">
                  <c:v>0.92274792729591848</c:v>
                </c:pt>
                <c:pt idx="727">
                  <c:v>0.9190878109056122</c:v>
                </c:pt>
                <c:pt idx="728">
                  <c:v>0.88730568399234699</c:v>
                </c:pt>
                <c:pt idx="729">
                  <c:v>0.94566824776785718</c:v>
                </c:pt>
                <c:pt idx="730">
                  <c:v>0.89752421476403055</c:v>
                </c:pt>
                <c:pt idx="731">
                  <c:v>0.85858129384566328</c:v>
                </c:pt>
                <c:pt idx="732">
                  <c:v>0.91792590082908165</c:v>
                </c:pt>
                <c:pt idx="733">
                  <c:v>0.92675532126913263</c:v>
                </c:pt>
                <c:pt idx="734">
                  <c:v>0.91320452008928577</c:v>
                </c:pt>
                <c:pt idx="735">
                  <c:v>0.8923035913584183</c:v>
                </c:pt>
                <c:pt idx="736">
                  <c:v>0.91522690130739792</c:v>
                </c:pt>
                <c:pt idx="737">
                  <c:v>0.83737593670280619</c:v>
                </c:pt>
                <c:pt idx="738">
                  <c:v>0.89598662707270416</c:v>
                </c:pt>
                <c:pt idx="739">
                  <c:v>0.79786352040816322</c:v>
                </c:pt>
                <c:pt idx="740">
                  <c:v>0.89022739955357144</c:v>
                </c:pt>
                <c:pt idx="741">
                  <c:v>0.79885204081632655</c:v>
                </c:pt>
                <c:pt idx="742">
                  <c:v>0.88864795918367356</c:v>
                </c:pt>
                <c:pt idx="743">
                  <c:v>0.92906170280612255</c:v>
                </c:pt>
                <c:pt idx="744">
                  <c:v>0.93177116549744898</c:v>
                </c:pt>
                <c:pt idx="745">
                  <c:v>0.86499720982142858</c:v>
                </c:pt>
                <c:pt idx="746">
                  <c:v>0.88473274075255115</c:v>
                </c:pt>
                <c:pt idx="747">
                  <c:v>0.893121711575255</c:v>
                </c:pt>
                <c:pt idx="748">
                  <c:v>0.84988938934948988</c:v>
                </c:pt>
                <c:pt idx="749">
                  <c:v>0.89863281250000004</c:v>
                </c:pt>
                <c:pt idx="750">
                  <c:v>0.83635851801658156</c:v>
                </c:pt>
                <c:pt idx="751">
                  <c:v>0.89423678651147953</c:v>
                </c:pt>
                <c:pt idx="752">
                  <c:v>0.95229442362882655</c:v>
                </c:pt>
                <c:pt idx="753">
                  <c:v>0.83993791852678568</c:v>
                </c:pt>
                <c:pt idx="754">
                  <c:v>0.9501953125</c:v>
                </c:pt>
                <c:pt idx="755">
                  <c:v>0.99160156249999998</c:v>
                </c:pt>
                <c:pt idx="756">
                  <c:v>0.89226024394132653</c:v>
                </c:pt>
                <c:pt idx="757">
                  <c:v>0.93124003507653064</c:v>
                </c:pt>
                <c:pt idx="758">
                  <c:v>0.82865762515943875</c:v>
                </c:pt>
                <c:pt idx="759">
                  <c:v>0.95852748325892856</c:v>
                </c:pt>
                <c:pt idx="760">
                  <c:v>0.92728346221301017</c:v>
                </c:pt>
                <c:pt idx="761">
                  <c:v>0.88915417729591839</c:v>
                </c:pt>
                <c:pt idx="762">
                  <c:v>0.91859803491709191</c:v>
                </c:pt>
                <c:pt idx="763">
                  <c:v>0.86557417889030619</c:v>
                </c:pt>
                <c:pt idx="764">
                  <c:v>0.96139887595663265</c:v>
                </c:pt>
                <c:pt idx="765">
                  <c:v>0.84017358896683669</c:v>
                </c:pt>
                <c:pt idx="766">
                  <c:v>0.86376405054209193</c:v>
                </c:pt>
                <c:pt idx="767">
                  <c:v>0.89432746731505097</c:v>
                </c:pt>
                <c:pt idx="768">
                  <c:v>0.92686842315051021</c:v>
                </c:pt>
                <c:pt idx="769">
                  <c:v>0.89221091757015314</c:v>
                </c:pt>
                <c:pt idx="770">
                  <c:v>0.91116071428571432</c:v>
                </c:pt>
                <c:pt idx="771">
                  <c:v>0.94650829081632648</c:v>
                </c:pt>
                <c:pt idx="772">
                  <c:v>0.89068478954081631</c:v>
                </c:pt>
                <c:pt idx="773">
                  <c:v>0.92885144292091848</c:v>
                </c:pt>
                <c:pt idx="774">
                  <c:v>0.92560437260841844</c:v>
                </c:pt>
                <c:pt idx="775">
                  <c:v>0.89116759008290813</c:v>
                </c:pt>
                <c:pt idx="776">
                  <c:v>0.85499691087372442</c:v>
                </c:pt>
                <c:pt idx="777">
                  <c:v>0.85833067602040825</c:v>
                </c:pt>
                <c:pt idx="778">
                  <c:v>0.98807597257653068</c:v>
                </c:pt>
                <c:pt idx="779">
                  <c:v>0.92840351961096945</c:v>
                </c:pt>
                <c:pt idx="780">
                  <c:v>0.84648038903061229</c:v>
                </c:pt>
                <c:pt idx="781">
                  <c:v>0.85303531568877555</c:v>
                </c:pt>
                <c:pt idx="782">
                  <c:v>0.82025669642857135</c:v>
                </c:pt>
                <c:pt idx="783">
                  <c:v>0.86311832350127549</c:v>
                </c:pt>
                <c:pt idx="784">
                  <c:v>0.88907993861607149</c:v>
                </c:pt>
                <c:pt idx="785">
                  <c:v>0.8574393136160714</c:v>
                </c:pt>
                <c:pt idx="786">
                  <c:v>0.88530871332908156</c:v>
                </c:pt>
                <c:pt idx="787">
                  <c:v>0.86300023915816326</c:v>
                </c:pt>
                <c:pt idx="788">
                  <c:v>0.80686931999362244</c:v>
                </c:pt>
                <c:pt idx="789">
                  <c:v>0.83119319993622454</c:v>
                </c:pt>
                <c:pt idx="790">
                  <c:v>0.84200215242346943</c:v>
                </c:pt>
                <c:pt idx="791">
                  <c:v>0.92867107780612246</c:v>
                </c:pt>
                <c:pt idx="792">
                  <c:v>0.7649653220663265</c:v>
                </c:pt>
                <c:pt idx="793">
                  <c:v>0.80446029974489797</c:v>
                </c:pt>
                <c:pt idx="794">
                  <c:v>0.86133808992346939</c:v>
                </c:pt>
                <c:pt idx="795">
                  <c:v>0.76719397720025506</c:v>
                </c:pt>
                <c:pt idx="796">
                  <c:v>0.88969477439413258</c:v>
                </c:pt>
                <c:pt idx="797">
                  <c:v>0.83617665816326525</c:v>
                </c:pt>
                <c:pt idx="798">
                  <c:v>0.83374720982142858</c:v>
                </c:pt>
                <c:pt idx="799">
                  <c:v>0.82442900988520407</c:v>
                </c:pt>
                <c:pt idx="800">
                  <c:v>0.85622907366071432</c:v>
                </c:pt>
                <c:pt idx="801">
                  <c:v>0.89092394770408156</c:v>
                </c:pt>
                <c:pt idx="802">
                  <c:v>0.82641352439413263</c:v>
                </c:pt>
                <c:pt idx="803">
                  <c:v>0.92847825653698979</c:v>
                </c:pt>
                <c:pt idx="804">
                  <c:v>0.88000089684311222</c:v>
                </c:pt>
                <c:pt idx="805">
                  <c:v>0.9194365832270408</c:v>
                </c:pt>
                <c:pt idx="806">
                  <c:v>0.82334632095025506</c:v>
                </c:pt>
                <c:pt idx="807">
                  <c:v>0.92334781568877555</c:v>
                </c:pt>
                <c:pt idx="808">
                  <c:v>0.93476562500000004</c:v>
                </c:pt>
                <c:pt idx="809">
                  <c:v>0.89467574139030615</c:v>
                </c:pt>
                <c:pt idx="810">
                  <c:v>0.89210578762755111</c:v>
                </c:pt>
                <c:pt idx="811">
                  <c:v>0.83002481265943873</c:v>
                </c:pt>
                <c:pt idx="812">
                  <c:v>0.89304797114158152</c:v>
                </c:pt>
                <c:pt idx="813">
                  <c:v>0.80567352917729596</c:v>
                </c:pt>
                <c:pt idx="814">
                  <c:v>0.85920609454719388</c:v>
                </c:pt>
                <c:pt idx="815">
                  <c:v>0.82714395328443879</c:v>
                </c:pt>
                <c:pt idx="816">
                  <c:v>0.87067671795280621</c:v>
                </c:pt>
                <c:pt idx="817">
                  <c:v>0.87311862244897964</c:v>
                </c:pt>
                <c:pt idx="818">
                  <c:v>0.80985431281887754</c:v>
                </c:pt>
                <c:pt idx="819">
                  <c:v>0.8564627511160714</c:v>
                </c:pt>
                <c:pt idx="820">
                  <c:v>0.8526073222257653</c:v>
                </c:pt>
                <c:pt idx="821">
                  <c:v>0.89555414939413258</c:v>
                </c:pt>
                <c:pt idx="822">
                  <c:v>0.83213986766581627</c:v>
                </c:pt>
                <c:pt idx="823">
                  <c:v>0.84885303730867345</c:v>
                </c:pt>
                <c:pt idx="824">
                  <c:v>0.8350306919642857</c:v>
                </c:pt>
                <c:pt idx="825">
                  <c:v>0.83059779575892856</c:v>
                </c:pt>
                <c:pt idx="826">
                  <c:v>0.79639518893494887</c:v>
                </c:pt>
                <c:pt idx="827">
                  <c:v>0.90805215640943882</c:v>
                </c:pt>
                <c:pt idx="828">
                  <c:v>0.78442980707908161</c:v>
                </c:pt>
                <c:pt idx="829">
                  <c:v>0.85630630181760203</c:v>
                </c:pt>
                <c:pt idx="830">
                  <c:v>0.88960857780612246</c:v>
                </c:pt>
                <c:pt idx="831">
                  <c:v>0.91985610650510208</c:v>
                </c:pt>
                <c:pt idx="832">
                  <c:v>0.95449218749999998</c:v>
                </c:pt>
                <c:pt idx="833">
                  <c:v>0.86755121970663263</c:v>
                </c:pt>
                <c:pt idx="834">
                  <c:v>0.87259646045918371</c:v>
                </c:pt>
                <c:pt idx="835">
                  <c:v>0.85557537468112244</c:v>
                </c:pt>
                <c:pt idx="836">
                  <c:v>0.92360989317602038</c:v>
                </c:pt>
                <c:pt idx="837">
                  <c:v>0.81012336575255106</c:v>
                </c:pt>
                <c:pt idx="838">
                  <c:v>0.85540497448979591</c:v>
                </c:pt>
                <c:pt idx="839">
                  <c:v>0.86331712372448988</c:v>
                </c:pt>
                <c:pt idx="840">
                  <c:v>0.84110630580357137</c:v>
                </c:pt>
                <c:pt idx="841">
                  <c:v>0.90841288663903064</c:v>
                </c:pt>
                <c:pt idx="842">
                  <c:v>0.91428222656249991</c:v>
                </c:pt>
                <c:pt idx="843">
                  <c:v>0.90024314413265305</c:v>
                </c:pt>
                <c:pt idx="844">
                  <c:v>0.83853834502551017</c:v>
                </c:pt>
                <c:pt idx="845">
                  <c:v>0.85858478156887752</c:v>
                </c:pt>
                <c:pt idx="846">
                  <c:v>0.85992207429846934</c:v>
                </c:pt>
                <c:pt idx="847">
                  <c:v>0.91345264668367343</c:v>
                </c:pt>
                <c:pt idx="848">
                  <c:v>0.88047622369260203</c:v>
                </c:pt>
                <c:pt idx="849">
                  <c:v>0.79968660315688778</c:v>
                </c:pt>
                <c:pt idx="850">
                  <c:v>0.84755510602678574</c:v>
                </c:pt>
                <c:pt idx="851">
                  <c:v>0.80864805883290813</c:v>
                </c:pt>
                <c:pt idx="852">
                  <c:v>0.85231534996811231</c:v>
                </c:pt>
                <c:pt idx="853">
                  <c:v>0.8924560546875</c:v>
                </c:pt>
                <c:pt idx="854">
                  <c:v>0.76692841198979589</c:v>
                </c:pt>
                <c:pt idx="855">
                  <c:v>0.8872987085459183</c:v>
                </c:pt>
                <c:pt idx="856">
                  <c:v>0.8956124441964286</c:v>
                </c:pt>
                <c:pt idx="857">
                  <c:v>0.88752790178571428</c:v>
                </c:pt>
                <c:pt idx="858">
                  <c:v>0.80879803093112246</c:v>
                </c:pt>
                <c:pt idx="859">
                  <c:v>0.82850765306122454</c:v>
                </c:pt>
                <c:pt idx="860">
                  <c:v>0.8243612484056122</c:v>
                </c:pt>
                <c:pt idx="861">
                  <c:v>0.92223024952168364</c:v>
                </c:pt>
                <c:pt idx="862">
                  <c:v>0.86021803252551021</c:v>
                </c:pt>
                <c:pt idx="863">
                  <c:v>0.8468047472895408</c:v>
                </c:pt>
                <c:pt idx="864">
                  <c:v>0.92540407764668364</c:v>
                </c:pt>
                <c:pt idx="865">
                  <c:v>0.89677485251913258</c:v>
                </c:pt>
                <c:pt idx="866">
                  <c:v>0.85900480309311222</c:v>
                </c:pt>
                <c:pt idx="867">
                  <c:v>0.95458237005739799</c:v>
                </c:pt>
                <c:pt idx="868">
                  <c:v>0.89185267857142869</c:v>
                </c:pt>
                <c:pt idx="869">
                  <c:v>0.92678421954719381</c:v>
                </c:pt>
                <c:pt idx="870">
                  <c:v>0.89747239716198979</c:v>
                </c:pt>
                <c:pt idx="871">
                  <c:v>0.83788564253826525</c:v>
                </c:pt>
                <c:pt idx="872">
                  <c:v>0.93176717952806132</c:v>
                </c:pt>
                <c:pt idx="873">
                  <c:v>0.87486597177933678</c:v>
                </c:pt>
                <c:pt idx="874">
                  <c:v>0.89873844068877551</c:v>
                </c:pt>
                <c:pt idx="875">
                  <c:v>0.89483717315051026</c:v>
                </c:pt>
                <c:pt idx="876">
                  <c:v>0.92979063695790809</c:v>
                </c:pt>
                <c:pt idx="877">
                  <c:v>0.83167350924744898</c:v>
                </c:pt>
                <c:pt idx="878">
                  <c:v>0.90518873565051017</c:v>
                </c:pt>
                <c:pt idx="879">
                  <c:v>0.86688655931122449</c:v>
                </c:pt>
                <c:pt idx="880">
                  <c:v>0.9247872488839286</c:v>
                </c:pt>
                <c:pt idx="881">
                  <c:v>0.92863719706632653</c:v>
                </c:pt>
                <c:pt idx="882">
                  <c:v>0.90546127630739792</c:v>
                </c:pt>
                <c:pt idx="883">
                  <c:v>0.86233458227040816</c:v>
                </c:pt>
                <c:pt idx="884">
                  <c:v>0.92961973852040813</c:v>
                </c:pt>
                <c:pt idx="885">
                  <c:v>0.95639449139030608</c:v>
                </c:pt>
                <c:pt idx="886">
                  <c:v>0.90140953842474492</c:v>
                </c:pt>
                <c:pt idx="887">
                  <c:v>0.8883156289859695</c:v>
                </c:pt>
                <c:pt idx="888">
                  <c:v>0.86297183912627562</c:v>
                </c:pt>
                <c:pt idx="889">
                  <c:v>0.86258470184948988</c:v>
                </c:pt>
                <c:pt idx="890">
                  <c:v>0.90248276068239797</c:v>
                </c:pt>
                <c:pt idx="891">
                  <c:v>0.86649593431122451</c:v>
                </c:pt>
                <c:pt idx="892">
                  <c:v>0.85315489477040818</c:v>
                </c:pt>
                <c:pt idx="893">
                  <c:v>0.88739237882653055</c:v>
                </c:pt>
                <c:pt idx="894">
                  <c:v>0.82553710937500002</c:v>
                </c:pt>
                <c:pt idx="895">
                  <c:v>0.8771942761479592</c:v>
                </c:pt>
                <c:pt idx="896">
                  <c:v>0.88598184390943868</c:v>
                </c:pt>
                <c:pt idx="897">
                  <c:v>0.84710220025510197</c:v>
                </c:pt>
                <c:pt idx="898">
                  <c:v>0.83791454081632655</c:v>
                </c:pt>
                <c:pt idx="899">
                  <c:v>0.82446637834821423</c:v>
                </c:pt>
                <c:pt idx="900">
                  <c:v>0.8223353794642857</c:v>
                </c:pt>
                <c:pt idx="901">
                  <c:v>0.93072285554846945</c:v>
                </c:pt>
                <c:pt idx="902">
                  <c:v>0.79327118542729591</c:v>
                </c:pt>
                <c:pt idx="903">
                  <c:v>0.85482750717474498</c:v>
                </c:pt>
                <c:pt idx="904">
                  <c:v>0.89140624999999996</c:v>
                </c:pt>
                <c:pt idx="905">
                  <c:v>0.86991689253826521</c:v>
                </c:pt>
                <c:pt idx="906">
                  <c:v>0.82509317203443877</c:v>
                </c:pt>
                <c:pt idx="907">
                  <c:v>0.85279914700255111</c:v>
                </c:pt>
                <c:pt idx="908">
                  <c:v>0.8530637157206632</c:v>
                </c:pt>
                <c:pt idx="909">
                  <c:v>0.82081722337372454</c:v>
                </c:pt>
                <c:pt idx="910">
                  <c:v>0.8528529575892857</c:v>
                </c:pt>
                <c:pt idx="911">
                  <c:v>0.88826181839923479</c:v>
                </c:pt>
                <c:pt idx="912">
                  <c:v>0.89396125637755097</c:v>
                </c:pt>
                <c:pt idx="913">
                  <c:v>0.83155044244260201</c:v>
                </c:pt>
                <c:pt idx="914">
                  <c:v>0.80299396125637756</c:v>
                </c:pt>
                <c:pt idx="915">
                  <c:v>0.88231574856505102</c:v>
                </c:pt>
                <c:pt idx="916">
                  <c:v>0.82711455676020407</c:v>
                </c:pt>
                <c:pt idx="917">
                  <c:v>0.90111108896683678</c:v>
                </c:pt>
                <c:pt idx="918">
                  <c:v>0.83432368064413265</c:v>
                </c:pt>
                <c:pt idx="919">
                  <c:v>0.83927574936224492</c:v>
                </c:pt>
                <c:pt idx="920">
                  <c:v>0.85669991629464282</c:v>
                </c:pt>
                <c:pt idx="921">
                  <c:v>0.93005171795280606</c:v>
                </c:pt>
                <c:pt idx="922">
                  <c:v>0.9405851403061225</c:v>
                </c:pt>
                <c:pt idx="923">
                  <c:v>0.83495994100765314</c:v>
                </c:pt>
                <c:pt idx="924">
                  <c:v>0.86506347656250004</c:v>
                </c:pt>
                <c:pt idx="925">
                  <c:v>0.9541015625</c:v>
                </c:pt>
                <c:pt idx="926">
                  <c:v>0.87661332110969392</c:v>
                </c:pt>
                <c:pt idx="927">
                  <c:v>0.92326709980867339</c:v>
                </c:pt>
                <c:pt idx="928">
                  <c:v>0.93060477120535712</c:v>
                </c:pt>
                <c:pt idx="929">
                  <c:v>0.95683593749999996</c:v>
                </c:pt>
                <c:pt idx="930">
                  <c:v>0.95183304767219379</c:v>
                </c:pt>
                <c:pt idx="931">
                  <c:v>0.84471659757653061</c:v>
                </c:pt>
                <c:pt idx="932">
                  <c:v>0.90099449936224496</c:v>
                </c:pt>
                <c:pt idx="933">
                  <c:v>0.98183095503826534</c:v>
                </c:pt>
                <c:pt idx="934">
                  <c:v>0.96462352519132655</c:v>
                </c:pt>
                <c:pt idx="935">
                  <c:v>0.90936902104591844</c:v>
                </c:pt>
                <c:pt idx="936">
                  <c:v>0.9023945711096939</c:v>
                </c:pt>
                <c:pt idx="937">
                  <c:v>0.95431929607780608</c:v>
                </c:pt>
                <c:pt idx="938">
                  <c:v>0.98977648676658159</c:v>
                </c:pt>
                <c:pt idx="939">
                  <c:v>0.87180972975127558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4-4BEA-BD06-B3CC44909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Batch-</a:t>
            </a:r>
            <a:r>
              <a:rPr lang="en-US" altLang="ko-KR" baseline="0" dirty="0"/>
              <a:t>ZS </a:t>
            </a:r>
            <a:r>
              <a:rPr lang="en-US" altLang="ko-KR" dirty="0"/>
              <a:t>Gradient Sparsity vs</a:t>
            </a:r>
            <a:r>
              <a:rPr lang="en-US" altLang="ko-KR" baseline="0" dirty="0"/>
              <a:t> Skip Ratio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skip ratio q_size=8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Sheet1!$F$2:$F$941</c:f>
              <c:numCache>
                <c:formatCode>0.00E+00</c:formatCode>
                <c:ptCount val="940"/>
                <c:pt idx="0">
                  <c:v>5.8905832416286698E-2</c:v>
                </c:pt>
                <c:pt idx="1">
                  <c:v>6.10753026253733E-2</c:v>
                </c:pt>
                <c:pt idx="2">
                  <c:v>7.4092123879893002E-2</c:v>
                </c:pt>
                <c:pt idx="3">
                  <c:v>9.4151862914635995E-2</c:v>
                </c:pt>
                <c:pt idx="4">
                  <c:v>9.6242729130639804E-2</c:v>
                </c:pt>
                <c:pt idx="5">
                  <c:v>8.6747366766231696E-2</c:v>
                </c:pt>
                <c:pt idx="6">
                  <c:v>7.9704448986008397E-2</c:v>
                </c:pt>
                <c:pt idx="7">
                  <c:v>9.6494261908504894E-2</c:v>
                </c:pt>
                <c:pt idx="8">
                  <c:v>0.112120735733375</c:v>
                </c:pt>
                <c:pt idx="9">
                  <c:v>0.123439710737305</c:v>
                </c:pt>
                <c:pt idx="10">
                  <c:v>0.127574280773463</c:v>
                </c:pt>
                <c:pt idx="11">
                  <c:v>0.114698946706492</c:v>
                </c:pt>
                <c:pt idx="12">
                  <c:v>0.12016978462505799</c:v>
                </c:pt>
                <c:pt idx="13">
                  <c:v>0.123361106744222</c:v>
                </c:pt>
                <c:pt idx="14">
                  <c:v>0.13021537494104701</c:v>
                </c:pt>
                <c:pt idx="15">
                  <c:v>0.12529476497406</c:v>
                </c:pt>
                <c:pt idx="16">
                  <c:v>0.123376827542839</c:v>
                </c:pt>
                <c:pt idx="17">
                  <c:v>0.12274799559817599</c:v>
                </c:pt>
                <c:pt idx="18">
                  <c:v>0.124225750668133</c:v>
                </c:pt>
                <c:pt idx="19">
                  <c:v>0.12691400723156701</c:v>
                </c:pt>
                <c:pt idx="20">
                  <c:v>0.13818581983964701</c:v>
                </c:pt>
                <c:pt idx="21">
                  <c:v>0.13535607608866501</c:v>
                </c:pt>
                <c:pt idx="22">
                  <c:v>0.12738563119006399</c:v>
                </c:pt>
                <c:pt idx="23">
                  <c:v>0.13719540952680301</c:v>
                </c:pt>
                <c:pt idx="24">
                  <c:v>0.13290363150448001</c:v>
                </c:pt>
                <c:pt idx="25">
                  <c:v>0.13791856626316601</c:v>
                </c:pt>
                <c:pt idx="26">
                  <c:v>0.13754126709636799</c:v>
                </c:pt>
                <c:pt idx="27">
                  <c:v>0.143468008174815</c:v>
                </c:pt>
                <c:pt idx="28">
                  <c:v>0.13735261751296901</c:v>
                </c:pt>
                <c:pt idx="29">
                  <c:v>0.15063669234397101</c:v>
                </c:pt>
                <c:pt idx="30">
                  <c:v>0.159157365194151</c:v>
                </c:pt>
                <c:pt idx="31">
                  <c:v>0.14678509668291101</c:v>
                </c:pt>
                <c:pt idx="32">
                  <c:v>0.15392233925483401</c:v>
                </c:pt>
                <c:pt idx="33">
                  <c:v>0.15327778651155399</c:v>
                </c:pt>
                <c:pt idx="34">
                  <c:v>0.146046219147932</c:v>
                </c:pt>
                <c:pt idx="35">
                  <c:v>0.15008646439239101</c:v>
                </c:pt>
                <c:pt idx="36">
                  <c:v>0.153309228108787</c:v>
                </c:pt>
                <c:pt idx="37">
                  <c:v>0.15723942776293001</c:v>
                </c:pt>
                <c:pt idx="38">
                  <c:v>0.149190378871246</c:v>
                </c:pt>
                <c:pt idx="39">
                  <c:v>0.14848294293350101</c:v>
                </c:pt>
                <c:pt idx="40">
                  <c:v>0.14695802546769299</c:v>
                </c:pt>
                <c:pt idx="41">
                  <c:v>0.15434680081748101</c:v>
                </c:pt>
                <c:pt idx="42">
                  <c:v>0.15135984908033301</c:v>
                </c:pt>
                <c:pt idx="43">
                  <c:v>0.14897028769061399</c:v>
                </c:pt>
                <c:pt idx="44">
                  <c:v>0.15881150762458701</c:v>
                </c:pt>
                <c:pt idx="45">
                  <c:v>0.15964470995126501</c:v>
                </c:pt>
                <c:pt idx="46">
                  <c:v>0.15385945606036699</c:v>
                </c:pt>
                <c:pt idx="47">
                  <c:v>0.162615940889797</c:v>
                </c:pt>
                <c:pt idx="48">
                  <c:v>0.15351359849080301</c:v>
                </c:pt>
                <c:pt idx="49">
                  <c:v>0.16513126866844799</c:v>
                </c:pt>
                <c:pt idx="50">
                  <c:v>0.15555730231095699</c:v>
                </c:pt>
                <c:pt idx="51">
                  <c:v>0.14570036157836799</c:v>
                </c:pt>
                <c:pt idx="52">
                  <c:v>0.16898286432950699</c:v>
                </c:pt>
                <c:pt idx="53">
                  <c:v>0.15651627102656801</c:v>
                </c:pt>
                <c:pt idx="54">
                  <c:v>0.150432321961955</c:v>
                </c:pt>
                <c:pt idx="55">
                  <c:v>0.15635906304040201</c:v>
                </c:pt>
                <c:pt idx="56">
                  <c:v>0.152617512969658</c:v>
                </c:pt>
                <c:pt idx="57">
                  <c:v>0.158591416443955</c:v>
                </c:pt>
                <c:pt idx="58">
                  <c:v>0.163889325577739</c:v>
                </c:pt>
                <c:pt idx="59">
                  <c:v>0.15813551328407399</c:v>
                </c:pt>
                <c:pt idx="60">
                  <c:v>0.15983335953466399</c:v>
                </c:pt>
                <c:pt idx="61">
                  <c:v>0.15018078918409</c:v>
                </c:pt>
                <c:pt idx="62">
                  <c:v>0.14371954095268</c:v>
                </c:pt>
                <c:pt idx="63">
                  <c:v>0.149331866058795</c:v>
                </c:pt>
                <c:pt idx="64">
                  <c:v>0.14764974060682201</c:v>
                </c:pt>
                <c:pt idx="65">
                  <c:v>0.16370067599433999</c:v>
                </c:pt>
                <c:pt idx="66">
                  <c:v>0.160619399465492</c:v>
                </c:pt>
                <c:pt idx="67">
                  <c:v>0.16212859613268299</c:v>
                </c:pt>
                <c:pt idx="68">
                  <c:v>0.16851124037101001</c:v>
                </c:pt>
                <c:pt idx="69">
                  <c:v>0.151862914636063</c:v>
                </c:pt>
                <c:pt idx="70">
                  <c:v>0.15650055022795101</c:v>
                </c:pt>
                <c:pt idx="71">
                  <c:v>0.15173714824713</c:v>
                </c:pt>
                <c:pt idx="72">
                  <c:v>0.149457632447728</c:v>
                </c:pt>
                <c:pt idx="73">
                  <c:v>0.14810564376670299</c:v>
                </c:pt>
                <c:pt idx="74">
                  <c:v>0.171026568149661</c:v>
                </c:pt>
                <c:pt idx="75">
                  <c:v>0.15142273227479899</c:v>
                </c:pt>
                <c:pt idx="76">
                  <c:v>0.157459518943562</c:v>
                </c:pt>
                <c:pt idx="77">
                  <c:v>0.17085363936487899</c:v>
                </c:pt>
                <c:pt idx="78">
                  <c:v>0.160745165854425</c:v>
                </c:pt>
                <c:pt idx="79">
                  <c:v>0.17599434051249799</c:v>
                </c:pt>
                <c:pt idx="80">
                  <c:v>0.15937745637478301</c:v>
                </c:pt>
                <c:pt idx="81">
                  <c:v>0.162034271340984</c:v>
                </c:pt>
                <c:pt idx="82">
                  <c:v>0.15165854425404801</c:v>
                </c:pt>
                <c:pt idx="83">
                  <c:v>0.16038358748624401</c:v>
                </c:pt>
                <c:pt idx="84">
                  <c:v>0.15524288633862601</c:v>
                </c:pt>
                <c:pt idx="85">
                  <c:v>0.15228737619870999</c:v>
                </c:pt>
                <c:pt idx="86">
                  <c:v>0.17126238012891001</c:v>
                </c:pt>
                <c:pt idx="87">
                  <c:v>0.16565005502279501</c:v>
                </c:pt>
                <c:pt idx="88">
                  <c:v>0.16357490960540699</c:v>
                </c:pt>
                <c:pt idx="89">
                  <c:v>0.15868574123565399</c:v>
                </c:pt>
                <c:pt idx="90">
                  <c:v>0.153890897657601</c:v>
                </c:pt>
                <c:pt idx="91">
                  <c:v>0.157883980506209</c:v>
                </c:pt>
                <c:pt idx="92">
                  <c:v>0.17354189592831301</c:v>
                </c:pt>
                <c:pt idx="93">
                  <c:v>0.15984908033327999</c:v>
                </c:pt>
                <c:pt idx="94">
                  <c:v>0.16855840276685999</c:v>
                </c:pt>
                <c:pt idx="95">
                  <c:v>0.16294607766074501</c:v>
                </c:pt>
                <c:pt idx="96">
                  <c:v>0.16370067599433999</c:v>
                </c:pt>
                <c:pt idx="97">
                  <c:v>0.157050778179531</c:v>
                </c:pt>
                <c:pt idx="98">
                  <c:v>0.15939317717340001</c:v>
                </c:pt>
                <c:pt idx="99">
                  <c:v>0.17096368495519501</c:v>
                </c:pt>
                <c:pt idx="100">
                  <c:v>0.157333752554629</c:v>
                </c:pt>
                <c:pt idx="101">
                  <c:v>0.152177330608394</c:v>
                </c:pt>
                <c:pt idx="102">
                  <c:v>0.15829272127023999</c:v>
                </c:pt>
                <c:pt idx="103">
                  <c:v>0.168919981135041</c:v>
                </c:pt>
                <c:pt idx="104">
                  <c:v>0.16766231724571601</c:v>
                </c:pt>
                <c:pt idx="105">
                  <c:v>0.166043074988209</c:v>
                </c:pt>
                <c:pt idx="106">
                  <c:v>0.166734790127338</c:v>
                </c:pt>
                <c:pt idx="107">
                  <c:v>0.16071372425719199</c:v>
                </c:pt>
                <c:pt idx="108">
                  <c:v>0.150306555573023</c:v>
                </c:pt>
                <c:pt idx="109">
                  <c:v>0.153183461719855</c:v>
                </c:pt>
                <c:pt idx="110">
                  <c:v>0.14535450400880301</c:v>
                </c:pt>
                <c:pt idx="111">
                  <c:v>0.154158151234082</c:v>
                </c:pt>
                <c:pt idx="112">
                  <c:v>0.16668762773148799</c:v>
                </c:pt>
                <c:pt idx="113">
                  <c:v>0.150039301996541</c:v>
                </c:pt>
                <c:pt idx="114">
                  <c:v>0.16337053922339201</c:v>
                </c:pt>
                <c:pt idx="115">
                  <c:v>0.153576481685269</c:v>
                </c:pt>
                <c:pt idx="116">
                  <c:v>0.16542996384216299</c:v>
                </c:pt>
                <c:pt idx="117">
                  <c:v>0.15323062411570501</c:v>
                </c:pt>
                <c:pt idx="118">
                  <c:v>0.154048105643766</c:v>
                </c:pt>
                <c:pt idx="119">
                  <c:v>0.15414243043546599</c:v>
                </c:pt>
                <c:pt idx="120">
                  <c:v>0.16197138814651699</c:v>
                </c:pt>
                <c:pt idx="121">
                  <c:v>0.159047319603835</c:v>
                </c:pt>
                <c:pt idx="122">
                  <c:v>0.15756956453387799</c:v>
                </c:pt>
                <c:pt idx="123">
                  <c:v>0.14897028769061399</c:v>
                </c:pt>
                <c:pt idx="124">
                  <c:v>0.17055494419116399</c:v>
                </c:pt>
                <c:pt idx="125">
                  <c:v>0.15926741078446699</c:v>
                </c:pt>
                <c:pt idx="126">
                  <c:v>0.16898286432950699</c:v>
                </c:pt>
                <c:pt idx="127">
                  <c:v>0.16140543939632099</c:v>
                </c:pt>
                <c:pt idx="128">
                  <c:v>0.16167269297280301</c:v>
                </c:pt>
                <c:pt idx="129">
                  <c:v>0.15291620814337301</c:v>
                </c:pt>
                <c:pt idx="130">
                  <c:v>0.16961169627417</c:v>
                </c:pt>
                <c:pt idx="131">
                  <c:v>0.16256877849394699</c:v>
                </c:pt>
                <c:pt idx="132">
                  <c:v>0.15835560446470601</c:v>
                </c:pt>
                <c:pt idx="133">
                  <c:v>0.16698632290520299</c:v>
                </c:pt>
                <c:pt idx="134">
                  <c:v>0.163763559188806</c:v>
                </c:pt>
                <c:pt idx="135">
                  <c:v>0.17857255148561499</c:v>
                </c:pt>
                <c:pt idx="136">
                  <c:v>0.15382801446313399</c:v>
                </c:pt>
                <c:pt idx="137">
                  <c:v>0.17294450558088301</c:v>
                </c:pt>
                <c:pt idx="138">
                  <c:v>0.16039930828485999</c:v>
                </c:pt>
                <c:pt idx="139">
                  <c:v>0.164062254362521</c:v>
                </c:pt>
                <c:pt idx="140">
                  <c:v>0.17440653985222401</c:v>
                </c:pt>
                <c:pt idx="141">
                  <c:v>0.168181103600062</c:v>
                </c:pt>
                <c:pt idx="142">
                  <c:v>0.16068228265995901</c:v>
                </c:pt>
                <c:pt idx="143">
                  <c:v>0.159613268354032</c:v>
                </c:pt>
                <c:pt idx="144">
                  <c:v>0.16101241943090699</c:v>
                </c:pt>
                <c:pt idx="145">
                  <c:v>0.170067599434051</c:v>
                </c:pt>
                <c:pt idx="146">
                  <c:v>0.16182990095896799</c:v>
                </c:pt>
                <c:pt idx="147">
                  <c:v>0.172598648011318</c:v>
                </c:pt>
                <c:pt idx="148">
                  <c:v>0.151454173872032</c:v>
                </c:pt>
                <c:pt idx="149">
                  <c:v>0.16443955352931899</c:v>
                </c:pt>
                <c:pt idx="150">
                  <c:v>0.163496305612325</c:v>
                </c:pt>
                <c:pt idx="151">
                  <c:v>0.15785253890897599</c:v>
                </c:pt>
                <c:pt idx="152">
                  <c:v>0.17068071058009701</c:v>
                </c:pt>
                <c:pt idx="153">
                  <c:v>0.15912592359691799</c:v>
                </c:pt>
                <c:pt idx="154">
                  <c:v>0.17083791856626299</c:v>
                </c:pt>
                <c:pt idx="155">
                  <c:v>0.16164125137556901</c:v>
                </c:pt>
                <c:pt idx="156">
                  <c:v>0.15241314258764299</c:v>
                </c:pt>
                <c:pt idx="157">
                  <c:v>0.155745951894356</c:v>
                </c:pt>
                <c:pt idx="158">
                  <c:v>0.15411098883823199</c:v>
                </c:pt>
                <c:pt idx="159">
                  <c:v>0.15370224807420199</c:v>
                </c:pt>
                <c:pt idx="160">
                  <c:v>0.16555573023109499</c:v>
                </c:pt>
                <c:pt idx="161">
                  <c:v>0.16384216318188899</c:v>
                </c:pt>
                <c:pt idx="162">
                  <c:v>0.164455274327935</c:v>
                </c:pt>
                <c:pt idx="163">
                  <c:v>0.15855997484672199</c:v>
                </c:pt>
                <c:pt idx="164">
                  <c:v>0.15741235654771199</c:v>
                </c:pt>
                <c:pt idx="165">
                  <c:v>0.15480270397736201</c:v>
                </c:pt>
                <c:pt idx="166">
                  <c:v>0.16554000943247901</c:v>
                </c:pt>
                <c:pt idx="167">
                  <c:v>0.16558717182832799</c:v>
                </c:pt>
                <c:pt idx="168">
                  <c:v>0.16500550227951499</c:v>
                </c:pt>
                <c:pt idx="169">
                  <c:v>0.15253890897657599</c:v>
                </c:pt>
                <c:pt idx="170">
                  <c:v>0.154331080018864</c:v>
                </c:pt>
                <c:pt idx="171">
                  <c:v>0.165036943876748</c:v>
                </c:pt>
                <c:pt idx="172">
                  <c:v>0.15456689199811299</c:v>
                </c:pt>
                <c:pt idx="173">
                  <c:v>0.16480113189750001</c:v>
                </c:pt>
                <c:pt idx="174">
                  <c:v>0.14426976890425999</c:v>
                </c:pt>
                <c:pt idx="175">
                  <c:v>0.16310328564691001</c:v>
                </c:pt>
                <c:pt idx="176">
                  <c:v>0.163779279987423</c:v>
                </c:pt>
                <c:pt idx="177">
                  <c:v>0.16440811193208599</c:v>
                </c:pt>
                <c:pt idx="178">
                  <c:v>0.15852853324948901</c:v>
                </c:pt>
                <c:pt idx="179">
                  <c:v>0.16649897814808901</c:v>
                </c:pt>
                <c:pt idx="180">
                  <c:v>0.17145102971230899</c:v>
                </c:pt>
                <c:pt idx="181">
                  <c:v>0.17615154849866299</c:v>
                </c:pt>
                <c:pt idx="182">
                  <c:v>0.16997327464235101</c:v>
                </c:pt>
                <c:pt idx="183">
                  <c:v>0.17415500707435899</c:v>
                </c:pt>
                <c:pt idx="184">
                  <c:v>0.15771105172142699</c:v>
                </c:pt>
                <c:pt idx="185">
                  <c:v>0.161452601792171</c:v>
                </c:pt>
                <c:pt idx="186">
                  <c:v>0.18228265995912499</c:v>
                </c:pt>
                <c:pt idx="187">
                  <c:v>0.16324477283445901</c:v>
                </c:pt>
                <c:pt idx="188">
                  <c:v>0.16887281873919099</c:v>
                </c:pt>
                <c:pt idx="189">
                  <c:v>0.164612482314101</c:v>
                </c:pt>
                <c:pt idx="190">
                  <c:v>0.16998899544096799</c:v>
                </c:pt>
                <c:pt idx="191">
                  <c:v>0.16322905203584301</c:v>
                </c:pt>
                <c:pt idx="192">
                  <c:v>0.157035057380914</c:v>
                </c:pt>
                <c:pt idx="193">
                  <c:v>0.177786511554786</c:v>
                </c:pt>
                <c:pt idx="194">
                  <c:v>0.16423518314730301</c:v>
                </c:pt>
                <c:pt idx="195">
                  <c:v>0.16599591259235899</c:v>
                </c:pt>
                <c:pt idx="196">
                  <c:v>0.16208143373683301</c:v>
                </c:pt>
                <c:pt idx="197">
                  <c:v>0.15727086936016299</c:v>
                </c:pt>
                <c:pt idx="198">
                  <c:v>0.180616255305769</c:v>
                </c:pt>
                <c:pt idx="199">
                  <c:v>0.14708379185662601</c:v>
                </c:pt>
                <c:pt idx="200">
                  <c:v>0.16626316616884099</c:v>
                </c:pt>
                <c:pt idx="201">
                  <c:v>0.16382644238327301</c:v>
                </c:pt>
                <c:pt idx="202">
                  <c:v>0.156028926269454</c:v>
                </c:pt>
                <c:pt idx="203">
                  <c:v>0.155321490331708</c:v>
                </c:pt>
                <c:pt idx="204">
                  <c:v>0.17285018078918399</c:v>
                </c:pt>
                <c:pt idx="205">
                  <c:v>0.15110831630246799</c:v>
                </c:pt>
                <c:pt idx="206">
                  <c:v>0.174893884609338</c:v>
                </c:pt>
                <c:pt idx="207">
                  <c:v>0.17255148561546901</c:v>
                </c:pt>
                <c:pt idx="208">
                  <c:v>0.161326835403238</c:v>
                </c:pt>
                <c:pt idx="209">
                  <c:v>0.161892784153434</c:v>
                </c:pt>
                <c:pt idx="210">
                  <c:v>0.163166168841377</c:v>
                </c:pt>
                <c:pt idx="211">
                  <c:v>0.172630089608552</c:v>
                </c:pt>
                <c:pt idx="212">
                  <c:v>0.15524288633862601</c:v>
                </c:pt>
                <c:pt idx="213">
                  <c:v>0.16410941675837101</c:v>
                </c:pt>
                <c:pt idx="214">
                  <c:v>0.16153120578525301</c:v>
                </c:pt>
                <c:pt idx="215">
                  <c:v>0.16454959911963499</c:v>
                </c:pt>
                <c:pt idx="216">
                  <c:v>0.16010061311114601</c:v>
                </c:pt>
                <c:pt idx="217">
                  <c:v>0.16638893255777301</c:v>
                </c:pt>
                <c:pt idx="218">
                  <c:v>0.17885552586071299</c:v>
                </c:pt>
                <c:pt idx="219">
                  <c:v>0.168495519572394</c:v>
                </c:pt>
                <c:pt idx="220">
                  <c:v>0.169454488288005</c:v>
                </c:pt>
                <c:pt idx="221">
                  <c:v>0.15838704606193901</c:v>
                </c:pt>
                <c:pt idx="222">
                  <c:v>0.16986322905203499</c:v>
                </c:pt>
                <c:pt idx="223">
                  <c:v>0.15922024838861801</c:v>
                </c:pt>
                <c:pt idx="224">
                  <c:v>0.17479955981763801</c:v>
                </c:pt>
                <c:pt idx="225">
                  <c:v>0.16211287533406599</c:v>
                </c:pt>
                <c:pt idx="226">
                  <c:v>0.161484043389404</c:v>
                </c:pt>
                <c:pt idx="227">
                  <c:v>0.16442383273070199</c:v>
                </c:pt>
                <c:pt idx="228">
                  <c:v>0.165634334224178</c:v>
                </c:pt>
                <c:pt idx="229">
                  <c:v>0.180333280930671</c:v>
                </c:pt>
                <c:pt idx="230">
                  <c:v>0.16811822040559599</c:v>
                </c:pt>
                <c:pt idx="231">
                  <c:v>0.163905046376355</c:v>
                </c:pt>
                <c:pt idx="232">
                  <c:v>0.16854268196824301</c:v>
                </c:pt>
                <c:pt idx="233">
                  <c:v>0.169313001100455</c:v>
                </c:pt>
                <c:pt idx="234">
                  <c:v>0.17167112089294101</c:v>
                </c:pt>
                <c:pt idx="235">
                  <c:v>0.170743593774563</c:v>
                </c:pt>
                <c:pt idx="236">
                  <c:v>0.17324320075459801</c:v>
                </c:pt>
                <c:pt idx="237">
                  <c:v>0.15807263008960801</c:v>
                </c:pt>
                <c:pt idx="238">
                  <c:v>0.16838547398207801</c:v>
                </c:pt>
                <c:pt idx="239">
                  <c:v>0.16969030026725301</c:v>
                </c:pt>
                <c:pt idx="240">
                  <c:v>0.169313001100455</c:v>
                </c:pt>
                <c:pt idx="241">
                  <c:v>0.167190693287218</c:v>
                </c:pt>
                <c:pt idx="242">
                  <c:v>0.161908504952051</c:v>
                </c:pt>
                <c:pt idx="243">
                  <c:v>0.15555730231095699</c:v>
                </c:pt>
                <c:pt idx="244">
                  <c:v>0.166766231724571</c:v>
                </c:pt>
                <c:pt idx="245">
                  <c:v>0.175192579783052</c:v>
                </c:pt>
                <c:pt idx="246">
                  <c:v>0.15711366137399699</c:v>
                </c:pt>
                <c:pt idx="247">
                  <c:v>0.16307184404967701</c:v>
                </c:pt>
                <c:pt idx="248">
                  <c:v>0.16149976418802001</c:v>
                </c:pt>
                <c:pt idx="249">
                  <c:v>0.163480584813708</c:v>
                </c:pt>
                <c:pt idx="250">
                  <c:v>0.15483414557459499</c:v>
                </c:pt>
                <c:pt idx="251">
                  <c:v>0.138170099041031</c:v>
                </c:pt>
                <c:pt idx="252">
                  <c:v>0.15896871561075299</c:v>
                </c:pt>
                <c:pt idx="253">
                  <c:v>0.15535293192894101</c:v>
                </c:pt>
                <c:pt idx="254">
                  <c:v>0.171183776135827</c:v>
                </c:pt>
                <c:pt idx="255">
                  <c:v>0.17755069957553801</c:v>
                </c:pt>
                <c:pt idx="256">
                  <c:v>0.16851124037101001</c:v>
                </c:pt>
                <c:pt idx="257">
                  <c:v>0.16450243672378501</c:v>
                </c:pt>
                <c:pt idx="258">
                  <c:v>0.15942461877063299</c:v>
                </c:pt>
                <c:pt idx="259">
                  <c:v>0.162631661688413</c:v>
                </c:pt>
                <c:pt idx="260">
                  <c:v>0.172032699261122</c:v>
                </c:pt>
                <c:pt idx="261">
                  <c:v>0.153309228108787</c:v>
                </c:pt>
                <c:pt idx="262">
                  <c:v>0.168495519572394</c:v>
                </c:pt>
                <c:pt idx="263">
                  <c:v>0.158198396478541</c:v>
                </c:pt>
                <c:pt idx="264">
                  <c:v>0.16607451658544201</c:v>
                </c:pt>
                <c:pt idx="265">
                  <c:v>0.184499292564062</c:v>
                </c:pt>
                <c:pt idx="266">
                  <c:v>0.17366766231724501</c:v>
                </c:pt>
                <c:pt idx="267">
                  <c:v>0.15497563276214399</c:v>
                </c:pt>
                <c:pt idx="268">
                  <c:v>0.16453387832101801</c:v>
                </c:pt>
                <c:pt idx="269">
                  <c:v>0.16550856783524601</c:v>
                </c:pt>
                <c:pt idx="270">
                  <c:v>0.15700361578368099</c:v>
                </c:pt>
                <c:pt idx="271">
                  <c:v>0.176780380443326</c:v>
                </c:pt>
                <c:pt idx="272">
                  <c:v>0.16171985536865199</c:v>
                </c:pt>
                <c:pt idx="273">
                  <c:v>0.16168841377141899</c:v>
                </c:pt>
                <c:pt idx="274">
                  <c:v>0.17443798144945699</c:v>
                </c:pt>
                <c:pt idx="275">
                  <c:v>0.17225279044175401</c:v>
                </c:pt>
                <c:pt idx="276">
                  <c:v>0.17843106429806599</c:v>
                </c:pt>
                <c:pt idx="277">
                  <c:v>0.159314573180317</c:v>
                </c:pt>
                <c:pt idx="278">
                  <c:v>0.16539852224493001</c:v>
                </c:pt>
                <c:pt idx="279">
                  <c:v>0.16728501807891799</c:v>
                </c:pt>
                <c:pt idx="280">
                  <c:v>0.181339412042131</c:v>
                </c:pt>
                <c:pt idx="281">
                  <c:v>0.17168684169155701</c:v>
                </c:pt>
                <c:pt idx="282">
                  <c:v>0.16421946234868701</c:v>
                </c:pt>
                <c:pt idx="283">
                  <c:v>0.159754755541581</c:v>
                </c:pt>
                <c:pt idx="284">
                  <c:v>0.16997327464235101</c:v>
                </c:pt>
                <c:pt idx="285">
                  <c:v>0.16014777550699499</c:v>
                </c:pt>
                <c:pt idx="286">
                  <c:v>0.16522559346014701</c:v>
                </c:pt>
                <c:pt idx="287">
                  <c:v>0.17858827228423199</c:v>
                </c:pt>
                <c:pt idx="288">
                  <c:v>0.15922024838861801</c:v>
                </c:pt>
                <c:pt idx="289">
                  <c:v>0.166766231724571</c:v>
                </c:pt>
                <c:pt idx="290">
                  <c:v>0.16995755384373501</c:v>
                </c:pt>
                <c:pt idx="291">
                  <c:v>0.160194937902845</c:v>
                </c:pt>
                <c:pt idx="292">
                  <c:v>0.166326049363307</c:v>
                </c:pt>
                <c:pt idx="293">
                  <c:v>0.16638893255777301</c:v>
                </c:pt>
                <c:pt idx="294">
                  <c:v>0.15827700047162299</c:v>
                </c:pt>
                <c:pt idx="295">
                  <c:v>0.16184562175758499</c:v>
                </c:pt>
                <c:pt idx="296">
                  <c:v>0.162065712938217</c:v>
                </c:pt>
                <c:pt idx="297">
                  <c:v>0.17780223235340301</c:v>
                </c:pt>
                <c:pt idx="298">
                  <c:v>0.14937902845464501</c:v>
                </c:pt>
                <c:pt idx="299">
                  <c:v>0.15257035057380899</c:v>
                </c:pt>
                <c:pt idx="300">
                  <c:v>0.17726772520044001</c:v>
                </c:pt>
                <c:pt idx="301">
                  <c:v>0.168904260336425</c:v>
                </c:pt>
                <c:pt idx="302">
                  <c:v>0.17256720641408499</c:v>
                </c:pt>
                <c:pt idx="303">
                  <c:v>0.170193365822983</c:v>
                </c:pt>
                <c:pt idx="304">
                  <c:v>0.16341770161924199</c:v>
                </c:pt>
                <c:pt idx="305">
                  <c:v>0.16121678981292201</c:v>
                </c:pt>
                <c:pt idx="306">
                  <c:v>0.17923282502751101</c:v>
                </c:pt>
                <c:pt idx="307">
                  <c:v>0.15694073258921501</c:v>
                </c:pt>
                <c:pt idx="308">
                  <c:v>0.17044489860084799</c:v>
                </c:pt>
                <c:pt idx="309">
                  <c:v>0.164172299952837</c:v>
                </c:pt>
                <c:pt idx="310">
                  <c:v>0.15584027668605499</c:v>
                </c:pt>
                <c:pt idx="311">
                  <c:v>0.15878006602735401</c:v>
                </c:pt>
                <c:pt idx="312">
                  <c:v>0.174485143845307</c:v>
                </c:pt>
                <c:pt idx="313">
                  <c:v>0.16124823141015501</c:v>
                </c:pt>
                <c:pt idx="314">
                  <c:v>0.16656186134255599</c:v>
                </c:pt>
                <c:pt idx="315">
                  <c:v>0.168354032384845</c:v>
                </c:pt>
                <c:pt idx="316">
                  <c:v>0.16909290991982301</c:v>
                </c:pt>
                <c:pt idx="317">
                  <c:v>0.15684640779751599</c:v>
                </c:pt>
                <c:pt idx="318">
                  <c:v>0.163040402452444</c:v>
                </c:pt>
                <c:pt idx="319">
                  <c:v>0.17656028926269399</c:v>
                </c:pt>
                <c:pt idx="320">
                  <c:v>0.161767017764502</c:v>
                </c:pt>
                <c:pt idx="321">
                  <c:v>0.17281873919195001</c:v>
                </c:pt>
                <c:pt idx="322">
                  <c:v>0.17272441440025099</c:v>
                </c:pt>
                <c:pt idx="323">
                  <c:v>0.16810249960698001</c:v>
                </c:pt>
                <c:pt idx="324">
                  <c:v>0.157758214117277</c:v>
                </c:pt>
                <c:pt idx="325">
                  <c:v>0.17473667662317199</c:v>
                </c:pt>
                <c:pt idx="326">
                  <c:v>0.16437667033485301</c:v>
                </c:pt>
                <c:pt idx="327">
                  <c:v>0.165036943876748</c:v>
                </c:pt>
                <c:pt idx="328">
                  <c:v>0.163181889639993</c:v>
                </c:pt>
                <c:pt idx="329">
                  <c:v>0.16899858512812399</c:v>
                </c:pt>
                <c:pt idx="330">
                  <c:v>0.163889325577739</c:v>
                </c:pt>
                <c:pt idx="331">
                  <c:v>0.159173085992768</c:v>
                </c:pt>
                <c:pt idx="332">
                  <c:v>0.16186134255620099</c:v>
                </c:pt>
                <c:pt idx="333">
                  <c:v>0.16865272755855901</c:v>
                </c:pt>
                <c:pt idx="334">
                  <c:v>0.17423361106744201</c:v>
                </c:pt>
                <c:pt idx="335">
                  <c:v>0.167473667662317</c:v>
                </c:pt>
                <c:pt idx="336">
                  <c:v>0.15566734790127301</c:v>
                </c:pt>
                <c:pt idx="337">
                  <c:v>0.16398365036943799</c:v>
                </c:pt>
                <c:pt idx="338">
                  <c:v>0.169030026725357</c:v>
                </c:pt>
                <c:pt idx="339">
                  <c:v>0.15942461877063299</c:v>
                </c:pt>
                <c:pt idx="340">
                  <c:v>0.16124823141015501</c:v>
                </c:pt>
                <c:pt idx="341">
                  <c:v>0.16542996384216299</c:v>
                </c:pt>
                <c:pt idx="342">
                  <c:v>0.15525860713724199</c:v>
                </c:pt>
                <c:pt idx="343">
                  <c:v>0.17398207828957701</c:v>
                </c:pt>
                <c:pt idx="344">
                  <c:v>0.154755541581512</c:v>
                </c:pt>
                <c:pt idx="345">
                  <c:v>0.162034271340984</c:v>
                </c:pt>
                <c:pt idx="346">
                  <c:v>0.15964470995126501</c:v>
                </c:pt>
                <c:pt idx="347">
                  <c:v>0.16552428863386201</c:v>
                </c:pt>
                <c:pt idx="348">
                  <c:v>0.16796101241943001</c:v>
                </c:pt>
                <c:pt idx="349">
                  <c:v>0.17723628360320701</c:v>
                </c:pt>
                <c:pt idx="350">
                  <c:v>0.17127810092752699</c:v>
                </c:pt>
                <c:pt idx="351">
                  <c:v>0.16222292092438201</c:v>
                </c:pt>
                <c:pt idx="352">
                  <c:v>0.15907876120106901</c:v>
                </c:pt>
                <c:pt idx="353">
                  <c:v>0.17387203269926099</c:v>
                </c:pt>
                <c:pt idx="354">
                  <c:v>0.15964470995126501</c:v>
                </c:pt>
                <c:pt idx="355">
                  <c:v>0.15898443640936899</c:v>
                </c:pt>
                <c:pt idx="356">
                  <c:v>0.16494261908504901</c:v>
                </c:pt>
                <c:pt idx="357">
                  <c:v>0.16209715453545001</c:v>
                </c:pt>
                <c:pt idx="358">
                  <c:v>0.161468322590787</c:v>
                </c:pt>
                <c:pt idx="359">
                  <c:v>0.176890426033642</c:v>
                </c:pt>
                <c:pt idx="360">
                  <c:v>0.17008332023266701</c:v>
                </c:pt>
                <c:pt idx="361">
                  <c:v>0.17451658544254001</c:v>
                </c:pt>
                <c:pt idx="362">
                  <c:v>0.16280459047319601</c:v>
                </c:pt>
                <c:pt idx="363">
                  <c:v>0.17799088193680199</c:v>
                </c:pt>
                <c:pt idx="364">
                  <c:v>0.16112246502122299</c:v>
                </c:pt>
                <c:pt idx="365">
                  <c:v>0.16514698946706399</c:v>
                </c:pt>
                <c:pt idx="366">
                  <c:v>0.15857569564533799</c:v>
                </c:pt>
                <c:pt idx="367">
                  <c:v>0.16671906932872099</c:v>
                </c:pt>
                <c:pt idx="368">
                  <c:v>0.165178431064298</c:v>
                </c:pt>
                <c:pt idx="369">
                  <c:v>0.17308599276843201</c:v>
                </c:pt>
                <c:pt idx="370">
                  <c:v>0.16374783839019</c:v>
                </c:pt>
                <c:pt idx="371">
                  <c:v>0.17057066498978099</c:v>
                </c:pt>
                <c:pt idx="372">
                  <c:v>0.15250746737934201</c:v>
                </c:pt>
                <c:pt idx="373">
                  <c:v>0.16736362207200101</c:v>
                </c:pt>
                <c:pt idx="374">
                  <c:v>0.17358905832416199</c:v>
                </c:pt>
                <c:pt idx="375">
                  <c:v>0.16936016349630501</c:v>
                </c:pt>
                <c:pt idx="376">
                  <c:v>0.16522559346014701</c:v>
                </c:pt>
                <c:pt idx="377">
                  <c:v>0.161767017764502</c:v>
                </c:pt>
                <c:pt idx="378">
                  <c:v>0.16750510925955001</c:v>
                </c:pt>
                <c:pt idx="379">
                  <c:v>0.15907876120106901</c:v>
                </c:pt>
                <c:pt idx="380">
                  <c:v>0.161484043389404</c:v>
                </c:pt>
                <c:pt idx="381">
                  <c:v>0.172347115233453</c:v>
                </c:pt>
                <c:pt idx="382">
                  <c:v>0.15580883508882201</c:v>
                </c:pt>
                <c:pt idx="383">
                  <c:v>0.16326049363307599</c:v>
                </c:pt>
                <c:pt idx="384">
                  <c:v>0.15723942776293001</c:v>
                </c:pt>
                <c:pt idx="385">
                  <c:v>0.16014777550699499</c:v>
                </c:pt>
                <c:pt idx="386">
                  <c:v>0.16337053922339201</c:v>
                </c:pt>
                <c:pt idx="387">
                  <c:v>0.17024052821883301</c:v>
                </c:pt>
                <c:pt idx="388">
                  <c:v>0.16296179845936101</c:v>
                </c:pt>
                <c:pt idx="389">
                  <c:v>0.15269611696274099</c:v>
                </c:pt>
                <c:pt idx="390">
                  <c:v>0.17373054551171099</c:v>
                </c:pt>
                <c:pt idx="391">
                  <c:v>0.15989624272913</c:v>
                </c:pt>
                <c:pt idx="392">
                  <c:v>0.163920767174972</c:v>
                </c:pt>
                <c:pt idx="393">
                  <c:v>0.16154692658386999</c:v>
                </c:pt>
                <c:pt idx="394">
                  <c:v>0.161908504952051</c:v>
                </c:pt>
                <c:pt idx="395">
                  <c:v>0.16393648797358901</c:v>
                </c:pt>
                <c:pt idx="396">
                  <c:v>0.164769690300267</c:v>
                </c:pt>
                <c:pt idx="397">
                  <c:v>0.16697060210658701</c:v>
                </c:pt>
                <c:pt idx="398">
                  <c:v>0.16250589529948101</c:v>
                </c:pt>
                <c:pt idx="399">
                  <c:v>0.15953466436094901</c:v>
                </c:pt>
                <c:pt idx="400">
                  <c:v>0.17145102971230899</c:v>
                </c:pt>
                <c:pt idx="401">
                  <c:v>0.15341927369910299</c:v>
                </c:pt>
                <c:pt idx="402">
                  <c:v>0.163339097626159</c:v>
                </c:pt>
                <c:pt idx="403">
                  <c:v>0.159880521930514</c:v>
                </c:pt>
                <c:pt idx="404">
                  <c:v>0.16629460776607399</c:v>
                </c:pt>
                <c:pt idx="405">
                  <c:v>0.169313001100455</c:v>
                </c:pt>
                <c:pt idx="406">
                  <c:v>0.166593302939789</c:v>
                </c:pt>
                <c:pt idx="407">
                  <c:v>0.16544568464077899</c:v>
                </c:pt>
                <c:pt idx="408">
                  <c:v>0.173211759157365</c:v>
                </c:pt>
                <c:pt idx="409">
                  <c:v>0.175915736519415</c:v>
                </c:pt>
                <c:pt idx="410">
                  <c:v>0.16198710894513399</c:v>
                </c:pt>
                <c:pt idx="411">
                  <c:v>0.16282031127181201</c:v>
                </c:pt>
                <c:pt idx="412">
                  <c:v>0.16958025467693699</c:v>
                </c:pt>
                <c:pt idx="413">
                  <c:v>0.16766231724571601</c:v>
                </c:pt>
                <c:pt idx="414">
                  <c:v>0.16382644238327301</c:v>
                </c:pt>
                <c:pt idx="415">
                  <c:v>0.179798773777707</c:v>
                </c:pt>
                <c:pt idx="416">
                  <c:v>0.16698632290520299</c:v>
                </c:pt>
                <c:pt idx="417">
                  <c:v>0.17612010690143001</c:v>
                </c:pt>
                <c:pt idx="418">
                  <c:v>0.16814966200282899</c:v>
                </c:pt>
                <c:pt idx="419">
                  <c:v>0.174327935859141</c:v>
                </c:pt>
                <c:pt idx="420">
                  <c:v>0.15755384373526099</c:v>
                </c:pt>
                <c:pt idx="421">
                  <c:v>0.17615154849866299</c:v>
                </c:pt>
                <c:pt idx="422">
                  <c:v>0.182942933501021</c:v>
                </c:pt>
                <c:pt idx="423">
                  <c:v>0.176355918880679</c:v>
                </c:pt>
                <c:pt idx="424">
                  <c:v>0.166184562175758</c:v>
                </c:pt>
                <c:pt idx="425">
                  <c:v>0.16269454488287999</c:v>
                </c:pt>
                <c:pt idx="426">
                  <c:v>0.15766388932557701</c:v>
                </c:pt>
                <c:pt idx="427">
                  <c:v>0.18338311586228501</c:v>
                </c:pt>
                <c:pt idx="428">
                  <c:v>0.17901273384687899</c:v>
                </c:pt>
                <c:pt idx="429">
                  <c:v>0.165885867002043</c:v>
                </c:pt>
                <c:pt idx="430">
                  <c:v>0.16050935387517601</c:v>
                </c:pt>
                <c:pt idx="431">
                  <c:v>0.161059581826756</c:v>
                </c:pt>
                <c:pt idx="432">
                  <c:v>0.173793428706178</c:v>
                </c:pt>
                <c:pt idx="433">
                  <c:v>0.180631976104386</c:v>
                </c:pt>
                <c:pt idx="434">
                  <c:v>0.14741392862757399</c:v>
                </c:pt>
                <c:pt idx="435">
                  <c:v>0.16868416915579301</c:v>
                </c:pt>
                <c:pt idx="436">
                  <c:v>0.161201069014305</c:v>
                </c:pt>
                <c:pt idx="437">
                  <c:v>0.17786511554786899</c:v>
                </c:pt>
                <c:pt idx="438">
                  <c:v>0.13664518157522401</c:v>
                </c:pt>
                <c:pt idx="439">
                  <c:v>0.16368495519572299</c:v>
                </c:pt>
                <c:pt idx="440">
                  <c:v>0.15110831630246799</c:v>
                </c:pt>
                <c:pt idx="441">
                  <c:v>0.16679767332180401</c:v>
                </c:pt>
                <c:pt idx="442">
                  <c:v>0.15624901745008599</c:v>
                </c:pt>
                <c:pt idx="443">
                  <c:v>0.16370067599433999</c:v>
                </c:pt>
                <c:pt idx="444">
                  <c:v>0.16071372425719199</c:v>
                </c:pt>
                <c:pt idx="445">
                  <c:v>0.16500550227951499</c:v>
                </c:pt>
                <c:pt idx="446">
                  <c:v>0.162301524917465</c:v>
                </c:pt>
                <c:pt idx="447">
                  <c:v>0.16211287533406599</c:v>
                </c:pt>
                <c:pt idx="448">
                  <c:v>0.167473667662317</c:v>
                </c:pt>
                <c:pt idx="449">
                  <c:v>0.161169627417072</c:v>
                </c:pt>
                <c:pt idx="450">
                  <c:v>0.16414085835560399</c:v>
                </c:pt>
                <c:pt idx="451">
                  <c:v>0.161767017764502</c:v>
                </c:pt>
                <c:pt idx="452">
                  <c:v>0.171608237698475</c:v>
                </c:pt>
                <c:pt idx="453">
                  <c:v>0.18025467693758801</c:v>
                </c:pt>
                <c:pt idx="454">
                  <c:v>0.16041502908347699</c:v>
                </c:pt>
                <c:pt idx="455">
                  <c:v>0.167913850023581</c:v>
                </c:pt>
                <c:pt idx="456">
                  <c:v>0.17401351988680999</c:v>
                </c:pt>
                <c:pt idx="457">
                  <c:v>0.166341770161924</c:v>
                </c:pt>
                <c:pt idx="458">
                  <c:v>0.174029240685426</c:v>
                </c:pt>
                <c:pt idx="459">
                  <c:v>0.17351045433108001</c:v>
                </c:pt>
                <c:pt idx="460">
                  <c:v>0.15882722842320299</c:v>
                </c:pt>
                <c:pt idx="461">
                  <c:v>0.179940260965257</c:v>
                </c:pt>
                <c:pt idx="462">
                  <c:v>0.162065712938217</c:v>
                </c:pt>
                <c:pt idx="463">
                  <c:v>0.17207986165697201</c:v>
                </c:pt>
                <c:pt idx="464">
                  <c:v>0.163606351202641</c:v>
                </c:pt>
                <c:pt idx="465">
                  <c:v>0.17583713252633201</c:v>
                </c:pt>
                <c:pt idx="466">
                  <c:v>0.16494261908504901</c:v>
                </c:pt>
                <c:pt idx="467">
                  <c:v>0.16467536550856701</c:v>
                </c:pt>
                <c:pt idx="468">
                  <c:v>0.18927841534349901</c:v>
                </c:pt>
                <c:pt idx="469">
                  <c:v>0.16640465335638999</c:v>
                </c:pt>
                <c:pt idx="470">
                  <c:v>0.175632762144316</c:v>
                </c:pt>
                <c:pt idx="471">
                  <c:v>0.159204527590001</c:v>
                </c:pt>
                <c:pt idx="472">
                  <c:v>0.163024681653828</c:v>
                </c:pt>
                <c:pt idx="473">
                  <c:v>0.16805533721113</c:v>
                </c:pt>
                <c:pt idx="474">
                  <c:v>0.164046533563905</c:v>
                </c:pt>
                <c:pt idx="475">
                  <c:v>0.16758371325263299</c:v>
                </c:pt>
                <c:pt idx="476">
                  <c:v>0.17972016978462499</c:v>
                </c:pt>
                <c:pt idx="477">
                  <c:v>0.153875176858984</c:v>
                </c:pt>
                <c:pt idx="478">
                  <c:v>0.16260022009118</c:v>
                </c:pt>
                <c:pt idx="479">
                  <c:v>0.17324320075459801</c:v>
                </c:pt>
                <c:pt idx="480">
                  <c:v>0.16409369595975401</c:v>
                </c:pt>
                <c:pt idx="481">
                  <c:v>0.16679767332180401</c:v>
                </c:pt>
                <c:pt idx="482">
                  <c:v>0.163889325577739</c:v>
                </c:pt>
                <c:pt idx="483">
                  <c:v>0.158905832416286</c:v>
                </c:pt>
                <c:pt idx="484">
                  <c:v>0.16579154221034401</c:v>
                </c:pt>
                <c:pt idx="485">
                  <c:v>0.167347901273384</c:v>
                </c:pt>
                <c:pt idx="486">
                  <c:v>0.159597547555415</c:v>
                </c:pt>
                <c:pt idx="487">
                  <c:v>0.14632919352303</c:v>
                </c:pt>
                <c:pt idx="488">
                  <c:v>0.164172299952837</c:v>
                </c:pt>
                <c:pt idx="489">
                  <c:v>0.17050778179531501</c:v>
                </c:pt>
                <c:pt idx="490">
                  <c:v>0.17454802703977301</c:v>
                </c:pt>
                <c:pt idx="491">
                  <c:v>0.17667033485301001</c:v>
                </c:pt>
                <c:pt idx="492">
                  <c:v>0.166734790127338</c:v>
                </c:pt>
                <c:pt idx="493">
                  <c:v>0.158166954881307</c:v>
                </c:pt>
                <c:pt idx="494">
                  <c:v>0.17857255148561499</c:v>
                </c:pt>
                <c:pt idx="495">
                  <c:v>0.166609023738405</c:v>
                </c:pt>
                <c:pt idx="496">
                  <c:v>0.159456060367866</c:v>
                </c:pt>
                <c:pt idx="497">
                  <c:v>0.17112089294136101</c:v>
                </c:pt>
                <c:pt idx="498">
                  <c:v>0.15683068699889899</c:v>
                </c:pt>
                <c:pt idx="499">
                  <c:v>0.165760100613111</c:v>
                </c:pt>
                <c:pt idx="500">
                  <c:v>0.18586700204370299</c:v>
                </c:pt>
                <c:pt idx="501">
                  <c:v>0.16906146832259</c:v>
                </c:pt>
                <c:pt idx="502">
                  <c:v>0.16513126866844799</c:v>
                </c:pt>
                <c:pt idx="503">
                  <c:v>0.16981606665618601</c:v>
                </c:pt>
                <c:pt idx="504">
                  <c:v>0.178478226693916</c:v>
                </c:pt>
                <c:pt idx="505">
                  <c:v>0.167882408426348</c:v>
                </c:pt>
                <c:pt idx="506">
                  <c:v>0.15906304040245201</c:v>
                </c:pt>
                <c:pt idx="507">
                  <c:v>0.166483257349473</c:v>
                </c:pt>
                <c:pt idx="508">
                  <c:v>0.16266310328564601</c:v>
                </c:pt>
                <c:pt idx="509">
                  <c:v>0.16008489231252901</c:v>
                </c:pt>
                <c:pt idx="510">
                  <c:v>0.17814808992296799</c:v>
                </c:pt>
                <c:pt idx="511">
                  <c:v>0.17140386731645901</c:v>
                </c:pt>
                <c:pt idx="512">
                  <c:v>0.163464864015091</c:v>
                </c:pt>
                <c:pt idx="513">
                  <c:v>0.158324162867473</c:v>
                </c:pt>
                <c:pt idx="514">
                  <c:v>0.175082534192737</c:v>
                </c:pt>
                <c:pt idx="515">
                  <c:v>0.17630875648482899</c:v>
                </c:pt>
                <c:pt idx="516">
                  <c:v>0.17868259707593101</c:v>
                </c:pt>
                <c:pt idx="517">
                  <c:v>0.16961169627417</c:v>
                </c:pt>
                <c:pt idx="518">
                  <c:v>0.16942304669077099</c:v>
                </c:pt>
                <c:pt idx="519">
                  <c:v>0.15252318817795901</c:v>
                </c:pt>
                <c:pt idx="520">
                  <c:v>0.163339097626159</c:v>
                </c:pt>
                <c:pt idx="521">
                  <c:v>0.17621443169313</c:v>
                </c:pt>
                <c:pt idx="522">
                  <c:v>0.163339097626159</c:v>
                </c:pt>
                <c:pt idx="523">
                  <c:v>0.16668762773148799</c:v>
                </c:pt>
                <c:pt idx="524">
                  <c:v>0.167332180474768</c:v>
                </c:pt>
                <c:pt idx="525">
                  <c:v>0.16880993554472501</c:v>
                </c:pt>
                <c:pt idx="526">
                  <c:v>0.161735576167269</c:v>
                </c:pt>
                <c:pt idx="527">
                  <c:v>0.16514698946706399</c:v>
                </c:pt>
                <c:pt idx="528">
                  <c:v>0.17094796415657901</c:v>
                </c:pt>
                <c:pt idx="529">
                  <c:v>0.15925168998585101</c:v>
                </c:pt>
                <c:pt idx="530">
                  <c:v>0.17470523502593899</c:v>
                </c:pt>
                <c:pt idx="531">
                  <c:v>0.16428234554315299</c:v>
                </c:pt>
                <c:pt idx="532">
                  <c:v>0.15951894356233201</c:v>
                </c:pt>
                <c:pt idx="533">
                  <c:v>0.15821411727715701</c:v>
                </c:pt>
                <c:pt idx="534">
                  <c:v>0.16626316616884099</c:v>
                </c:pt>
                <c:pt idx="535">
                  <c:v>0.16456531991825099</c:v>
                </c:pt>
                <c:pt idx="536">
                  <c:v>0.156013205470837</c:v>
                </c:pt>
                <c:pt idx="537">
                  <c:v>0.18144945763244699</c:v>
                </c:pt>
                <c:pt idx="538">
                  <c:v>0.17992454016664</c:v>
                </c:pt>
                <c:pt idx="539">
                  <c:v>0.171608237698475</c:v>
                </c:pt>
                <c:pt idx="540">
                  <c:v>0.177487816381072</c:v>
                </c:pt>
                <c:pt idx="541">
                  <c:v>0.161484043389404</c:v>
                </c:pt>
                <c:pt idx="542">
                  <c:v>0.16415657915422099</c:v>
                </c:pt>
                <c:pt idx="543">
                  <c:v>0.15378085206728501</c:v>
                </c:pt>
                <c:pt idx="544">
                  <c:v>0.167615154849866</c:v>
                </c:pt>
                <c:pt idx="545">
                  <c:v>0.17094796415657901</c:v>
                </c:pt>
                <c:pt idx="546">
                  <c:v>0.15140701147618199</c:v>
                </c:pt>
                <c:pt idx="547">
                  <c:v>0.177472095582455</c:v>
                </c:pt>
                <c:pt idx="548">
                  <c:v>0.16366923439710701</c:v>
                </c:pt>
                <c:pt idx="549">
                  <c:v>0.17237855683068701</c:v>
                </c:pt>
                <c:pt idx="550">
                  <c:v>0.17945291620814299</c:v>
                </c:pt>
                <c:pt idx="551">
                  <c:v>0.15439396321333099</c:v>
                </c:pt>
                <c:pt idx="552">
                  <c:v>0.16021065870146201</c:v>
                </c:pt>
                <c:pt idx="553">
                  <c:v>0.165335639050463</c:v>
                </c:pt>
                <c:pt idx="554">
                  <c:v>0.16109102342398901</c:v>
                </c:pt>
                <c:pt idx="555">
                  <c:v>0.17772362836031999</c:v>
                </c:pt>
                <c:pt idx="556">
                  <c:v>0.16420374155007</c:v>
                </c:pt>
                <c:pt idx="557">
                  <c:v>0.165162710265681</c:v>
                </c:pt>
                <c:pt idx="558">
                  <c:v>0.16425090394592001</c:v>
                </c:pt>
                <c:pt idx="559">
                  <c:v>0.16899858512812399</c:v>
                </c:pt>
                <c:pt idx="560">
                  <c:v>0.164911177487816</c:v>
                </c:pt>
                <c:pt idx="561">
                  <c:v>0.18069485929885201</c:v>
                </c:pt>
                <c:pt idx="562">
                  <c:v>0.172504323219619</c:v>
                </c:pt>
                <c:pt idx="563">
                  <c:v>0.17253576481685201</c:v>
                </c:pt>
                <c:pt idx="564">
                  <c:v>0.17984593617355699</c:v>
                </c:pt>
                <c:pt idx="565">
                  <c:v>0.15786825970759299</c:v>
                </c:pt>
                <c:pt idx="566">
                  <c:v>0.17143530891369199</c:v>
                </c:pt>
                <c:pt idx="567">
                  <c:v>0.16598019179374299</c:v>
                </c:pt>
                <c:pt idx="568">
                  <c:v>0.162458732903631</c:v>
                </c:pt>
                <c:pt idx="569">
                  <c:v>0.18415343499449699</c:v>
                </c:pt>
                <c:pt idx="570">
                  <c:v>0.17412356547712601</c:v>
                </c:pt>
                <c:pt idx="571">
                  <c:v>0.16101241943090699</c:v>
                </c:pt>
                <c:pt idx="572">
                  <c:v>0.16242729130639799</c:v>
                </c:pt>
                <c:pt idx="573">
                  <c:v>0.162317245716082</c:v>
                </c:pt>
                <c:pt idx="574">
                  <c:v>0.16327621443169299</c:v>
                </c:pt>
                <c:pt idx="575">
                  <c:v>0.17274013519886799</c:v>
                </c:pt>
                <c:pt idx="576">
                  <c:v>0.16910863071844001</c:v>
                </c:pt>
                <c:pt idx="577">
                  <c:v>0.17141958811507599</c:v>
                </c:pt>
                <c:pt idx="578">
                  <c:v>0.17181260808049001</c:v>
                </c:pt>
                <c:pt idx="579">
                  <c:v>0.16198710894513399</c:v>
                </c:pt>
                <c:pt idx="580">
                  <c:v>0.168039616412513</c:v>
                </c:pt>
                <c:pt idx="581">
                  <c:v>0.15035371796887201</c:v>
                </c:pt>
                <c:pt idx="582">
                  <c:v>0.17467379342870601</c:v>
                </c:pt>
                <c:pt idx="583">
                  <c:v>0.16396792957082201</c:v>
                </c:pt>
                <c:pt idx="584">
                  <c:v>0.171058009746895</c:v>
                </c:pt>
                <c:pt idx="585">
                  <c:v>0.17297594717811601</c:v>
                </c:pt>
                <c:pt idx="586">
                  <c:v>0.165602892626945</c:v>
                </c:pt>
                <c:pt idx="587">
                  <c:v>0.16010061311114601</c:v>
                </c:pt>
                <c:pt idx="588">
                  <c:v>0.17013048262851699</c:v>
                </c:pt>
                <c:pt idx="589">
                  <c:v>0.15824555887439001</c:v>
                </c:pt>
                <c:pt idx="590">
                  <c:v>0.165917308599276</c:v>
                </c:pt>
                <c:pt idx="591">
                  <c:v>0.17170256249017399</c:v>
                </c:pt>
                <c:pt idx="592">
                  <c:v>0.16437667033485301</c:v>
                </c:pt>
                <c:pt idx="593">
                  <c:v>0.15686212859613199</c:v>
                </c:pt>
                <c:pt idx="594">
                  <c:v>0.180364722527904</c:v>
                </c:pt>
                <c:pt idx="595">
                  <c:v>0.17097940575381201</c:v>
                </c:pt>
                <c:pt idx="596">
                  <c:v>0.17866687627731401</c:v>
                </c:pt>
                <c:pt idx="597">
                  <c:v>0.16242729130639799</c:v>
                </c:pt>
                <c:pt idx="598">
                  <c:v>0.17538122936645101</c:v>
                </c:pt>
                <c:pt idx="599">
                  <c:v>0.16256877849394699</c:v>
                </c:pt>
                <c:pt idx="600">
                  <c:v>0.17612010690143001</c:v>
                </c:pt>
                <c:pt idx="601">
                  <c:v>0.15557302310957299</c:v>
                </c:pt>
                <c:pt idx="602">
                  <c:v>0.17344757113661299</c:v>
                </c:pt>
                <c:pt idx="603">
                  <c:v>0.169627417072787</c:v>
                </c:pt>
                <c:pt idx="604">
                  <c:v>0.172504323219619</c:v>
                </c:pt>
                <c:pt idx="605">
                  <c:v>0.17044489860084799</c:v>
                </c:pt>
                <c:pt idx="606">
                  <c:v>0.17195409526803901</c:v>
                </c:pt>
                <c:pt idx="607">
                  <c:v>0.172457160823769</c:v>
                </c:pt>
                <c:pt idx="608">
                  <c:v>0.17553843735261701</c:v>
                </c:pt>
                <c:pt idx="609">
                  <c:v>0.185631190064455</c:v>
                </c:pt>
                <c:pt idx="610">
                  <c:v>0.17523974217890201</c:v>
                </c:pt>
                <c:pt idx="611">
                  <c:v>0.16714353089136899</c:v>
                </c:pt>
                <c:pt idx="612">
                  <c:v>0.16766231724571601</c:v>
                </c:pt>
                <c:pt idx="613">
                  <c:v>0.16987894985065199</c:v>
                </c:pt>
                <c:pt idx="614">
                  <c:v>0.17080647696903001</c:v>
                </c:pt>
                <c:pt idx="615">
                  <c:v>0.18239270554944101</c:v>
                </c:pt>
                <c:pt idx="616">
                  <c:v>0.17302310957396599</c:v>
                </c:pt>
                <c:pt idx="617">
                  <c:v>0.18148089922968</c:v>
                </c:pt>
                <c:pt idx="618">
                  <c:v>0.150023581197924</c:v>
                </c:pt>
                <c:pt idx="619">
                  <c:v>0.174217890268825</c:v>
                </c:pt>
                <c:pt idx="620">
                  <c:v>0.170916522559346</c:v>
                </c:pt>
                <c:pt idx="621">
                  <c:v>0.16566577582141101</c:v>
                </c:pt>
                <c:pt idx="622">
                  <c:v>0.16269454488287999</c:v>
                </c:pt>
                <c:pt idx="623">
                  <c:v>0.163339097626159</c:v>
                </c:pt>
                <c:pt idx="624">
                  <c:v>0.16470680710579999</c:v>
                </c:pt>
                <c:pt idx="625">
                  <c:v>0.172048420059739</c:v>
                </c:pt>
                <c:pt idx="626">
                  <c:v>0.15728659015877999</c:v>
                </c:pt>
                <c:pt idx="627">
                  <c:v>0.166043074988209</c:v>
                </c:pt>
                <c:pt idx="628">
                  <c:v>0.16657758214117199</c:v>
                </c:pt>
                <c:pt idx="629">
                  <c:v>0.164188020751454</c:v>
                </c:pt>
                <c:pt idx="630">
                  <c:v>0.16778808363464801</c:v>
                </c:pt>
                <c:pt idx="631">
                  <c:v>0.185222449300424</c:v>
                </c:pt>
                <c:pt idx="632">
                  <c:v>0.17141958811507599</c:v>
                </c:pt>
                <c:pt idx="633">
                  <c:v>0.16256877849394699</c:v>
                </c:pt>
                <c:pt idx="634">
                  <c:v>0.16250589529948101</c:v>
                </c:pt>
                <c:pt idx="635">
                  <c:v>0.18484515013362601</c:v>
                </c:pt>
                <c:pt idx="636">
                  <c:v>0.15753812293664499</c:v>
                </c:pt>
                <c:pt idx="637">
                  <c:v>0.16225436252161601</c:v>
                </c:pt>
                <c:pt idx="638">
                  <c:v>0.16110674422260601</c:v>
                </c:pt>
                <c:pt idx="639">
                  <c:v>0.174170727872975</c:v>
                </c:pt>
                <c:pt idx="640">
                  <c:v>0.16044647068071</c:v>
                </c:pt>
                <c:pt idx="641">
                  <c:v>0.16909290991982301</c:v>
                </c:pt>
                <c:pt idx="642">
                  <c:v>0.172205628045904</c:v>
                </c:pt>
                <c:pt idx="643">
                  <c:v>0.17465807263008901</c:v>
                </c:pt>
                <c:pt idx="644">
                  <c:v>0.161326835403238</c:v>
                </c:pt>
                <c:pt idx="645">
                  <c:v>0.17223706964313701</c:v>
                </c:pt>
                <c:pt idx="646">
                  <c:v>0.166027354189592</c:v>
                </c:pt>
                <c:pt idx="647">
                  <c:v>0.16379500078603901</c:v>
                </c:pt>
                <c:pt idx="648">
                  <c:v>0.164329507939003</c:v>
                </c:pt>
                <c:pt idx="649">
                  <c:v>0.16528847665461399</c:v>
                </c:pt>
                <c:pt idx="650">
                  <c:v>0.171608237698475</c:v>
                </c:pt>
                <c:pt idx="651">
                  <c:v>0.159911963527747</c:v>
                </c:pt>
                <c:pt idx="652">
                  <c:v>0.172755855997484</c:v>
                </c:pt>
                <c:pt idx="653">
                  <c:v>0.168071058009746</c:v>
                </c:pt>
                <c:pt idx="654">
                  <c:v>0.172488602421002</c:v>
                </c:pt>
                <c:pt idx="655">
                  <c:v>0.171058009746895</c:v>
                </c:pt>
                <c:pt idx="656">
                  <c:v>0.175208300581669</c:v>
                </c:pt>
                <c:pt idx="657">
                  <c:v>0.17992454016664</c:v>
                </c:pt>
                <c:pt idx="658">
                  <c:v>0.16615312057852499</c:v>
                </c:pt>
                <c:pt idx="659">
                  <c:v>0.15400094324791599</c:v>
                </c:pt>
                <c:pt idx="660">
                  <c:v>0.18313158308442001</c:v>
                </c:pt>
                <c:pt idx="661">
                  <c:v>0.16860556516271</c:v>
                </c:pt>
                <c:pt idx="662">
                  <c:v>0.17058638578839799</c:v>
                </c:pt>
                <c:pt idx="663">
                  <c:v>0.17451658544254001</c:v>
                </c:pt>
                <c:pt idx="664">
                  <c:v>0.170916522559346</c:v>
                </c:pt>
                <c:pt idx="665">
                  <c:v>0.16928155950322199</c:v>
                </c:pt>
                <c:pt idx="666">
                  <c:v>0.150762458732903</c:v>
                </c:pt>
                <c:pt idx="667">
                  <c:v>0.17025624901745001</c:v>
                </c:pt>
                <c:pt idx="668">
                  <c:v>0.17665461405439301</c:v>
                </c:pt>
                <c:pt idx="669">
                  <c:v>0.16242729130639799</c:v>
                </c:pt>
                <c:pt idx="670">
                  <c:v>0.17152963370539201</c:v>
                </c:pt>
                <c:pt idx="671">
                  <c:v>0.162773148875962</c:v>
                </c:pt>
                <c:pt idx="672">
                  <c:v>0.172472881622386</c:v>
                </c:pt>
                <c:pt idx="673">
                  <c:v>0.16307184404967701</c:v>
                </c:pt>
                <c:pt idx="674">
                  <c:v>0.15958182675679899</c:v>
                </c:pt>
                <c:pt idx="675">
                  <c:v>0.163889325577739</c:v>
                </c:pt>
                <c:pt idx="676">
                  <c:v>0.16267882408426301</c:v>
                </c:pt>
                <c:pt idx="677">
                  <c:v>0.16640465335638999</c:v>
                </c:pt>
                <c:pt idx="678">
                  <c:v>0.172598648011318</c:v>
                </c:pt>
                <c:pt idx="679">
                  <c:v>0.17795944033956901</c:v>
                </c:pt>
                <c:pt idx="680">
                  <c:v>0.15543153592202399</c:v>
                </c:pt>
                <c:pt idx="681">
                  <c:v>0.16568149662002801</c:v>
                </c:pt>
                <c:pt idx="682">
                  <c:v>0.17556987894984999</c:v>
                </c:pt>
                <c:pt idx="683">
                  <c:v>0.15978619713881401</c:v>
                </c:pt>
                <c:pt idx="684">
                  <c:v>0.162773148875962</c:v>
                </c:pt>
                <c:pt idx="685">
                  <c:v>0.173180317560132</c:v>
                </c:pt>
                <c:pt idx="686">
                  <c:v>0.15308913692815501</c:v>
                </c:pt>
                <c:pt idx="687">
                  <c:v>0.15967615154849801</c:v>
                </c:pt>
                <c:pt idx="688">
                  <c:v>0.16186134255620099</c:v>
                </c:pt>
                <c:pt idx="689">
                  <c:v>0.18012891054865501</c:v>
                </c:pt>
                <c:pt idx="690">
                  <c:v>0.15950322276371601</c:v>
                </c:pt>
                <c:pt idx="691">
                  <c:v>0.16797673321804699</c:v>
                </c:pt>
                <c:pt idx="692">
                  <c:v>0.16193994654928401</c:v>
                </c:pt>
                <c:pt idx="693">
                  <c:v>0.15849709165225501</c:v>
                </c:pt>
                <c:pt idx="694">
                  <c:v>0.17165540009432401</c:v>
                </c:pt>
                <c:pt idx="695">
                  <c:v>0.17096368495519501</c:v>
                </c:pt>
                <c:pt idx="696">
                  <c:v>0.17288162238641699</c:v>
                </c:pt>
                <c:pt idx="697">
                  <c:v>0.16959597547555399</c:v>
                </c:pt>
                <c:pt idx="698">
                  <c:v>0.190913378399622</c:v>
                </c:pt>
                <c:pt idx="699">
                  <c:v>0.165618613425562</c:v>
                </c:pt>
                <c:pt idx="700">
                  <c:v>0.16414085835560399</c:v>
                </c:pt>
                <c:pt idx="701">
                  <c:v>0.160918094639207</c:v>
                </c:pt>
                <c:pt idx="702">
                  <c:v>0.171749724886024</c:v>
                </c:pt>
                <c:pt idx="703">
                  <c:v>0.183917623015249</c:v>
                </c:pt>
                <c:pt idx="704">
                  <c:v>0.17652884766546101</c:v>
                </c:pt>
                <c:pt idx="705">
                  <c:v>0.17110517214274401</c:v>
                </c:pt>
                <c:pt idx="706">
                  <c:v>0.16285175286904499</c:v>
                </c:pt>
                <c:pt idx="707">
                  <c:v>0.17185977047633999</c:v>
                </c:pt>
                <c:pt idx="708">
                  <c:v>0.16008489231252901</c:v>
                </c:pt>
                <c:pt idx="709">
                  <c:v>0.15983335953466399</c:v>
                </c:pt>
                <c:pt idx="710">
                  <c:v>0.177472095582455</c:v>
                </c:pt>
                <c:pt idx="711">
                  <c:v>0.16153120578525301</c:v>
                </c:pt>
                <c:pt idx="712">
                  <c:v>0.16099669863228999</c:v>
                </c:pt>
                <c:pt idx="713">
                  <c:v>0.165162710265681</c:v>
                </c:pt>
                <c:pt idx="714">
                  <c:v>0.18712466593302901</c:v>
                </c:pt>
                <c:pt idx="715">
                  <c:v>0.171891212073573</c:v>
                </c:pt>
                <c:pt idx="716">
                  <c:v>0.169171513912906</c:v>
                </c:pt>
                <c:pt idx="717">
                  <c:v>0.16137399779908801</c:v>
                </c:pt>
                <c:pt idx="718">
                  <c:v>0.172771576796101</c:v>
                </c:pt>
                <c:pt idx="719">
                  <c:v>0.159487501965099</c:v>
                </c:pt>
                <c:pt idx="720">
                  <c:v>0.166923439710737</c:v>
                </c:pt>
                <c:pt idx="721">
                  <c:v>0.17083791856626299</c:v>
                </c:pt>
                <c:pt idx="722">
                  <c:v>0.16300896085521099</c:v>
                </c:pt>
                <c:pt idx="723">
                  <c:v>0.17291306398365</c:v>
                </c:pt>
                <c:pt idx="724">
                  <c:v>0.15426819682439799</c:v>
                </c:pt>
                <c:pt idx="725">
                  <c:v>0.172928784782266</c:v>
                </c:pt>
                <c:pt idx="726">
                  <c:v>0.166593302939789</c:v>
                </c:pt>
                <c:pt idx="727">
                  <c:v>0.17366766231724501</c:v>
                </c:pt>
                <c:pt idx="728">
                  <c:v>0.160194937902845</c:v>
                </c:pt>
                <c:pt idx="729">
                  <c:v>0.15722370696431301</c:v>
                </c:pt>
                <c:pt idx="730">
                  <c:v>0.16483257349473299</c:v>
                </c:pt>
                <c:pt idx="731">
                  <c:v>0.17398207828957701</c:v>
                </c:pt>
                <c:pt idx="732">
                  <c:v>0.160918094639207</c:v>
                </c:pt>
                <c:pt idx="733">
                  <c:v>0.16695488130797001</c:v>
                </c:pt>
                <c:pt idx="734">
                  <c:v>0.158905832416286</c:v>
                </c:pt>
                <c:pt idx="735">
                  <c:v>0.18688885395377999</c:v>
                </c:pt>
                <c:pt idx="736">
                  <c:v>0.17795944033956901</c:v>
                </c:pt>
                <c:pt idx="737">
                  <c:v>0.161468322590787</c:v>
                </c:pt>
                <c:pt idx="738">
                  <c:v>0.16428234554315299</c:v>
                </c:pt>
                <c:pt idx="739">
                  <c:v>0.16228580411884899</c:v>
                </c:pt>
                <c:pt idx="740">
                  <c:v>0.15467693758842899</c:v>
                </c:pt>
                <c:pt idx="741">
                  <c:v>0.16044647068071</c:v>
                </c:pt>
                <c:pt idx="742">
                  <c:v>0.16113818581983899</c:v>
                </c:pt>
                <c:pt idx="743">
                  <c:v>0.172598648011318</c:v>
                </c:pt>
                <c:pt idx="744">
                  <c:v>0.159456060367866</c:v>
                </c:pt>
                <c:pt idx="745">
                  <c:v>0.18787926426662399</c:v>
                </c:pt>
                <c:pt idx="746">
                  <c:v>0.15878006602735401</c:v>
                </c:pt>
                <c:pt idx="747">
                  <c:v>0.17176544568464</c:v>
                </c:pt>
                <c:pt idx="748">
                  <c:v>0.16025782109731099</c:v>
                </c:pt>
                <c:pt idx="749">
                  <c:v>0.16830686998899499</c:v>
                </c:pt>
                <c:pt idx="750">
                  <c:v>0.17214274485143799</c:v>
                </c:pt>
                <c:pt idx="751">
                  <c:v>0.18482942933501001</c:v>
                </c:pt>
                <c:pt idx="752">
                  <c:v>0.162317245716082</c:v>
                </c:pt>
                <c:pt idx="753">
                  <c:v>0.178038044332652</c:v>
                </c:pt>
                <c:pt idx="754">
                  <c:v>0.16401509196667099</c:v>
                </c:pt>
                <c:pt idx="755">
                  <c:v>0.16764659644709901</c:v>
                </c:pt>
                <c:pt idx="756">
                  <c:v>0.16492689828643201</c:v>
                </c:pt>
                <c:pt idx="757">
                  <c:v>0.17038201540638201</c:v>
                </c:pt>
                <c:pt idx="758">
                  <c:v>0.16879421474610901</c:v>
                </c:pt>
                <c:pt idx="759">
                  <c:v>0.166734790127338</c:v>
                </c:pt>
                <c:pt idx="760">
                  <c:v>0.16269454488287999</c:v>
                </c:pt>
                <c:pt idx="761">
                  <c:v>0.15736519415186201</c:v>
                </c:pt>
                <c:pt idx="762">
                  <c:v>0.17412356547712601</c:v>
                </c:pt>
                <c:pt idx="763">
                  <c:v>0.17258292721270199</c:v>
                </c:pt>
                <c:pt idx="764">
                  <c:v>0.16415657915422099</c:v>
                </c:pt>
                <c:pt idx="765">
                  <c:v>0.15964470995126501</c:v>
                </c:pt>
                <c:pt idx="766">
                  <c:v>0.168637006759943</c:v>
                </c:pt>
                <c:pt idx="767">
                  <c:v>0.17454802703977301</c:v>
                </c:pt>
                <c:pt idx="768">
                  <c:v>0.16198710894513399</c:v>
                </c:pt>
                <c:pt idx="769">
                  <c:v>0.161609809778336</c:v>
                </c:pt>
                <c:pt idx="770">
                  <c:v>0.157475239742178</c:v>
                </c:pt>
                <c:pt idx="771">
                  <c:v>0.172630089608552</c:v>
                </c:pt>
                <c:pt idx="772">
                  <c:v>0.166483257349473</c:v>
                </c:pt>
                <c:pt idx="773">
                  <c:v>0.15437824241471401</c:v>
                </c:pt>
                <c:pt idx="774">
                  <c:v>0.18083634648640101</c:v>
                </c:pt>
                <c:pt idx="775">
                  <c:v>0.17016192422574999</c:v>
                </c:pt>
                <c:pt idx="776">
                  <c:v>0.16970602106586999</c:v>
                </c:pt>
                <c:pt idx="777">
                  <c:v>0.16638893255777301</c:v>
                </c:pt>
                <c:pt idx="778">
                  <c:v>0.156311900644552</c:v>
                </c:pt>
                <c:pt idx="779">
                  <c:v>0.16544568464077899</c:v>
                </c:pt>
                <c:pt idx="780">
                  <c:v>0.166483257349473</c:v>
                </c:pt>
                <c:pt idx="781">
                  <c:v>0.15955038515956599</c:v>
                </c:pt>
                <c:pt idx="782">
                  <c:v>0.17967300738877501</c:v>
                </c:pt>
                <c:pt idx="783">
                  <c:v>0.16901430592674099</c:v>
                </c:pt>
                <c:pt idx="784">
                  <c:v>0.164628203112718</c:v>
                </c:pt>
                <c:pt idx="785">
                  <c:v>0.171199496934444</c:v>
                </c:pt>
                <c:pt idx="786">
                  <c:v>0.15052664675365501</c:v>
                </c:pt>
                <c:pt idx="787">
                  <c:v>0.15926741078446699</c:v>
                </c:pt>
                <c:pt idx="788">
                  <c:v>0.175051092595503</c:v>
                </c:pt>
                <c:pt idx="789">
                  <c:v>0.167615154849866</c:v>
                </c:pt>
                <c:pt idx="790">
                  <c:v>0.17959440339569199</c:v>
                </c:pt>
                <c:pt idx="791">
                  <c:v>0.16269454488287999</c:v>
                </c:pt>
                <c:pt idx="792">
                  <c:v>0.17014620342713399</c:v>
                </c:pt>
                <c:pt idx="793">
                  <c:v>0.161201069014305</c:v>
                </c:pt>
                <c:pt idx="794">
                  <c:v>0.16701776450243599</c:v>
                </c:pt>
                <c:pt idx="795">
                  <c:v>0.16282031127181201</c:v>
                </c:pt>
                <c:pt idx="796">
                  <c:v>0.169501650683854</c:v>
                </c:pt>
                <c:pt idx="797">
                  <c:v>0.17222134884452101</c:v>
                </c:pt>
                <c:pt idx="798">
                  <c:v>0.18148089922968</c:v>
                </c:pt>
                <c:pt idx="799">
                  <c:v>0.167190693287218</c:v>
                </c:pt>
                <c:pt idx="800">
                  <c:v>0.165885867002043</c:v>
                </c:pt>
                <c:pt idx="801">
                  <c:v>0.17173400408740699</c:v>
                </c:pt>
                <c:pt idx="802">
                  <c:v>0.16739506366923401</c:v>
                </c:pt>
                <c:pt idx="803">
                  <c:v>0.15606036786668701</c:v>
                </c:pt>
                <c:pt idx="804">
                  <c:v>0.17467379342870601</c:v>
                </c:pt>
                <c:pt idx="805">
                  <c:v>0.17083791856626299</c:v>
                </c:pt>
                <c:pt idx="806">
                  <c:v>0.17126238012891001</c:v>
                </c:pt>
                <c:pt idx="807">
                  <c:v>0.17038201540638201</c:v>
                </c:pt>
                <c:pt idx="808">
                  <c:v>0.163763559188806</c:v>
                </c:pt>
                <c:pt idx="809">
                  <c:v>0.182644238327307</c:v>
                </c:pt>
                <c:pt idx="810">
                  <c:v>0.16899858512812399</c:v>
                </c:pt>
                <c:pt idx="811">
                  <c:v>0.17212702405282099</c:v>
                </c:pt>
                <c:pt idx="812">
                  <c:v>0.176890426033642</c:v>
                </c:pt>
                <c:pt idx="813">
                  <c:v>0.16253733689671401</c:v>
                </c:pt>
                <c:pt idx="814">
                  <c:v>0.16579154221034401</c:v>
                </c:pt>
                <c:pt idx="815">
                  <c:v>0.15992768432636301</c:v>
                </c:pt>
                <c:pt idx="816">
                  <c:v>0.153340669706021</c:v>
                </c:pt>
                <c:pt idx="817">
                  <c:v>0.17481528061625501</c:v>
                </c:pt>
                <c:pt idx="818">
                  <c:v>0.15763244772834401</c:v>
                </c:pt>
                <c:pt idx="819">
                  <c:v>0.17182832887910701</c:v>
                </c:pt>
                <c:pt idx="820">
                  <c:v>0.18111932086149901</c:v>
                </c:pt>
                <c:pt idx="821">
                  <c:v>0.16049363307656</c:v>
                </c:pt>
                <c:pt idx="822">
                  <c:v>0.16322905203584301</c:v>
                </c:pt>
                <c:pt idx="823">
                  <c:v>0.165634334224178</c:v>
                </c:pt>
                <c:pt idx="824">
                  <c:v>0.166766231724571</c:v>
                </c:pt>
                <c:pt idx="825">
                  <c:v>0.157019336582298</c:v>
                </c:pt>
                <c:pt idx="826">
                  <c:v>0.16278886967457901</c:v>
                </c:pt>
                <c:pt idx="827">
                  <c:v>0.17695330922810801</c:v>
                </c:pt>
                <c:pt idx="828">
                  <c:v>0.163181889639993</c:v>
                </c:pt>
                <c:pt idx="829">
                  <c:v>0.17887124665932999</c:v>
                </c:pt>
                <c:pt idx="830">
                  <c:v>0.160603678666876</c:v>
                </c:pt>
                <c:pt idx="831">
                  <c:v>0.17296022637950001</c:v>
                </c:pt>
                <c:pt idx="832">
                  <c:v>0.159487501965099</c:v>
                </c:pt>
                <c:pt idx="833">
                  <c:v>0.17446942304669</c:v>
                </c:pt>
                <c:pt idx="834">
                  <c:v>0.15288476654614</c:v>
                </c:pt>
                <c:pt idx="835">
                  <c:v>0.17141958811507599</c:v>
                </c:pt>
                <c:pt idx="836">
                  <c:v>0.164486715925169</c:v>
                </c:pt>
                <c:pt idx="837">
                  <c:v>0.15697217418644799</c:v>
                </c:pt>
                <c:pt idx="838">
                  <c:v>0.17516113818581899</c:v>
                </c:pt>
                <c:pt idx="839">
                  <c:v>0.17343185033799699</c:v>
                </c:pt>
                <c:pt idx="840">
                  <c:v>0.182785725514856</c:v>
                </c:pt>
                <c:pt idx="841">
                  <c:v>0.18069485929885201</c:v>
                </c:pt>
                <c:pt idx="842">
                  <c:v>0.16398365036943799</c:v>
                </c:pt>
                <c:pt idx="843">
                  <c:v>0.16094953623644001</c:v>
                </c:pt>
                <c:pt idx="844">
                  <c:v>0.17500393019965399</c:v>
                </c:pt>
                <c:pt idx="845">
                  <c:v>0.17373054551171099</c:v>
                </c:pt>
                <c:pt idx="846">
                  <c:v>0.15753812293664499</c:v>
                </c:pt>
                <c:pt idx="847">
                  <c:v>0.16613739977990799</c:v>
                </c:pt>
                <c:pt idx="848">
                  <c:v>0.17066498978148001</c:v>
                </c:pt>
                <c:pt idx="849">
                  <c:v>0.16428234554315299</c:v>
                </c:pt>
                <c:pt idx="850">
                  <c:v>0.178902688256563</c:v>
                </c:pt>
                <c:pt idx="851">
                  <c:v>0.189231252947649</c:v>
                </c:pt>
                <c:pt idx="852">
                  <c:v>0.17236283603207</c:v>
                </c:pt>
                <c:pt idx="853">
                  <c:v>0.15525860713724199</c:v>
                </c:pt>
                <c:pt idx="854">
                  <c:v>0.16987894985065199</c:v>
                </c:pt>
                <c:pt idx="855">
                  <c:v>0.17569564533878301</c:v>
                </c:pt>
                <c:pt idx="856">
                  <c:v>0.17497248860242101</c:v>
                </c:pt>
                <c:pt idx="857">
                  <c:v>0.16697060210658701</c:v>
                </c:pt>
                <c:pt idx="858">
                  <c:v>0.15356076088665299</c:v>
                </c:pt>
                <c:pt idx="859">
                  <c:v>0.16657758214117199</c:v>
                </c:pt>
                <c:pt idx="860">
                  <c:v>0.16429806634176999</c:v>
                </c:pt>
                <c:pt idx="861">
                  <c:v>0.16443955352931899</c:v>
                </c:pt>
                <c:pt idx="862">
                  <c:v>0.15384373526175099</c:v>
                </c:pt>
                <c:pt idx="863">
                  <c:v>0.158748624430121</c:v>
                </c:pt>
                <c:pt idx="864">
                  <c:v>0.17368338311586201</c:v>
                </c:pt>
                <c:pt idx="865">
                  <c:v>0.17909133783996201</c:v>
                </c:pt>
                <c:pt idx="866">
                  <c:v>0.165194151862914</c:v>
                </c:pt>
                <c:pt idx="867">
                  <c:v>0.16943876748938799</c:v>
                </c:pt>
                <c:pt idx="868">
                  <c:v>0.16478541109888301</c:v>
                </c:pt>
                <c:pt idx="869">
                  <c:v>0.16642037415500699</c:v>
                </c:pt>
                <c:pt idx="870">
                  <c:v>0.15635906304040201</c:v>
                </c:pt>
                <c:pt idx="871">
                  <c:v>0.16642037415500699</c:v>
                </c:pt>
                <c:pt idx="872">
                  <c:v>0.157585285332494</c:v>
                </c:pt>
                <c:pt idx="873">
                  <c:v>0.175742807734632</c:v>
                </c:pt>
                <c:pt idx="874">
                  <c:v>0.17258292721270199</c:v>
                </c:pt>
                <c:pt idx="875">
                  <c:v>0.15236598019179301</c:v>
                </c:pt>
                <c:pt idx="876">
                  <c:v>0.184342084577896</c:v>
                </c:pt>
                <c:pt idx="877">
                  <c:v>0.177189121207357</c:v>
                </c:pt>
                <c:pt idx="878">
                  <c:v>0.165885867002043</c:v>
                </c:pt>
                <c:pt idx="879">
                  <c:v>0.17465807263008901</c:v>
                </c:pt>
                <c:pt idx="880">
                  <c:v>0.159314573180317</c:v>
                </c:pt>
                <c:pt idx="881">
                  <c:v>0.16429806634176999</c:v>
                </c:pt>
                <c:pt idx="882">
                  <c:v>0.16814966200282899</c:v>
                </c:pt>
                <c:pt idx="883">
                  <c:v>0.164455274327935</c:v>
                </c:pt>
                <c:pt idx="884">
                  <c:v>0.169894670649268</c:v>
                </c:pt>
                <c:pt idx="885">
                  <c:v>0.17266153120578501</c:v>
                </c:pt>
                <c:pt idx="886">
                  <c:v>0.182612796730073</c:v>
                </c:pt>
                <c:pt idx="887">
                  <c:v>0.17627731488759599</c:v>
                </c:pt>
                <c:pt idx="888">
                  <c:v>0.16214431693129999</c:v>
                </c:pt>
                <c:pt idx="889">
                  <c:v>0.15609180946392001</c:v>
                </c:pt>
                <c:pt idx="890">
                  <c:v>0.163905046376355</c:v>
                </c:pt>
                <c:pt idx="891">
                  <c:v>0.17281873919195001</c:v>
                </c:pt>
                <c:pt idx="892">
                  <c:v>0.17237855683068701</c:v>
                </c:pt>
                <c:pt idx="893">
                  <c:v>0.16607451658544201</c:v>
                </c:pt>
                <c:pt idx="894">
                  <c:v>0.16942304669077099</c:v>
                </c:pt>
                <c:pt idx="895">
                  <c:v>0.162773148875962</c:v>
                </c:pt>
                <c:pt idx="896">
                  <c:v>0.16961169627417</c:v>
                </c:pt>
                <c:pt idx="897">
                  <c:v>0.17479955981763801</c:v>
                </c:pt>
                <c:pt idx="898">
                  <c:v>0.18438924697374601</c:v>
                </c:pt>
                <c:pt idx="899">
                  <c:v>0.18011318975003901</c:v>
                </c:pt>
                <c:pt idx="900">
                  <c:v>0.16398365036943799</c:v>
                </c:pt>
                <c:pt idx="901">
                  <c:v>0.17368338311586201</c:v>
                </c:pt>
                <c:pt idx="902">
                  <c:v>0.17294450558088301</c:v>
                </c:pt>
                <c:pt idx="903">
                  <c:v>0.16800817481527999</c:v>
                </c:pt>
                <c:pt idx="904">
                  <c:v>0.175900015720798</c:v>
                </c:pt>
                <c:pt idx="905">
                  <c:v>0.16027354189592799</c:v>
                </c:pt>
                <c:pt idx="906">
                  <c:v>0.16096525703505701</c:v>
                </c:pt>
                <c:pt idx="907">
                  <c:v>0.16569721741864399</c:v>
                </c:pt>
                <c:pt idx="908">
                  <c:v>0.17701619242257499</c:v>
                </c:pt>
                <c:pt idx="909">
                  <c:v>0.166640465335639</c:v>
                </c:pt>
                <c:pt idx="910">
                  <c:v>0.171073730545511</c:v>
                </c:pt>
                <c:pt idx="911">
                  <c:v>0.16637321175915701</c:v>
                </c:pt>
                <c:pt idx="912">
                  <c:v>0.173337525546297</c:v>
                </c:pt>
                <c:pt idx="913">
                  <c:v>0.175632762144316</c:v>
                </c:pt>
                <c:pt idx="914">
                  <c:v>0.157302310957396</c:v>
                </c:pt>
                <c:pt idx="915">
                  <c:v>0.17751925797830501</c:v>
                </c:pt>
                <c:pt idx="916">
                  <c:v>0.15626473824870299</c:v>
                </c:pt>
                <c:pt idx="917">
                  <c:v>0.172331394434837</c:v>
                </c:pt>
                <c:pt idx="918">
                  <c:v>0.16654614054393899</c:v>
                </c:pt>
                <c:pt idx="919">
                  <c:v>0.17325892155321401</c:v>
                </c:pt>
                <c:pt idx="920">
                  <c:v>0.15953466436094901</c:v>
                </c:pt>
                <c:pt idx="921">
                  <c:v>0.15969187234711499</c:v>
                </c:pt>
                <c:pt idx="922">
                  <c:v>0.16260022009118</c:v>
                </c:pt>
                <c:pt idx="923">
                  <c:v>0.17341612953937999</c:v>
                </c:pt>
                <c:pt idx="924">
                  <c:v>0.172928784782266</c:v>
                </c:pt>
                <c:pt idx="925">
                  <c:v>0.18860242100298599</c:v>
                </c:pt>
                <c:pt idx="926">
                  <c:v>0.16635749096054001</c:v>
                </c:pt>
                <c:pt idx="927">
                  <c:v>0.164738248703034</c:v>
                </c:pt>
                <c:pt idx="928">
                  <c:v>0.16227008332023199</c:v>
                </c:pt>
                <c:pt idx="929">
                  <c:v>0.15618613425562</c:v>
                </c:pt>
                <c:pt idx="930">
                  <c:v>0.16610595818267501</c:v>
                </c:pt>
                <c:pt idx="931">
                  <c:v>0.16956453387832099</c:v>
                </c:pt>
                <c:pt idx="932">
                  <c:v>0.18478226693916</c:v>
                </c:pt>
                <c:pt idx="933">
                  <c:v>0.16178273856311901</c:v>
                </c:pt>
                <c:pt idx="934">
                  <c:v>0.16778808363464801</c:v>
                </c:pt>
                <c:pt idx="935">
                  <c:v>0.175632762144316</c:v>
                </c:pt>
                <c:pt idx="936">
                  <c:v>0.16873133155164199</c:v>
                </c:pt>
                <c:pt idx="937">
                  <c:v>0.16714353089136899</c:v>
                </c:pt>
                <c:pt idx="938">
                  <c:v>0.17860399308284799</c:v>
                </c:pt>
                <c:pt idx="939">
                  <c:v>0.17297594717811601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4B-40BA-8C0C-FB520F6428AE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avg sparsity q_size=8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Sheet1!$G$2:$G$941</c:f>
              <c:numCache>
                <c:formatCode>General</c:formatCode>
                <c:ptCount val="940"/>
                <c:pt idx="0">
                  <c:v>4.2094327965561229E-2</c:v>
                </c:pt>
                <c:pt idx="1">
                  <c:v>0.10869290098852041</c:v>
                </c:pt>
                <c:pt idx="2">
                  <c:v>0.15819365832270407</c:v>
                </c:pt>
                <c:pt idx="3">
                  <c:v>0.18672423070790817</c:v>
                </c:pt>
                <c:pt idx="4">
                  <c:v>0.18903808593749999</c:v>
                </c:pt>
                <c:pt idx="5">
                  <c:v>0.19100067761479592</c:v>
                </c:pt>
                <c:pt idx="6">
                  <c:v>0.20124113121811227</c:v>
                </c:pt>
                <c:pt idx="7">
                  <c:v>0.2080666055484694</c:v>
                </c:pt>
                <c:pt idx="8">
                  <c:v>0.21993283641581635</c:v>
                </c:pt>
                <c:pt idx="9">
                  <c:v>0.22342305086096939</c:v>
                </c:pt>
                <c:pt idx="10">
                  <c:v>0.23805205676020408</c:v>
                </c:pt>
                <c:pt idx="11">
                  <c:v>0.23604811065051023</c:v>
                </c:pt>
                <c:pt idx="12">
                  <c:v>0.23732860331632655</c:v>
                </c:pt>
                <c:pt idx="13">
                  <c:v>0.24179089604591839</c:v>
                </c:pt>
                <c:pt idx="14">
                  <c:v>0.23373973612882654</c:v>
                </c:pt>
                <c:pt idx="15">
                  <c:v>0.23223752391581631</c:v>
                </c:pt>
                <c:pt idx="16">
                  <c:v>0.24139479033801023</c:v>
                </c:pt>
                <c:pt idx="17">
                  <c:v>0.22743193957270408</c:v>
                </c:pt>
                <c:pt idx="18">
                  <c:v>0.2581677495216837</c:v>
                </c:pt>
                <c:pt idx="19">
                  <c:v>0.23592454559948978</c:v>
                </c:pt>
                <c:pt idx="20">
                  <c:v>0.24820382254464285</c:v>
                </c:pt>
                <c:pt idx="21">
                  <c:v>0.24606634646045919</c:v>
                </c:pt>
                <c:pt idx="22">
                  <c:v>0.2533482142857143</c:v>
                </c:pt>
                <c:pt idx="23">
                  <c:v>0.24972397161989796</c:v>
                </c:pt>
                <c:pt idx="24">
                  <c:v>0.23743223852040815</c:v>
                </c:pt>
                <c:pt idx="25">
                  <c:v>0.24425023915816327</c:v>
                </c:pt>
                <c:pt idx="26">
                  <c:v>0.25197405133928569</c:v>
                </c:pt>
                <c:pt idx="27">
                  <c:v>0.25477020886479596</c:v>
                </c:pt>
                <c:pt idx="28">
                  <c:v>0.25225854990433672</c:v>
                </c:pt>
                <c:pt idx="29">
                  <c:v>0.25904516103316327</c:v>
                </c:pt>
                <c:pt idx="30">
                  <c:v>0.25718720105229592</c:v>
                </c:pt>
                <c:pt idx="31">
                  <c:v>0.26699168925382655</c:v>
                </c:pt>
                <c:pt idx="32">
                  <c:v>0.2721121651785714</c:v>
                </c:pt>
                <c:pt idx="33">
                  <c:v>0.26954819036989797</c:v>
                </c:pt>
                <c:pt idx="34">
                  <c:v>0.27661531409438778</c:v>
                </c:pt>
                <c:pt idx="35">
                  <c:v>0.29823620854591837</c:v>
                </c:pt>
                <c:pt idx="36">
                  <c:v>0.28237902582908159</c:v>
                </c:pt>
                <c:pt idx="37">
                  <c:v>0.28503667091836737</c:v>
                </c:pt>
                <c:pt idx="38">
                  <c:v>0.287109375</c:v>
                </c:pt>
                <c:pt idx="39">
                  <c:v>0.28051309390943879</c:v>
                </c:pt>
                <c:pt idx="40">
                  <c:v>0.2930210658482143</c:v>
                </c:pt>
                <c:pt idx="41">
                  <c:v>0.28460020727040813</c:v>
                </c:pt>
                <c:pt idx="42">
                  <c:v>0.28256686463647962</c:v>
                </c:pt>
                <c:pt idx="43">
                  <c:v>0.29081981425382653</c:v>
                </c:pt>
                <c:pt idx="44">
                  <c:v>0.28707798549107144</c:v>
                </c:pt>
                <c:pt idx="45">
                  <c:v>0.29658402423469388</c:v>
                </c:pt>
                <c:pt idx="46">
                  <c:v>0.30929029815051023</c:v>
                </c:pt>
                <c:pt idx="47">
                  <c:v>0.28574119100765305</c:v>
                </c:pt>
                <c:pt idx="48">
                  <c:v>0.30343490911989796</c:v>
                </c:pt>
                <c:pt idx="49">
                  <c:v>0.28834851323341837</c:v>
                </c:pt>
                <c:pt idx="50">
                  <c:v>0.29323182397959185</c:v>
                </c:pt>
                <c:pt idx="51">
                  <c:v>0.28970523756377553</c:v>
                </c:pt>
                <c:pt idx="52">
                  <c:v>0.29007244499362245</c:v>
                </c:pt>
                <c:pt idx="53">
                  <c:v>0.28586276307397962</c:v>
                </c:pt>
                <c:pt idx="54">
                  <c:v>0.29526715959821431</c:v>
                </c:pt>
                <c:pt idx="55">
                  <c:v>0.29010682397959187</c:v>
                </c:pt>
                <c:pt idx="56">
                  <c:v>0.29823172433035716</c:v>
                </c:pt>
                <c:pt idx="57">
                  <c:v>0.28674565529336737</c:v>
                </c:pt>
                <c:pt idx="58">
                  <c:v>0.31954569913903064</c:v>
                </c:pt>
                <c:pt idx="59">
                  <c:v>0.29674097177933673</c:v>
                </c:pt>
                <c:pt idx="60">
                  <c:v>0.29747737962372445</c:v>
                </c:pt>
                <c:pt idx="61">
                  <c:v>0.31486168686224492</c:v>
                </c:pt>
                <c:pt idx="62">
                  <c:v>0.30763661910076534</c:v>
                </c:pt>
                <c:pt idx="63">
                  <c:v>0.29876883370535712</c:v>
                </c:pt>
                <c:pt idx="64">
                  <c:v>0.30476124043367347</c:v>
                </c:pt>
                <c:pt idx="65">
                  <c:v>0.30235471141581632</c:v>
                </c:pt>
                <c:pt idx="66">
                  <c:v>0.30138462611607142</c:v>
                </c:pt>
                <c:pt idx="67">
                  <c:v>0.29584562340561227</c:v>
                </c:pt>
                <c:pt idx="68">
                  <c:v>0.30084602200255101</c:v>
                </c:pt>
                <c:pt idx="69">
                  <c:v>0.29523776307397964</c:v>
                </c:pt>
                <c:pt idx="70">
                  <c:v>0.30085997289540817</c:v>
                </c:pt>
                <c:pt idx="71">
                  <c:v>0.33163414779974493</c:v>
                </c:pt>
                <c:pt idx="72">
                  <c:v>0.31155183753188775</c:v>
                </c:pt>
                <c:pt idx="73">
                  <c:v>0.30429139429209184</c:v>
                </c:pt>
                <c:pt idx="74">
                  <c:v>0.32638861208545922</c:v>
                </c:pt>
                <c:pt idx="75">
                  <c:v>0.29818488919005104</c:v>
                </c:pt>
                <c:pt idx="76">
                  <c:v>0.30863809390943875</c:v>
                </c:pt>
                <c:pt idx="77">
                  <c:v>0.33837143255739799</c:v>
                </c:pt>
                <c:pt idx="78">
                  <c:v>0.33364805883290816</c:v>
                </c:pt>
                <c:pt idx="79">
                  <c:v>0.3421979631696429</c:v>
                </c:pt>
                <c:pt idx="80">
                  <c:v>0.30800731425382655</c:v>
                </c:pt>
                <c:pt idx="81">
                  <c:v>0.30376225685586733</c:v>
                </c:pt>
                <c:pt idx="82">
                  <c:v>0.30655841438137754</c:v>
                </c:pt>
                <c:pt idx="83">
                  <c:v>0.33257433832908168</c:v>
                </c:pt>
                <c:pt idx="84">
                  <c:v>0.30835558832908161</c:v>
                </c:pt>
                <c:pt idx="85">
                  <c:v>0.31448899872448977</c:v>
                </c:pt>
                <c:pt idx="86">
                  <c:v>0.3104960538903061</c:v>
                </c:pt>
                <c:pt idx="87">
                  <c:v>0.3111557318239796</c:v>
                </c:pt>
                <c:pt idx="88">
                  <c:v>0.33756776147959189</c:v>
                </c:pt>
                <c:pt idx="89">
                  <c:v>0.31053691007653061</c:v>
                </c:pt>
                <c:pt idx="90">
                  <c:v>0.32888980787627553</c:v>
                </c:pt>
                <c:pt idx="91">
                  <c:v>0.31179049744897958</c:v>
                </c:pt>
                <c:pt idx="92">
                  <c:v>0.33593351403061222</c:v>
                </c:pt>
                <c:pt idx="93">
                  <c:v>0.32004494180484694</c:v>
                </c:pt>
                <c:pt idx="94">
                  <c:v>0.31229571906887754</c:v>
                </c:pt>
                <c:pt idx="95">
                  <c:v>0.31657515545280612</c:v>
                </c:pt>
                <c:pt idx="96">
                  <c:v>0.3157276387117347</c:v>
                </c:pt>
                <c:pt idx="97">
                  <c:v>0.31100277024872447</c:v>
                </c:pt>
                <c:pt idx="98">
                  <c:v>0.33983378507653061</c:v>
                </c:pt>
                <c:pt idx="99">
                  <c:v>0.33426588408801028</c:v>
                </c:pt>
                <c:pt idx="100">
                  <c:v>0.30637306680484694</c:v>
                </c:pt>
                <c:pt idx="101">
                  <c:v>0.30516980229591839</c:v>
                </c:pt>
                <c:pt idx="102">
                  <c:v>0.31436294244260204</c:v>
                </c:pt>
                <c:pt idx="103">
                  <c:v>0.30685237962372447</c:v>
                </c:pt>
                <c:pt idx="104">
                  <c:v>0.33769929846938779</c:v>
                </c:pt>
                <c:pt idx="105">
                  <c:v>0.33910933514030617</c:v>
                </c:pt>
                <c:pt idx="106">
                  <c:v>0.31322245695153061</c:v>
                </c:pt>
                <c:pt idx="107">
                  <c:v>0.34517000159438782</c:v>
                </c:pt>
                <c:pt idx="108">
                  <c:v>0.30906708386479592</c:v>
                </c:pt>
                <c:pt idx="109">
                  <c:v>0.31473762356505097</c:v>
                </c:pt>
                <c:pt idx="110">
                  <c:v>0.31562101403061227</c:v>
                </c:pt>
                <c:pt idx="111">
                  <c:v>0.3178725884885204</c:v>
                </c:pt>
                <c:pt idx="112">
                  <c:v>0.31219108737244899</c:v>
                </c:pt>
                <c:pt idx="113">
                  <c:v>0.32316545758928572</c:v>
                </c:pt>
                <c:pt idx="114">
                  <c:v>0.31337392378826534</c:v>
                </c:pt>
                <c:pt idx="115">
                  <c:v>0.32016302614795922</c:v>
                </c:pt>
                <c:pt idx="116">
                  <c:v>0.32051678093112246</c:v>
                </c:pt>
                <c:pt idx="117">
                  <c:v>0.3128866390306122</c:v>
                </c:pt>
                <c:pt idx="118">
                  <c:v>0.33435108418367343</c:v>
                </c:pt>
                <c:pt idx="119">
                  <c:v>0.32066276705994901</c:v>
                </c:pt>
                <c:pt idx="120">
                  <c:v>0.31578344228316324</c:v>
                </c:pt>
                <c:pt idx="121">
                  <c:v>0.32192631935586735</c:v>
                </c:pt>
                <c:pt idx="122">
                  <c:v>0.31734893176020407</c:v>
                </c:pt>
                <c:pt idx="123">
                  <c:v>0.36158372528698979</c:v>
                </c:pt>
                <c:pt idx="124">
                  <c:v>0.33879095583545915</c:v>
                </c:pt>
                <c:pt idx="125">
                  <c:v>0.3099903340242347</c:v>
                </c:pt>
                <c:pt idx="126">
                  <c:v>0.33032724808673469</c:v>
                </c:pt>
                <c:pt idx="127">
                  <c:v>0.31562948421556125</c:v>
                </c:pt>
                <c:pt idx="128">
                  <c:v>0.32893116230867347</c:v>
                </c:pt>
                <c:pt idx="129">
                  <c:v>0.31343720105229589</c:v>
                </c:pt>
                <c:pt idx="130">
                  <c:v>0.31853724888392854</c:v>
                </c:pt>
                <c:pt idx="131">
                  <c:v>0.31537288743622449</c:v>
                </c:pt>
                <c:pt idx="132">
                  <c:v>0.31546306999362245</c:v>
                </c:pt>
                <c:pt idx="133">
                  <c:v>0.31700514190051021</c:v>
                </c:pt>
                <c:pt idx="134">
                  <c:v>0.32142508370535716</c:v>
                </c:pt>
                <c:pt idx="135">
                  <c:v>0.32268016581632653</c:v>
                </c:pt>
                <c:pt idx="136">
                  <c:v>0.31828264508928572</c:v>
                </c:pt>
                <c:pt idx="137">
                  <c:v>0.32809809470663265</c:v>
                </c:pt>
                <c:pt idx="138">
                  <c:v>0.32574936224489792</c:v>
                </c:pt>
                <c:pt idx="139">
                  <c:v>0.31266491948341835</c:v>
                </c:pt>
                <c:pt idx="140">
                  <c:v>0.32626355229591841</c:v>
                </c:pt>
                <c:pt idx="141">
                  <c:v>0.32268664301658162</c:v>
                </c:pt>
                <c:pt idx="142">
                  <c:v>0.32025669642857146</c:v>
                </c:pt>
                <c:pt idx="143">
                  <c:v>0.30848064811862247</c:v>
                </c:pt>
                <c:pt idx="144">
                  <c:v>0.31889100366709183</c:v>
                </c:pt>
                <c:pt idx="145">
                  <c:v>0.34296725526147964</c:v>
                </c:pt>
                <c:pt idx="146">
                  <c:v>0.32329201211734693</c:v>
                </c:pt>
                <c:pt idx="147">
                  <c:v>0.31478794642857144</c:v>
                </c:pt>
                <c:pt idx="148">
                  <c:v>0.31614965322066324</c:v>
                </c:pt>
                <c:pt idx="149">
                  <c:v>0.32234982860331629</c:v>
                </c:pt>
                <c:pt idx="150">
                  <c:v>0.3295265664859694</c:v>
                </c:pt>
                <c:pt idx="151">
                  <c:v>0.30813586176658159</c:v>
                </c:pt>
                <c:pt idx="152">
                  <c:v>0.314697265625</c:v>
                </c:pt>
                <c:pt idx="153">
                  <c:v>0.31404406489158165</c:v>
                </c:pt>
                <c:pt idx="154">
                  <c:v>0.34383470184948983</c:v>
                </c:pt>
                <c:pt idx="155">
                  <c:v>0.31744907924107146</c:v>
                </c:pt>
                <c:pt idx="156">
                  <c:v>0.33272680165816326</c:v>
                </c:pt>
                <c:pt idx="157">
                  <c:v>0.31243423150510208</c:v>
                </c:pt>
                <c:pt idx="158">
                  <c:v>0.31667181521045917</c:v>
                </c:pt>
                <c:pt idx="159">
                  <c:v>0.32019441565688778</c:v>
                </c:pt>
                <c:pt idx="160">
                  <c:v>0.31602857940051021</c:v>
                </c:pt>
                <c:pt idx="161">
                  <c:v>0.31478694993622447</c:v>
                </c:pt>
                <c:pt idx="162">
                  <c:v>0.32566416214923466</c:v>
                </c:pt>
                <c:pt idx="163">
                  <c:v>0.32104890784438778</c:v>
                </c:pt>
                <c:pt idx="164">
                  <c:v>0.33284139827806125</c:v>
                </c:pt>
                <c:pt idx="165">
                  <c:v>0.32520527742346939</c:v>
                </c:pt>
                <c:pt idx="166">
                  <c:v>0.32097716039540813</c:v>
                </c:pt>
                <c:pt idx="167">
                  <c:v>0.3311593191964286</c:v>
                </c:pt>
                <c:pt idx="168">
                  <c:v>0.31800213249362247</c:v>
                </c:pt>
                <c:pt idx="169">
                  <c:v>0.33831961495535712</c:v>
                </c:pt>
                <c:pt idx="170">
                  <c:v>0.34747588488520409</c:v>
                </c:pt>
                <c:pt idx="171">
                  <c:v>0.32727250079719389</c:v>
                </c:pt>
                <c:pt idx="172">
                  <c:v>0.33480548469387755</c:v>
                </c:pt>
                <c:pt idx="173">
                  <c:v>0.32595563616071432</c:v>
                </c:pt>
                <c:pt idx="174">
                  <c:v>0.33949099170918368</c:v>
                </c:pt>
                <c:pt idx="175">
                  <c:v>0.3424784757653061</c:v>
                </c:pt>
                <c:pt idx="176">
                  <c:v>0.32297662228954083</c:v>
                </c:pt>
                <c:pt idx="177">
                  <c:v>0.33677405532525506</c:v>
                </c:pt>
                <c:pt idx="178">
                  <c:v>0.3237195073341837</c:v>
                </c:pt>
                <c:pt idx="179">
                  <c:v>0.31811075015943879</c:v>
                </c:pt>
                <c:pt idx="180">
                  <c:v>0.34693528778698979</c:v>
                </c:pt>
                <c:pt idx="181">
                  <c:v>0.33014538823341838</c:v>
                </c:pt>
                <c:pt idx="182">
                  <c:v>0.32821667729591841</c:v>
                </c:pt>
                <c:pt idx="183">
                  <c:v>0.32928142936862248</c:v>
                </c:pt>
                <c:pt idx="184">
                  <c:v>0.32451072225765309</c:v>
                </c:pt>
                <c:pt idx="185">
                  <c:v>0.31934640066964282</c:v>
                </c:pt>
                <c:pt idx="186">
                  <c:v>0.33066954320790815</c:v>
                </c:pt>
                <c:pt idx="187">
                  <c:v>0.32716786910076534</c:v>
                </c:pt>
                <c:pt idx="188">
                  <c:v>0.34086067044005097</c:v>
                </c:pt>
                <c:pt idx="189">
                  <c:v>0.33278659119897958</c:v>
                </c:pt>
                <c:pt idx="190">
                  <c:v>0.37979811065051022</c:v>
                </c:pt>
                <c:pt idx="191">
                  <c:v>0.32293327487244899</c:v>
                </c:pt>
                <c:pt idx="192">
                  <c:v>0.35190379862882659</c:v>
                </c:pt>
                <c:pt idx="193">
                  <c:v>0.33193359374999998</c:v>
                </c:pt>
                <c:pt idx="194">
                  <c:v>0.33183244977678572</c:v>
                </c:pt>
                <c:pt idx="195">
                  <c:v>0.35031190210459184</c:v>
                </c:pt>
                <c:pt idx="196">
                  <c:v>0.32613052056760206</c:v>
                </c:pt>
                <c:pt idx="197">
                  <c:v>0.33199687101403064</c:v>
                </c:pt>
                <c:pt idx="198">
                  <c:v>0.33212790975765305</c:v>
                </c:pt>
                <c:pt idx="199">
                  <c:v>0.32519082828443879</c:v>
                </c:pt>
                <c:pt idx="200">
                  <c:v>0.33138004225127554</c:v>
                </c:pt>
                <c:pt idx="201">
                  <c:v>0.33021813217474494</c:v>
                </c:pt>
                <c:pt idx="202">
                  <c:v>0.3269755460778061</c:v>
                </c:pt>
                <c:pt idx="203">
                  <c:v>0.31434251434948979</c:v>
                </c:pt>
                <c:pt idx="204">
                  <c:v>0.33994887994260203</c:v>
                </c:pt>
                <c:pt idx="205">
                  <c:v>0.32404336734693878</c:v>
                </c:pt>
                <c:pt idx="206">
                  <c:v>0.33411641023596939</c:v>
                </c:pt>
                <c:pt idx="207">
                  <c:v>0.32723662707270407</c:v>
                </c:pt>
                <c:pt idx="208">
                  <c:v>0.32295868542729589</c:v>
                </c:pt>
                <c:pt idx="209">
                  <c:v>0.32633430325255097</c:v>
                </c:pt>
                <c:pt idx="210">
                  <c:v>0.32262187101403061</c:v>
                </c:pt>
                <c:pt idx="211">
                  <c:v>0.33495645328443879</c:v>
                </c:pt>
                <c:pt idx="212">
                  <c:v>0.33098692602040813</c:v>
                </c:pt>
                <c:pt idx="213">
                  <c:v>0.32463329081632653</c:v>
                </c:pt>
                <c:pt idx="214">
                  <c:v>0.32330695950255101</c:v>
                </c:pt>
                <c:pt idx="215">
                  <c:v>0.32750966597576531</c:v>
                </c:pt>
                <c:pt idx="216">
                  <c:v>0.3330710897640306</c:v>
                </c:pt>
                <c:pt idx="217">
                  <c:v>0.35297253667091844</c:v>
                </c:pt>
                <c:pt idx="218">
                  <c:v>0.36120057397959188</c:v>
                </c:pt>
                <c:pt idx="219">
                  <c:v>0.34087163185586733</c:v>
                </c:pt>
                <c:pt idx="220">
                  <c:v>0.3332345145089286</c:v>
                </c:pt>
                <c:pt idx="221">
                  <c:v>0.33601672114158165</c:v>
                </c:pt>
                <c:pt idx="222">
                  <c:v>0.39058912627551018</c:v>
                </c:pt>
                <c:pt idx="223">
                  <c:v>0.33326540577168368</c:v>
                </c:pt>
                <c:pt idx="224">
                  <c:v>0.36989148198341837</c:v>
                </c:pt>
                <c:pt idx="225">
                  <c:v>0.33510941485969392</c:v>
                </c:pt>
                <c:pt idx="226">
                  <c:v>0.31826520647321432</c:v>
                </c:pt>
                <c:pt idx="227">
                  <c:v>0.37127062739158162</c:v>
                </c:pt>
                <c:pt idx="228">
                  <c:v>0.33037557796556122</c:v>
                </c:pt>
                <c:pt idx="229">
                  <c:v>0.33341986208545915</c:v>
                </c:pt>
                <c:pt idx="230">
                  <c:v>0.35189483019770407</c:v>
                </c:pt>
                <c:pt idx="231">
                  <c:v>0.33114387356505104</c:v>
                </c:pt>
                <c:pt idx="232">
                  <c:v>0.33035714285714285</c:v>
                </c:pt>
                <c:pt idx="233">
                  <c:v>0.3281454280931122</c:v>
                </c:pt>
                <c:pt idx="234">
                  <c:v>0.35640844228316326</c:v>
                </c:pt>
                <c:pt idx="235">
                  <c:v>0.32705925143494896</c:v>
                </c:pt>
                <c:pt idx="236">
                  <c:v>0.3342255261479592</c:v>
                </c:pt>
                <c:pt idx="237">
                  <c:v>0.3502531090561225</c:v>
                </c:pt>
                <c:pt idx="238">
                  <c:v>0.32563077965561227</c:v>
                </c:pt>
                <c:pt idx="239">
                  <c:v>0.32950464365433674</c:v>
                </c:pt>
                <c:pt idx="240">
                  <c:v>0.32932128906250002</c:v>
                </c:pt>
                <c:pt idx="241">
                  <c:v>0.35589773995535717</c:v>
                </c:pt>
                <c:pt idx="242">
                  <c:v>0.34022939253826534</c:v>
                </c:pt>
                <c:pt idx="243">
                  <c:v>0.33626584422831629</c:v>
                </c:pt>
                <c:pt idx="244">
                  <c:v>0.3372802734375</c:v>
                </c:pt>
                <c:pt idx="245">
                  <c:v>0.33394202407525508</c:v>
                </c:pt>
                <c:pt idx="246">
                  <c:v>0.32552465322066326</c:v>
                </c:pt>
                <c:pt idx="247">
                  <c:v>0.31785913584183673</c:v>
                </c:pt>
                <c:pt idx="248">
                  <c:v>0.33268195950255097</c:v>
                </c:pt>
                <c:pt idx="249">
                  <c:v>0.34080187739158163</c:v>
                </c:pt>
                <c:pt idx="250">
                  <c:v>0.32424316406249998</c:v>
                </c:pt>
                <c:pt idx="251">
                  <c:v>0.33195601482780612</c:v>
                </c:pt>
                <c:pt idx="252">
                  <c:v>0.32831184231505101</c:v>
                </c:pt>
                <c:pt idx="253">
                  <c:v>0.34948032924107142</c:v>
                </c:pt>
                <c:pt idx="254">
                  <c:v>0.3333012794961735</c:v>
                </c:pt>
                <c:pt idx="255">
                  <c:v>0.3309390943877551</c:v>
                </c:pt>
                <c:pt idx="256">
                  <c:v>0.33081403459821429</c:v>
                </c:pt>
                <c:pt idx="257">
                  <c:v>0.33586176658163269</c:v>
                </c:pt>
                <c:pt idx="258">
                  <c:v>0.33238151705994901</c:v>
                </c:pt>
                <c:pt idx="259">
                  <c:v>0.32879264987244899</c:v>
                </c:pt>
                <c:pt idx="260">
                  <c:v>0.35274035395408165</c:v>
                </c:pt>
                <c:pt idx="261">
                  <c:v>0.35262027662627554</c:v>
                </c:pt>
                <c:pt idx="262">
                  <c:v>0.35190529336734694</c:v>
                </c:pt>
                <c:pt idx="263">
                  <c:v>0.33611288265306122</c:v>
                </c:pt>
                <c:pt idx="264">
                  <c:v>0.3328872369260204</c:v>
                </c:pt>
                <c:pt idx="265">
                  <c:v>0.34328663105867346</c:v>
                </c:pt>
                <c:pt idx="266">
                  <c:v>0.40633918606505098</c:v>
                </c:pt>
                <c:pt idx="267">
                  <c:v>0.32257553411989792</c:v>
                </c:pt>
                <c:pt idx="268">
                  <c:v>0.36118114237882659</c:v>
                </c:pt>
                <c:pt idx="269">
                  <c:v>0.33603166852678568</c:v>
                </c:pt>
                <c:pt idx="270">
                  <c:v>0.32821767378826527</c:v>
                </c:pt>
                <c:pt idx="271">
                  <c:v>0.36042629942602045</c:v>
                </c:pt>
                <c:pt idx="272">
                  <c:v>0.33459273357780611</c:v>
                </c:pt>
                <c:pt idx="273">
                  <c:v>0.35096310985331636</c:v>
                </c:pt>
                <c:pt idx="274">
                  <c:v>0.35696747448979593</c:v>
                </c:pt>
                <c:pt idx="275">
                  <c:v>0.35826789700255102</c:v>
                </c:pt>
                <c:pt idx="276">
                  <c:v>0.32631387515943877</c:v>
                </c:pt>
                <c:pt idx="277">
                  <c:v>0.32643594547193877</c:v>
                </c:pt>
                <c:pt idx="278">
                  <c:v>0.33075075733418369</c:v>
                </c:pt>
                <c:pt idx="279">
                  <c:v>0.33501674107142854</c:v>
                </c:pt>
                <c:pt idx="280">
                  <c:v>0.33835249920280608</c:v>
                </c:pt>
                <c:pt idx="281">
                  <c:v>0.33117277184311222</c:v>
                </c:pt>
                <c:pt idx="282">
                  <c:v>0.3322689134247449</c:v>
                </c:pt>
                <c:pt idx="283">
                  <c:v>0.33346769371811225</c:v>
                </c:pt>
                <c:pt idx="284">
                  <c:v>0.33152104591836734</c:v>
                </c:pt>
                <c:pt idx="285">
                  <c:v>0.33762057557397962</c:v>
                </c:pt>
                <c:pt idx="286">
                  <c:v>0.36189164142219388</c:v>
                </c:pt>
                <c:pt idx="287">
                  <c:v>0.36441376355229593</c:v>
                </c:pt>
                <c:pt idx="288">
                  <c:v>0.34924764827806126</c:v>
                </c:pt>
                <c:pt idx="289">
                  <c:v>0.33229432397959185</c:v>
                </c:pt>
                <c:pt idx="290">
                  <c:v>0.38060477120535713</c:v>
                </c:pt>
                <c:pt idx="291">
                  <c:v>0.33023058832908159</c:v>
                </c:pt>
                <c:pt idx="292">
                  <c:v>0.32396663743622445</c:v>
                </c:pt>
                <c:pt idx="293">
                  <c:v>0.33934101961096941</c:v>
                </c:pt>
                <c:pt idx="294">
                  <c:v>0.33584034199617346</c:v>
                </c:pt>
                <c:pt idx="295">
                  <c:v>0.3232626155931122</c:v>
                </c:pt>
                <c:pt idx="296">
                  <c:v>0.33065609056122447</c:v>
                </c:pt>
                <c:pt idx="297">
                  <c:v>0.3344043965242347</c:v>
                </c:pt>
                <c:pt idx="298">
                  <c:v>0.32374691087372448</c:v>
                </c:pt>
                <c:pt idx="299">
                  <c:v>0.32687539859693876</c:v>
                </c:pt>
                <c:pt idx="300">
                  <c:v>0.36172522720025513</c:v>
                </c:pt>
                <c:pt idx="301">
                  <c:v>0.35554996412627554</c:v>
                </c:pt>
                <c:pt idx="302">
                  <c:v>0.32629195232780611</c:v>
                </c:pt>
                <c:pt idx="303">
                  <c:v>0.32530841438137753</c:v>
                </c:pt>
                <c:pt idx="304">
                  <c:v>0.33892747528698974</c:v>
                </c:pt>
                <c:pt idx="305">
                  <c:v>0.32756198182397961</c:v>
                </c:pt>
                <c:pt idx="306">
                  <c:v>0.35875169403698981</c:v>
                </c:pt>
                <c:pt idx="307">
                  <c:v>0.33810088488520407</c:v>
                </c:pt>
                <c:pt idx="308">
                  <c:v>0.33104023836096941</c:v>
                </c:pt>
                <c:pt idx="309">
                  <c:v>0.32611906090561227</c:v>
                </c:pt>
                <c:pt idx="310">
                  <c:v>0.32805873325892854</c:v>
                </c:pt>
                <c:pt idx="311">
                  <c:v>0.34738520408163265</c:v>
                </c:pt>
                <c:pt idx="312">
                  <c:v>0.32790029097576534</c:v>
                </c:pt>
                <c:pt idx="313">
                  <c:v>0.32939004703443875</c:v>
                </c:pt>
                <c:pt idx="314">
                  <c:v>0.33272580516581629</c:v>
                </c:pt>
                <c:pt idx="315">
                  <c:v>0.35462372448979596</c:v>
                </c:pt>
                <c:pt idx="316">
                  <c:v>0.33848204320790815</c:v>
                </c:pt>
                <c:pt idx="317">
                  <c:v>0.32825255102040818</c:v>
                </c:pt>
                <c:pt idx="318">
                  <c:v>0.35596998565051025</c:v>
                </c:pt>
                <c:pt idx="319">
                  <c:v>0.3349639269770408</c:v>
                </c:pt>
                <c:pt idx="320">
                  <c:v>0.32285206074617345</c:v>
                </c:pt>
                <c:pt idx="321">
                  <c:v>0.33390664859693875</c:v>
                </c:pt>
                <c:pt idx="322">
                  <c:v>0.32937260841836735</c:v>
                </c:pt>
                <c:pt idx="323">
                  <c:v>0.34283173230229591</c:v>
                </c:pt>
                <c:pt idx="324">
                  <c:v>0.35585638552295917</c:v>
                </c:pt>
                <c:pt idx="325">
                  <c:v>0.37030801578443878</c:v>
                </c:pt>
                <c:pt idx="326">
                  <c:v>0.35192771444515308</c:v>
                </c:pt>
                <c:pt idx="327">
                  <c:v>0.32723961654974493</c:v>
                </c:pt>
                <c:pt idx="328">
                  <c:v>0.32899443957270408</c:v>
                </c:pt>
                <c:pt idx="329">
                  <c:v>0.32352668606505097</c:v>
                </c:pt>
                <c:pt idx="330">
                  <c:v>0.33181052694515306</c:v>
                </c:pt>
                <c:pt idx="331">
                  <c:v>0.34907376036352039</c:v>
                </c:pt>
                <c:pt idx="332">
                  <c:v>0.33561812420280612</c:v>
                </c:pt>
                <c:pt idx="333">
                  <c:v>0.33148666693239792</c:v>
                </c:pt>
                <c:pt idx="334">
                  <c:v>0.34875587930484697</c:v>
                </c:pt>
                <c:pt idx="335">
                  <c:v>0.32989427216198974</c:v>
                </c:pt>
                <c:pt idx="336">
                  <c:v>0.33020766900510201</c:v>
                </c:pt>
                <c:pt idx="337">
                  <c:v>0.32614795918367345</c:v>
                </c:pt>
                <c:pt idx="338">
                  <c:v>0.34652971540178568</c:v>
                </c:pt>
                <c:pt idx="339">
                  <c:v>0.32259994818239796</c:v>
                </c:pt>
                <c:pt idx="340">
                  <c:v>0.33230179767219392</c:v>
                </c:pt>
                <c:pt idx="341">
                  <c:v>0.35394909917091844</c:v>
                </c:pt>
                <c:pt idx="342">
                  <c:v>0.3389195033482143</c:v>
                </c:pt>
                <c:pt idx="343">
                  <c:v>0.33086784518494899</c:v>
                </c:pt>
                <c:pt idx="344">
                  <c:v>0.38039202008928569</c:v>
                </c:pt>
                <c:pt idx="345">
                  <c:v>0.3363007214604592</c:v>
                </c:pt>
                <c:pt idx="346">
                  <c:v>0.33863101881377555</c:v>
                </c:pt>
                <c:pt idx="347">
                  <c:v>0.32847875478316324</c:v>
                </c:pt>
                <c:pt idx="348">
                  <c:v>0.33626534598214286</c:v>
                </c:pt>
                <c:pt idx="349">
                  <c:v>0.32680464764030615</c:v>
                </c:pt>
                <c:pt idx="350">
                  <c:v>0.32147690130739792</c:v>
                </c:pt>
                <c:pt idx="351">
                  <c:v>0.33618263711734692</c:v>
                </c:pt>
                <c:pt idx="352">
                  <c:v>0.33242735570790816</c:v>
                </c:pt>
                <c:pt idx="353">
                  <c:v>0.33237105389030608</c:v>
                </c:pt>
                <c:pt idx="354">
                  <c:v>0.33020766900510201</c:v>
                </c:pt>
                <c:pt idx="355">
                  <c:v>0.3503482740752551</c:v>
                </c:pt>
                <c:pt idx="356">
                  <c:v>0.33570382254464282</c:v>
                </c:pt>
                <c:pt idx="357">
                  <c:v>0.3302634725765306</c:v>
                </c:pt>
                <c:pt idx="358">
                  <c:v>0.32807467713647964</c:v>
                </c:pt>
                <c:pt idx="359">
                  <c:v>0.33290567203443877</c:v>
                </c:pt>
                <c:pt idx="360">
                  <c:v>0.3239810865752551</c:v>
                </c:pt>
                <c:pt idx="361">
                  <c:v>0.33473323899872448</c:v>
                </c:pt>
                <c:pt idx="362">
                  <c:v>0.33136609135841838</c:v>
                </c:pt>
                <c:pt idx="363">
                  <c:v>0.33545121173469389</c:v>
                </c:pt>
                <c:pt idx="364">
                  <c:v>0.33405861367984691</c:v>
                </c:pt>
                <c:pt idx="365">
                  <c:v>0.33902164381377553</c:v>
                </c:pt>
                <c:pt idx="366">
                  <c:v>0.34987892617984695</c:v>
                </c:pt>
                <c:pt idx="367">
                  <c:v>0.32940349968112248</c:v>
                </c:pt>
                <c:pt idx="368">
                  <c:v>0.33600825095663267</c:v>
                </c:pt>
                <c:pt idx="369">
                  <c:v>0.32342952806122449</c:v>
                </c:pt>
                <c:pt idx="370">
                  <c:v>0.33847207828443876</c:v>
                </c:pt>
                <c:pt idx="371">
                  <c:v>0.33251106106505102</c:v>
                </c:pt>
                <c:pt idx="372">
                  <c:v>0.33726532605229592</c:v>
                </c:pt>
                <c:pt idx="373">
                  <c:v>0.32334532445790815</c:v>
                </c:pt>
                <c:pt idx="374">
                  <c:v>0.33062569754464288</c:v>
                </c:pt>
                <c:pt idx="375">
                  <c:v>0.33583884725765306</c:v>
                </c:pt>
                <c:pt idx="376">
                  <c:v>0.33495994100765308</c:v>
                </c:pt>
                <c:pt idx="377">
                  <c:v>0.33667191485969389</c:v>
                </c:pt>
                <c:pt idx="378">
                  <c:v>0.34473453443877555</c:v>
                </c:pt>
                <c:pt idx="379">
                  <c:v>0.33850695551658161</c:v>
                </c:pt>
                <c:pt idx="380">
                  <c:v>0.36271972656250001</c:v>
                </c:pt>
                <c:pt idx="381">
                  <c:v>0.33172582509566328</c:v>
                </c:pt>
                <c:pt idx="382">
                  <c:v>0.34176349250637755</c:v>
                </c:pt>
                <c:pt idx="383">
                  <c:v>0.32911949936224494</c:v>
                </c:pt>
                <c:pt idx="384">
                  <c:v>0.35972177933673471</c:v>
                </c:pt>
                <c:pt idx="385">
                  <c:v>0.34027174346301026</c:v>
                </c:pt>
                <c:pt idx="386">
                  <c:v>0.33640236367984694</c:v>
                </c:pt>
                <c:pt idx="387">
                  <c:v>0.35823003029336736</c:v>
                </c:pt>
                <c:pt idx="388">
                  <c:v>0.33060277822066331</c:v>
                </c:pt>
                <c:pt idx="389">
                  <c:v>0.32553362165178568</c:v>
                </c:pt>
                <c:pt idx="390">
                  <c:v>0.33348363759566324</c:v>
                </c:pt>
                <c:pt idx="391">
                  <c:v>0.32883350605867345</c:v>
                </c:pt>
                <c:pt idx="392">
                  <c:v>0.33949647241709185</c:v>
                </c:pt>
                <c:pt idx="393">
                  <c:v>0.3230663066007653</c:v>
                </c:pt>
                <c:pt idx="394">
                  <c:v>0.33699428013392857</c:v>
                </c:pt>
                <c:pt idx="395">
                  <c:v>0.33055843431122445</c:v>
                </c:pt>
                <c:pt idx="396">
                  <c:v>0.33050860969387752</c:v>
                </c:pt>
                <c:pt idx="397">
                  <c:v>0.34135393415178572</c:v>
                </c:pt>
                <c:pt idx="398">
                  <c:v>0.33274922273596941</c:v>
                </c:pt>
                <c:pt idx="399">
                  <c:v>0.33585827885841835</c:v>
                </c:pt>
                <c:pt idx="400">
                  <c:v>0.33542779416454083</c:v>
                </c:pt>
                <c:pt idx="401">
                  <c:v>0.33735102439413267</c:v>
                </c:pt>
                <c:pt idx="402">
                  <c:v>0.34354372608418371</c:v>
                </c:pt>
                <c:pt idx="403">
                  <c:v>0.33264558753188778</c:v>
                </c:pt>
                <c:pt idx="404">
                  <c:v>0.35453952088647961</c:v>
                </c:pt>
                <c:pt idx="405">
                  <c:v>0.33509895169005099</c:v>
                </c:pt>
                <c:pt idx="406">
                  <c:v>0.33476064253826532</c:v>
                </c:pt>
                <c:pt idx="407">
                  <c:v>0.33696936782525511</c:v>
                </c:pt>
                <c:pt idx="408">
                  <c:v>0.33700922751913265</c:v>
                </c:pt>
                <c:pt idx="409">
                  <c:v>0.33322255660076527</c:v>
                </c:pt>
                <c:pt idx="410">
                  <c:v>0.34443907445790817</c:v>
                </c:pt>
                <c:pt idx="411">
                  <c:v>0.33380949059311227</c:v>
                </c:pt>
                <c:pt idx="412">
                  <c:v>0.34545549665178571</c:v>
                </c:pt>
                <c:pt idx="413">
                  <c:v>0.3308075573979592</c:v>
                </c:pt>
                <c:pt idx="414">
                  <c:v>0.32647729990433672</c:v>
                </c:pt>
                <c:pt idx="415">
                  <c:v>0.33541434151785715</c:v>
                </c:pt>
                <c:pt idx="416">
                  <c:v>0.36288215481505104</c:v>
                </c:pt>
                <c:pt idx="417">
                  <c:v>0.33364108338647958</c:v>
                </c:pt>
                <c:pt idx="418">
                  <c:v>0.33805255500637754</c:v>
                </c:pt>
                <c:pt idx="419">
                  <c:v>0.32478774713010206</c:v>
                </c:pt>
                <c:pt idx="420">
                  <c:v>0.3234275350765306</c:v>
                </c:pt>
                <c:pt idx="421">
                  <c:v>0.33168496890943877</c:v>
                </c:pt>
                <c:pt idx="422">
                  <c:v>0.33798828125000002</c:v>
                </c:pt>
                <c:pt idx="423">
                  <c:v>0.33835748166454083</c:v>
                </c:pt>
                <c:pt idx="424">
                  <c:v>0.35485790019132657</c:v>
                </c:pt>
                <c:pt idx="425">
                  <c:v>0.36774603396045924</c:v>
                </c:pt>
                <c:pt idx="426">
                  <c:v>0.32470703125</c:v>
                </c:pt>
                <c:pt idx="427">
                  <c:v>0.36705895248724496</c:v>
                </c:pt>
                <c:pt idx="428">
                  <c:v>0.3349813655931122</c:v>
                </c:pt>
                <c:pt idx="429">
                  <c:v>0.36580984933035721</c:v>
                </c:pt>
                <c:pt idx="430">
                  <c:v>0.36526028380102038</c:v>
                </c:pt>
                <c:pt idx="431">
                  <c:v>0.36682926100127555</c:v>
                </c:pt>
                <c:pt idx="432">
                  <c:v>0.32975376674107143</c:v>
                </c:pt>
                <c:pt idx="433">
                  <c:v>0.32360241948341839</c:v>
                </c:pt>
                <c:pt idx="434">
                  <c:v>0.32834173708545922</c:v>
                </c:pt>
                <c:pt idx="435">
                  <c:v>0.33633510044642856</c:v>
                </c:pt>
                <c:pt idx="436">
                  <c:v>0.33710688376913267</c:v>
                </c:pt>
                <c:pt idx="437">
                  <c:v>0.33649154974489792</c:v>
                </c:pt>
                <c:pt idx="438">
                  <c:v>0.3410151267538265</c:v>
                </c:pt>
                <c:pt idx="439">
                  <c:v>0.36242127710459188</c:v>
                </c:pt>
                <c:pt idx="440">
                  <c:v>0.36374661192602042</c:v>
                </c:pt>
                <c:pt idx="441">
                  <c:v>0.33610790019132653</c:v>
                </c:pt>
                <c:pt idx="442">
                  <c:v>0.34450583944515306</c:v>
                </c:pt>
                <c:pt idx="443">
                  <c:v>0.33313984773596939</c:v>
                </c:pt>
                <c:pt idx="444">
                  <c:v>0.34629105548469385</c:v>
                </c:pt>
                <c:pt idx="445">
                  <c:v>0.34798708545918366</c:v>
                </c:pt>
                <c:pt idx="446">
                  <c:v>0.33741430165816327</c:v>
                </c:pt>
                <c:pt idx="447">
                  <c:v>0.34671904894770411</c:v>
                </c:pt>
                <c:pt idx="448">
                  <c:v>0.33808842873086731</c:v>
                </c:pt>
                <c:pt idx="449">
                  <c:v>0.33259177694515307</c:v>
                </c:pt>
                <c:pt idx="450">
                  <c:v>0.36454978475765309</c:v>
                </c:pt>
                <c:pt idx="451">
                  <c:v>0.33144033003826534</c:v>
                </c:pt>
                <c:pt idx="452">
                  <c:v>0.34007294323979592</c:v>
                </c:pt>
                <c:pt idx="453">
                  <c:v>0.37302843989158163</c:v>
                </c:pt>
                <c:pt idx="454">
                  <c:v>0.34288504464285718</c:v>
                </c:pt>
                <c:pt idx="455">
                  <c:v>0.34395926339285715</c:v>
                </c:pt>
                <c:pt idx="456">
                  <c:v>0.35001544563137754</c:v>
                </c:pt>
                <c:pt idx="457">
                  <c:v>0.34760343590561227</c:v>
                </c:pt>
                <c:pt idx="458">
                  <c:v>0.34268176020408159</c:v>
                </c:pt>
                <c:pt idx="459">
                  <c:v>0.34644302056760201</c:v>
                </c:pt>
                <c:pt idx="460">
                  <c:v>0.34794174505739794</c:v>
                </c:pt>
                <c:pt idx="461">
                  <c:v>0.34048897879464285</c:v>
                </c:pt>
                <c:pt idx="462">
                  <c:v>0.33869678730867347</c:v>
                </c:pt>
                <c:pt idx="463">
                  <c:v>0.34183424346301022</c:v>
                </c:pt>
                <c:pt idx="464">
                  <c:v>0.33560566804846936</c:v>
                </c:pt>
                <c:pt idx="465">
                  <c:v>0.35455197704081631</c:v>
                </c:pt>
                <c:pt idx="466">
                  <c:v>0.35232083067602038</c:v>
                </c:pt>
                <c:pt idx="467">
                  <c:v>0.36405353156887754</c:v>
                </c:pt>
                <c:pt idx="468">
                  <c:v>0.36966278698979593</c:v>
                </c:pt>
                <c:pt idx="469">
                  <c:v>0.33908890704719385</c:v>
                </c:pt>
                <c:pt idx="470">
                  <c:v>0.3364322584502551</c:v>
                </c:pt>
                <c:pt idx="471">
                  <c:v>0.33881985411352039</c:v>
                </c:pt>
                <c:pt idx="472">
                  <c:v>0.34300063775510203</c:v>
                </c:pt>
                <c:pt idx="473">
                  <c:v>0.33878896285076532</c:v>
                </c:pt>
                <c:pt idx="474">
                  <c:v>0.33870725047831629</c:v>
                </c:pt>
                <c:pt idx="475">
                  <c:v>0.33589315609056125</c:v>
                </c:pt>
                <c:pt idx="476">
                  <c:v>0.34031708386479592</c:v>
                </c:pt>
                <c:pt idx="477">
                  <c:v>0.34531050701530608</c:v>
                </c:pt>
                <c:pt idx="478">
                  <c:v>0.33816914461096936</c:v>
                </c:pt>
                <c:pt idx="479">
                  <c:v>0.34151536591198978</c:v>
                </c:pt>
                <c:pt idx="480">
                  <c:v>0.34090601084183669</c:v>
                </c:pt>
                <c:pt idx="481">
                  <c:v>0.33701520647321431</c:v>
                </c:pt>
                <c:pt idx="482">
                  <c:v>0.33905502630739792</c:v>
                </c:pt>
                <c:pt idx="483">
                  <c:v>0.3552261041135204</c:v>
                </c:pt>
                <c:pt idx="484">
                  <c:v>0.34193987165178569</c:v>
                </c:pt>
                <c:pt idx="485">
                  <c:v>0.36500617825255099</c:v>
                </c:pt>
                <c:pt idx="486">
                  <c:v>0.34226871412627552</c:v>
                </c:pt>
                <c:pt idx="487">
                  <c:v>0.3480732820471939</c:v>
                </c:pt>
                <c:pt idx="488">
                  <c:v>0.33902562978316331</c:v>
                </c:pt>
                <c:pt idx="489">
                  <c:v>0.37327108577806123</c:v>
                </c:pt>
                <c:pt idx="490">
                  <c:v>0.33854382573341835</c:v>
                </c:pt>
                <c:pt idx="491">
                  <c:v>0.36032764668367345</c:v>
                </c:pt>
                <c:pt idx="492">
                  <c:v>0.34709123883928572</c:v>
                </c:pt>
                <c:pt idx="493">
                  <c:v>0.33467095822704085</c:v>
                </c:pt>
                <c:pt idx="494">
                  <c:v>0.34540068957270409</c:v>
                </c:pt>
                <c:pt idx="495">
                  <c:v>0.33955825494260206</c:v>
                </c:pt>
                <c:pt idx="496">
                  <c:v>0.34052485251913267</c:v>
                </c:pt>
                <c:pt idx="497">
                  <c:v>0.34050691565688773</c:v>
                </c:pt>
                <c:pt idx="498">
                  <c:v>0.33718012595663266</c:v>
                </c:pt>
                <c:pt idx="499">
                  <c:v>0.33893494897959187</c:v>
                </c:pt>
                <c:pt idx="500">
                  <c:v>0.34769760443239794</c:v>
                </c:pt>
                <c:pt idx="501">
                  <c:v>0.33254892777423473</c:v>
                </c:pt>
                <c:pt idx="502">
                  <c:v>0.33804657605229593</c:v>
                </c:pt>
                <c:pt idx="503">
                  <c:v>0.34437430245535716</c:v>
                </c:pt>
                <c:pt idx="504">
                  <c:v>0.35206523038903059</c:v>
                </c:pt>
                <c:pt idx="505">
                  <c:v>0.33334263392857144</c:v>
                </c:pt>
                <c:pt idx="506">
                  <c:v>0.33749651227678568</c:v>
                </c:pt>
                <c:pt idx="507">
                  <c:v>0.34555215640943876</c:v>
                </c:pt>
                <c:pt idx="508">
                  <c:v>0.33426588408801022</c:v>
                </c:pt>
                <c:pt idx="509">
                  <c:v>0.36324388153698983</c:v>
                </c:pt>
                <c:pt idx="510">
                  <c:v>0.33426987005739794</c:v>
                </c:pt>
                <c:pt idx="511">
                  <c:v>0.34068279655612244</c:v>
                </c:pt>
                <c:pt idx="512">
                  <c:v>0.3337337571747449</c:v>
                </c:pt>
                <c:pt idx="513">
                  <c:v>0.34455566406249999</c:v>
                </c:pt>
                <c:pt idx="514">
                  <c:v>0.34082629145408161</c:v>
                </c:pt>
                <c:pt idx="515">
                  <c:v>0.34473852040816327</c:v>
                </c:pt>
                <c:pt idx="516">
                  <c:v>0.34284369021045918</c:v>
                </c:pt>
                <c:pt idx="517">
                  <c:v>0.33740184550382657</c:v>
                </c:pt>
                <c:pt idx="518">
                  <c:v>0.34133848852040816</c:v>
                </c:pt>
                <c:pt idx="519">
                  <c:v>0.36201221699617347</c:v>
                </c:pt>
                <c:pt idx="520">
                  <c:v>0.34824866470025506</c:v>
                </c:pt>
                <c:pt idx="521">
                  <c:v>0.34702746332908163</c:v>
                </c:pt>
                <c:pt idx="522">
                  <c:v>0.34641561702806123</c:v>
                </c:pt>
                <c:pt idx="523">
                  <c:v>0.36636888153698977</c:v>
                </c:pt>
                <c:pt idx="524">
                  <c:v>0.36935835857780613</c:v>
                </c:pt>
                <c:pt idx="525">
                  <c:v>0.34911362005739799</c:v>
                </c:pt>
                <c:pt idx="526">
                  <c:v>0.34993722098214286</c:v>
                </c:pt>
                <c:pt idx="527">
                  <c:v>0.34033153300382657</c:v>
                </c:pt>
                <c:pt idx="528">
                  <c:v>0.33054199218750002</c:v>
                </c:pt>
                <c:pt idx="529">
                  <c:v>0.35997937260841839</c:v>
                </c:pt>
                <c:pt idx="530">
                  <c:v>0.33674814652423468</c:v>
                </c:pt>
                <c:pt idx="531">
                  <c:v>0.33206612723214285</c:v>
                </c:pt>
                <c:pt idx="532">
                  <c:v>0.33528629225127554</c:v>
                </c:pt>
                <c:pt idx="533">
                  <c:v>0.32628647161989799</c:v>
                </c:pt>
                <c:pt idx="534">
                  <c:v>0.35187390385841838</c:v>
                </c:pt>
                <c:pt idx="535">
                  <c:v>0.41129823022959183</c:v>
                </c:pt>
                <c:pt idx="536">
                  <c:v>0.33629225127551021</c:v>
                </c:pt>
                <c:pt idx="537">
                  <c:v>0.33769182477678572</c:v>
                </c:pt>
                <c:pt idx="538">
                  <c:v>0.34227668606505102</c:v>
                </c:pt>
                <c:pt idx="539">
                  <c:v>0.33907246492346937</c:v>
                </c:pt>
                <c:pt idx="540">
                  <c:v>0.34951670121173473</c:v>
                </c:pt>
                <c:pt idx="541">
                  <c:v>0.33090621014030608</c:v>
                </c:pt>
                <c:pt idx="542">
                  <c:v>0.3667311065051021</c:v>
                </c:pt>
                <c:pt idx="543">
                  <c:v>0.3331283880739796</c:v>
                </c:pt>
                <c:pt idx="544">
                  <c:v>0.33515824298469388</c:v>
                </c:pt>
                <c:pt idx="545">
                  <c:v>0.34989785953443875</c:v>
                </c:pt>
                <c:pt idx="546">
                  <c:v>0.34859394929846937</c:v>
                </c:pt>
                <c:pt idx="547">
                  <c:v>0.37454061702806124</c:v>
                </c:pt>
                <c:pt idx="548">
                  <c:v>0.33573471380739794</c:v>
                </c:pt>
                <c:pt idx="549">
                  <c:v>0.34281927614795915</c:v>
                </c:pt>
                <c:pt idx="550">
                  <c:v>0.35071000079719389</c:v>
                </c:pt>
                <c:pt idx="551">
                  <c:v>0.34636778539540813</c:v>
                </c:pt>
                <c:pt idx="552">
                  <c:v>0.34156718351403059</c:v>
                </c:pt>
                <c:pt idx="553">
                  <c:v>0.36598024952168373</c:v>
                </c:pt>
                <c:pt idx="554">
                  <c:v>0.33948700573979596</c:v>
                </c:pt>
                <c:pt idx="555">
                  <c:v>0.33707499601403063</c:v>
                </c:pt>
                <c:pt idx="556">
                  <c:v>0.33271085778061227</c:v>
                </c:pt>
                <c:pt idx="557">
                  <c:v>0.34189004703443876</c:v>
                </c:pt>
                <c:pt idx="558">
                  <c:v>0.33326739875637756</c:v>
                </c:pt>
                <c:pt idx="559">
                  <c:v>0.33426538584183674</c:v>
                </c:pt>
                <c:pt idx="560">
                  <c:v>0.36344318000637754</c:v>
                </c:pt>
                <c:pt idx="561">
                  <c:v>0.34123634805484693</c:v>
                </c:pt>
                <c:pt idx="562">
                  <c:v>0.34062948421556122</c:v>
                </c:pt>
                <c:pt idx="563">
                  <c:v>0.37969597018494905</c:v>
                </c:pt>
                <c:pt idx="564">
                  <c:v>0.36885014748086736</c:v>
                </c:pt>
                <c:pt idx="565">
                  <c:v>0.3715850207270408</c:v>
                </c:pt>
                <c:pt idx="566">
                  <c:v>0.34075354751275511</c:v>
                </c:pt>
                <c:pt idx="567">
                  <c:v>0.37566515864158168</c:v>
                </c:pt>
                <c:pt idx="568">
                  <c:v>0.34163843271683669</c:v>
                </c:pt>
                <c:pt idx="569">
                  <c:v>0.36652931680484696</c:v>
                </c:pt>
                <c:pt idx="570">
                  <c:v>0.34664381377551023</c:v>
                </c:pt>
                <c:pt idx="571">
                  <c:v>0.36792540258290818</c:v>
                </c:pt>
                <c:pt idx="572">
                  <c:v>0.33651098134566326</c:v>
                </c:pt>
                <c:pt idx="573">
                  <c:v>0.33586724728954082</c:v>
                </c:pt>
                <c:pt idx="574">
                  <c:v>0.35456443319515307</c:v>
                </c:pt>
                <c:pt idx="575">
                  <c:v>0.33825583944515308</c:v>
                </c:pt>
                <c:pt idx="576">
                  <c:v>0.34666274713010203</c:v>
                </c:pt>
                <c:pt idx="577">
                  <c:v>0.33175771285076527</c:v>
                </c:pt>
                <c:pt idx="578">
                  <c:v>0.34109235491071432</c:v>
                </c:pt>
                <c:pt idx="579">
                  <c:v>0.33626983019770407</c:v>
                </c:pt>
                <c:pt idx="580">
                  <c:v>0.33745266661352036</c:v>
                </c:pt>
                <c:pt idx="581">
                  <c:v>0.34299166932397962</c:v>
                </c:pt>
                <c:pt idx="582">
                  <c:v>0.34646444515306124</c:v>
                </c:pt>
                <c:pt idx="583">
                  <c:v>0.34404247050382653</c:v>
                </c:pt>
                <c:pt idx="584">
                  <c:v>0.36141531808035721</c:v>
                </c:pt>
                <c:pt idx="585">
                  <c:v>0.33521404655612247</c:v>
                </c:pt>
                <c:pt idx="586">
                  <c:v>0.35567053970025508</c:v>
                </c:pt>
                <c:pt idx="587">
                  <c:v>0.33291812818877553</c:v>
                </c:pt>
                <c:pt idx="588">
                  <c:v>0.3361323142538265</c:v>
                </c:pt>
                <c:pt idx="589">
                  <c:v>0.33122359295280612</c:v>
                </c:pt>
                <c:pt idx="590">
                  <c:v>0.33697833625637752</c:v>
                </c:pt>
                <c:pt idx="591">
                  <c:v>0.33665198501275506</c:v>
                </c:pt>
                <c:pt idx="592">
                  <c:v>0.33613580197704085</c:v>
                </c:pt>
                <c:pt idx="593">
                  <c:v>0.33745964205994899</c:v>
                </c:pt>
                <c:pt idx="594">
                  <c:v>0.34475147480867346</c:v>
                </c:pt>
                <c:pt idx="595">
                  <c:v>0.36496183434311225</c:v>
                </c:pt>
                <c:pt idx="596">
                  <c:v>0.3368428132971939</c:v>
                </c:pt>
                <c:pt idx="597">
                  <c:v>0.34218799824617346</c:v>
                </c:pt>
                <c:pt idx="598">
                  <c:v>0.34445601482780608</c:v>
                </c:pt>
                <c:pt idx="599">
                  <c:v>0.33205765704719392</c:v>
                </c:pt>
                <c:pt idx="600">
                  <c:v>0.3364193040497449</c:v>
                </c:pt>
                <c:pt idx="601">
                  <c:v>0.33517468510841841</c:v>
                </c:pt>
                <c:pt idx="602">
                  <c:v>0.34410624601403061</c:v>
                </c:pt>
                <c:pt idx="603">
                  <c:v>0.36571916852678571</c:v>
                </c:pt>
                <c:pt idx="604">
                  <c:v>0.34184121890943875</c:v>
                </c:pt>
                <c:pt idx="605">
                  <c:v>0.3362862723214286</c:v>
                </c:pt>
                <c:pt idx="606">
                  <c:v>0.33721898915816328</c:v>
                </c:pt>
                <c:pt idx="607">
                  <c:v>0.34091198979591841</c:v>
                </c:pt>
                <c:pt idx="608">
                  <c:v>0.33863052056760201</c:v>
                </c:pt>
                <c:pt idx="609">
                  <c:v>0.34318598533163269</c:v>
                </c:pt>
                <c:pt idx="610">
                  <c:v>0.34115015146683669</c:v>
                </c:pt>
                <c:pt idx="611">
                  <c:v>0.35982890226403064</c:v>
                </c:pt>
                <c:pt idx="612">
                  <c:v>0.33715770487882657</c:v>
                </c:pt>
                <c:pt idx="613">
                  <c:v>0.36274762834821433</c:v>
                </c:pt>
                <c:pt idx="614">
                  <c:v>0.34394929846938777</c:v>
                </c:pt>
                <c:pt idx="615">
                  <c:v>0.36222347337372451</c:v>
                </c:pt>
                <c:pt idx="616">
                  <c:v>0.33345075334821428</c:v>
                </c:pt>
                <c:pt idx="617">
                  <c:v>0.33909638073979592</c:v>
                </c:pt>
                <c:pt idx="618">
                  <c:v>0.33361467633928571</c:v>
                </c:pt>
                <c:pt idx="619">
                  <c:v>0.34761340082908165</c:v>
                </c:pt>
                <c:pt idx="620">
                  <c:v>0.35999980070153065</c:v>
                </c:pt>
                <c:pt idx="621">
                  <c:v>0.36145567602040818</c:v>
                </c:pt>
                <c:pt idx="622">
                  <c:v>0.33965242346938773</c:v>
                </c:pt>
                <c:pt idx="623">
                  <c:v>0.34102459343112246</c:v>
                </c:pt>
                <c:pt idx="624">
                  <c:v>0.33265106823979596</c:v>
                </c:pt>
                <c:pt idx="625">
                  <c:v>0.34214863679846941</c:v>
                </c:pt>
                <c:pt idx="626">
                  <c:v>0.36449497767857142</c:v>
                </c:pt>
                <c:pt idx="627">
                  <c:v>0.33974410076530615</c:v>
                </c:pt>
                <c:pt idx="628">
                  <c:v>0.34173957669005101</c:v>
                </c:pt>
                <c:pt idx="629">
                  <c:v>0.34866768973214285</c:v>
                </c:pt>
                <c:pt idx="630">
                  <c:v>0.33854980468750001</c:v>
                </c:pt>
                <c:pt idx="631">
                  <c:v>0.33923290019132657</c:v>
                </c:pt>
                <c:pt idx="632">
                  <c:v>0.33767338966836735</c:v>
                </c:pt>
                <c:pt idx="633">
                  <c:v>0.33087282764668369</c:v>
                </c:pt>
                <c:pt idx="634">
                  <c:v>0.33114387356505104</c:v>
                </c:pt>
                <c:pt idx="635">
                  <c:v>0.33266900510204078</c:v>
                </c:pt>
                <c:pt idx="636">
                  <c:v>0.32760184151785715</c:v>
                </c:pt>
                <c:pt idx="637">
                  <c:v>0.33311941964285718</c:v>
                </c:pt>
                <c:pt idx="638">
                  <c:v>0.34202457350127552</c:v>
                </c:pt>
                <c:pt idx="639">
                  <c:v>0.34134895169005097</c:v>
                </c:pt>
                <c:pt idx="640">
                  <c:v>0.32795161033163267</c:v>
                </c:pt>
                <c:pt idx="641">
                  <c:v>0.33218720105229593</c:v>
                </c:pt>
                <c:pt idx="642">
                  <c:v>0.33807397959183672</c:v>
                </c:pt>
                <c:pt idx="643">
                  <c:v>0.33609644052933674</c:v>
                </c:pt>
                <c:pt idx="644">
                  <c:v>0.3408915617028061</c:v>
                </c:pt>
                <c:pt idx="645">
                  <c:v>0.35311354033801023</c:v>
                </c:pt>
                <c:pt idx="646">
                  <c:v>0.33153300382653061</c:v>
                </c:pt>
                <c:pt idx="647">
                  <c:v>0.3584666972257653</c:v>
                </c:pt>
                <c:pt idx="648">
                  <c:v>0.3375832071109694</c:v>
                </c:pt>
                <c:pt idx="649">
                  <c:v>0.3329584861288265</c:v>
                </c:pt>
                <c:pt idx="650">
                  <c:v>0.35940539301658164</c:v>
                </c:pt>
                <c:pt idx="651">
                  <c:v>0.33053152901785715</c:v>
                </c:pt>
                <c:pt idx="652">
                  <c:v>0.33791304607780615</c:v>
                </c:pt>
                <c:pt idx="653">
                  <c:v>0.36314473054846941</c:v>
                </c:pt>
                <c:pt idx="654">
                  <c:v>0.33615124760841841</c:v>
                </c:pt>
                <c:pt idx="655">
                  <c:v>0.33849350286989799</c:v>
                </c:pt>
                <c:pt idx="656">
                  <c:v>0.33967833227040817</c:v>
                </c:pt>
                <c:pt idx="657">
                  <c:v>0.39038285235969389</c:v>
                </c:pt>
                <c:pt idx="658">
                  <c:v>0.33216776945153059</c:v>
                </c:pt>
                <c:pt idx="659">
                  <c:v>0.3300053810586735</c:v>
                </c:pt>
                <c:pt idx="660">
                  <c:v>0.33798429528061225</c:v>
                </c:pt>
                <c:pt idx="661">
                  <c:v>0.32960379464285716</c:v>
                </c:pt>
                <c:pt idx="662">
                  <c:v>0.36804547991071435</c:v>
                </c:pt>
                <c:pt idx="663">
                  <c:v>0.36288713727678573</c:v>
                </c:pt>
                <c:pt idx="664">
                  <c:v>0.35824846540178568</c:v>
                </c:pt>
                <c:pt idx="665">
                  <c:v>0.38248664700255103</c:v>
                </c:pt>
                <c:pt idx="666">
                  <c:v>0.34498266103316327</c:v>
                </c:pt>
                <c:pt idx="667">
                  <c:v>0.36452088647959185</c:v>
                </c:pt>
                <c:pt idx="668">
                  <c:v>0.34991928411989792</c:v>
                </c:pt>
                <c:pt idx="669">
                  <c:v>0.35883390465561227</c:v>
                </c:pt>
                <c:pt idx="670">
                  <c:v>0.34464933434311223</c:v>
                </c:pt>
                <c:pt idx="671">
                  <c:v>0.3379429408482143</c:v>
                </c:pt>
                <c:pt idx="672">
                  <c:v>0.34313566246811222</c:v>
                </c:pt>
                <c:pt idx="673">
                  <c:v>0.33811682876275506</c:v>
                </c:pt>
                <c:pt idx="674">
                  <c:v>0.35930624202806127</c:v>
                </c:pt>
                <c:pt idx="675">
                  <c:v>0.34030562420280608</c:v>
                </c:pt>
                <c:pt idx="676">
                  <c:v>0.33799276546556123</c:v>
                </c:pt>
                <c:pt idx="677">
                  <c:v>0.3436214524872449</c:v>
                </c:pt>
                <c:pt idx="678">
                  <c:v>0.34298070790816326</c:v>
                </c:pt>
                <c:pt idx="679">
                  <c:v>0.3363560267857143</c:v>
                </c:pt>
                <c:pt idx="680">
                  <c:v>0.3396678691007653</c:v>
                </c:pt>
                <c:pt idx="681">
                  <c:v>0.34300412547831632</c:v>
                </c:pt>
                <c:pt idx="682">
                  <c:v>0.34067083864795922</c:v>
                </c:pt>
                <c:pt idx="683">
                  <c:v>0.34645398198341837</c:v>
                </c:pt>
                <c:pt idx="684">
                  <c:v>0.3691201969068878</c:v>
                </c:pt>
                <c:pt idx="685">
                  <c:v>0.34145009566326534</c:v>
                </c:pt>
                <c:pt idx="686">
                  <c:v>0.33745864556760208</c:v>
                </c:pt>
                <c:pt idx="687">
                  <c:v>0.34707230548469392</c:v>
                </c:pt>
                <c:pt idx="688">
                  <c:v>0.34099121093750001</c:v>
                </c:pt>
                <c:pt idx="689">
                  <c:v>0.36547104193239799</c:v>
                </c:pt>
                <c:pt idx="690">
                  <c:v>0.34233248963647961</c:v>
                </c:pt>
                <c:pt idx="691">
                  <c:v>0.34238231425382654</c:v>
                </c:pt>
                <c:pt idx="692">
                  <c:v>0.33653290417729592</c:v>
                </c:pt>
                <c:pt idx="693">
                  <c:v>0.33645019531249998</c:v>
                </c:pt>
                <c:pt idx="694">
                  <c:v>0.34304498166454078</c:v>
                </c:pt>
                <c:pt idx="695">
                  <c:v>0.33991400271045918</c:v>
                </c:pt>
                <c:pt idx="696">
                  <c:v>0.33878348214285714</c:v>
                </c:pt>
                <c:pt idx="697">
                  <c:v>0.34308484135841838</c:v>
                </c:pt>
                <c:pt idx="698">
                  <c:v>0.34356863839285712</c:v>
                </c:pt>
                <c:pt idx="699">
                  <c:v>0.34098822146045915</c:v>
                </c:pt>
                <c:pt idx="700">
                  <c:v>0.33272680165816326</c:v>
                </c:pt>
                <c:pt idx="701">
                  <c:v>0.35960768096301021</c:v>
                </c:pt>
                <c:pt idx="702">
                  <c:v>0.33960010762117343</c:v>
                </c:pt>
                <c:pt idx="703">
                  <c:v>0.34197624362244899</c:v>
                </c:pt>
                <c:pt idx="704">
                  <c:v>0.35087043606505097</c:v>
                </c:pt>
                <c:pt idx="705">
                  <c:v>0.34225675621811225</c:v>
                </c:pt>
                <c:pt idx="706">
                  <c:v>0.33413085937499998</c:v>
                </c:pt>
                <c:pt idx="707">
                  <c:v>0.34530402981505104</c:v>
                </c:pt>
                <c:pt idx="708">
                  <c:v>0.35026307397959183</c:v>
                </c:pt>
                <c:pt idx="709">
                  <c:v>0.35864855707908161</c:v>
                </c:pt>
                <c:pt idx="710">
                  <c:v>0.34413115832270408</c:v>
                </c:pt>
                <c:pt idx="711">
                  <c:v>0.36157027264030617</c:v>
                </c:pt>
                <c:pt idx="712">
                  <c:v>0.36546954719387759</c:v>
                </c:pt>
                <c:pt idx="713">
                  <c:v>0.34529805086096937</c:v>
                </c:pt>
                <c:pt idx="714">
                  <c:v>0.3402607820471939</c:v>
                </c:pt>
                <c:pt idx="715">
                  <c:v>0.33948551100127555</c:v>
                </c:pt>
                <c:pt idx="716">
                  <c:v>0.36817751514668373</c:v>
                </c:pt>
                <c:pt idx="717">
                  <c:v>0.35904864875637754</c:v>
                </c:pt>
                <c:pt idx="718">
                  <c:v>0.33097446986607143</c:v>
                </c:pt>
                <c:pt idx="719">
                  <c:v>0.33925781249999998</c:v>
                </c:pt>
                <c:pt idx="720">
                  <c:v>0.34018305564413265</c:v>
                </c:pt>
                <c:pt idx="721">
                  <c:v>0.33684829400510208</c:v>
                </c:pt>
                <c:pt idx="722">
                  <c:v>0.34236437739158165</c:v>
                </c:pt>
                <c:pt idx="723">
                  <c:v>0.33766292649872448</c:v>
                </c:pt>
                <c:pt idx="724">
                  <c:v>0.34942900988520409</c:v>
                </c:pt>
                <c:pt idx="725">
                  <c:v>0.35219975685586735</c:v>
                </c:pt>
                <c:pt idx="726">
                  <c:v>0.33702417490433673</c:v>
                </c:pt>
                <c:pt idx="727">
                  <c:v>0.34494678730867345</c:v>
                </c:pt>
                <c:pt idx="728">
                  <c:v>0.33712980309311225</c:v>
                </c:pt>
                <c:pt idx="729">
                  <c:v>0.34354023836096936</c:v>
                </c:pt>
                <c:pt idx="730">
                  <c:v>0.3352255062181122</c:v>
                </c:pt>
                <c:pt idx="731">
                  <c:v>0.36401965082908161</c:v>
                </c:pt>
                <c:pt idx="732">
                  <c:v>0.33473124601403059</c:v>
                </c:pt>
                <c:pt idx="733">
                  <c:v>0.33937838807397958</c:v>
                </c:pt>
                <c:pt idx="734">
                  <c:v>0.34377441406249998</c:v>
                </c:pt>
                <c:pt idx="735">
                  <c:v>0.35385293765943876</c:v>
                </c:pt>
                <c:pt idx="736">
                  <c:v>0.34798758370535715</c:v>
                </c:pt>
                <c:pt idx="737">
                  <c:v>0.33692651865433676</c:v>
                </c:pt>
                <c:pt idx="738">
                  <c:v>0.37071707589285718</c:v>
                </c:pt>
                <c:pt idx="739">
                  <c:v>0.35619319993622445</c:v>
                </c:pt>
                <c:pt idx="740">
                  <c:v>0.33683583785076532</c:v>
                </c:pt>
                <c:pt idx="741">
                  <c:v>0.34301857461734692</c:v>
                </c:pt>
                <c:pt idx="742">
                  <c:v>0.3460758131377551</c:v>
                </c:pt>
                <c:pt idx="743">
                  <c:v>0.39548489317602037</c:v>
                </c:pt>
                <c:pt idx="744">
                  <c:v>0.33649503746811227</c:v>
                </c:pt>
                <c:pt idx="745">
                  <c:v>0.34359753667091841</c:v>
                </c:pt>
                <c:pt idx="746">
                  <c:v>0.37018096301020409</c:v>
                </c:pt>
                <c:pt idx="747">
                  <c:v>0.34058663504464282</c:v>
                </c:pt>
                <c:pt idx="748">
                  <c:v>0.33753687021683676</c:v>
                </c:pt>
                <c:pt idx="749">
                  <c:v>0.33680245535714282</c:v>
                </c:pt>
                <c:pt idx="750">
                  <c:v>0.33698580994897964</c:v>
                </c:pt>
                <c:pt idx="751">
                  <c:v>0.33890704719387754</c:v>
                </c:pt>
                <c:pt idx="752">
                  <c:v>0.33978694993622449</c:v>
                </c:pt>
                <c:pt idx="753">
                  <c:v>0.34202008928571431</c:v>
                </c:pt>
                <c:pt idx="754">
                  <c:v>0.34617895009566324</c:v>
                </c:pt>
                <c:pt idx="755">
                  <c:v>0.36443419164540819</c:v>
                </c:pt>
                <c:pt idx="756">
                  <c:v>0.34224479830994903</c:v>
                </c:pt>
                <c:pt idx="757">
                  <c:v>0.33975007971938775</c:v>
                </c:pt>
                <c:pt idx="758">
                  <c:v>0.35903818558673473</c:v>
                </c:pt>
                <c:pt idx="759">
                  <c:v>0.35989566725127553</c:v>
                </c:pt>
                <c:pt idx="760">
                  <c:v>0.36028081154336733</c:v>
                </c:pt>
                <c:pt idx="761">
                  <c:v>0.33462362484056124</c:v>
                </c:pt>
                <c:pt idx="762">
                  <c:v>0.3388736647002551</c:v>
                </c:pt>
                <c:pt idx="763">
                  <c:v>0.34346799266581629</c:v>
                </c:pt>
                <c:pt idx="764">
                  <c:v>0.36065748565051026</c:v>
                </c:pt>
                <c:pt idx="765">
                  <c:v>0.33894740513392857</c:v>
                </c:pt>
                <c:pt idx="766">
                  <c:v>0.33922991071428571</c:v>
                </c:pt>
                <c:pt idx="767">
                  <c:v>0.33236258370535715</c:v>
                </c:pt>
                <c:pt idx="768">
                  <c:v>0.33827377630739797</c:v>
                </c:pt>
                <c:pt idx="769">
                  <c:v>0.33631616709183676</c:v>
                </c:pt>
                <c:pt idx="770">
                  <c:v>0.33398636798469389</c:v>
                </c:pt>
                <c:pt idx="771">
                  <c:v>0.36654326769770407</c:v>
                </c:pt>
                <c:pt idx="772">
                  <c:v>0.33934749681122445</c:v>
                </c:pt>
                <c:pt idx="773">
                  <c:v>0.33321010044642857</c:v>
                </c:pt>
                <c:pt idx="774">
                  <c:v>0.34095035475127555</c:v>
                </c:pt>
                <c:pt idx="775">
                  <c:v>0.33867586096938773</c:v>
                </c:pt>
                <c:pt idx="776">
                  <c:v>0.33866689253826532</c:v>
                </c:pt>
                <c:pt idx="777">
                  <c:v>0.34620037468112247</c:v>
                </c:pt>
                <c:pt idx="778">
                  <c:v>0.32943289620535715</c:v>
                </c:pt>
                <c:pt idx="779">
                  <c:v>0.3737807916135204</c:v>
                </c:pt>
                <c:pt idx="780">
                  <c:v>0.34590541294642857</c:v>
                </c:pt>
                <c:pt idx="781">
                  <c:v>0.34157067123724494</c:v>
                </c:pt>
                <c:pt idx="782">
                  <c:v>0.34176299426020407</c:v>
                </c:pt>
                <c:pt idx="783">
                  <c:v>0.3358677455357143</c:v>
                </c:pt>
                <c:pt idx="784">
                  <c:v>0.33988560267857143</c:v>
                </c:pt>
                <c:pt idx="785">
                  <c:v>0.34297223772321428</c:v>
                </c:pt>
                <c:pt idx="786">
                  <c:v>0.33740732621173469</c:v>
                </c:pt>
                <c:pt idx="787">
                  <c:v>0.3418681242028061</c:v>
                </c:pt>
                <c:pt idx="788">
                  <c:v>0.35041753029336731</c:v>
                </c:pt>
                <c:pt idx="789">
                  <c:v>0.36225286989795924</c:v>
                </c:pt>
                <c:pt idx="790">
                  <c:v>0.36910674426020407</c:v>
                </c:pt>
                <c:pt idx="791">
                  <c:v>0.32788335060586737</c:v>
                </c:pt>
                <c:pt idx="792">
                  <c:v>0.33698282047193878</c:v>
                </c:pt>
                <c:pt idx="793">
                  <c:v>0.33491260762117347</c:v>
                </c:pt>
                <c:pt idx="794">
                  <c:v>0.34841109295280615</c:v>
                </c:pt>
                <c:pt idx="795">
                  <c:v>0.35041354432397964</c:v>
                </c:pt>
                <c:pt idx="796">
                  <c:v>0.34359056122448978</c:v>
                </c:pt>
                <c:pt idx="797">
                  <c:v>0.34438376913265306</c:v>
                </c:pt>
                <c:pt idx="798">
                  <c:v>0.34704490194515308</c:v>
                </c:pt>
                <c:pt idx="799">
                  <c:v>0.3362309669961735</c:v>
                </c:pt>
                <c:pt idx="800">
                  <c:v>0.33988311144770411</c:v>
                </c:pt>
                <c:pt idx="801">
                  <c:v>0.34860790019132654</c:v>
                </c:pt>
                <c:pt idx="802">
                  <c:v>0.35897789779974493</c:v>
                </c:pt>
                <c:pt idx="803">
                  <c:v>0.35368303571428572</c:v>
                </c:pt>
                <c:pt idx="804">
                  <c:v>0.33662109374999999</c:v>
                </c:pt>
                <c:pt idx="805">
                  <c:v>0.37142159598214286</c:v>
                </c:pt>
                <c:pt idx="806">
                  <c:v>0.33727828045280611</c:v>
                </c:pt>
                <c:pt idx="807">
                  <c:v>0.33616220902423466</c:v>
                </c:pt>
                <c:pt idx="808">
                  <c:v>0.33612633529974489</c:v>
                </c:pt>
                <c:pt idx="809">
                  <c:v>0.33408302774234694</c:v>
                </c:pt>
                <c:pt idx="810">
                  <c:v>0.33307358099489792</c:v>
                </c:pt>
                <c:pt idx="811">
                  <c:v>0.33280652104591835</c:v>
                </c:pt>
                <c:pt idx="812">
                  <c:v>0.38390515385841834</c:v>
                </c:pt>
                <c:pt idx="813">
                  <c:v>0.33468590561224493</c:v>
                </c:pt>
                <c:pt idx="814">
                  <c:v>0.33472875478316327</c:v>
                </c:pt>
                <c:pt idx="815">
                  <c:v>0.36177505181760206</c:v>
                </c:pt>
                <c:pt idx="816">
                  <c:v>0.32996601961096939</c:v>
                </c:pt>
                <c:pt idx="817">
                  <c:v>0.36220503826530615</c:v>
                </c:pt>
                <c:pt idx="818">
                  <c:v>0.32848124601403061</c:v>
                </c:pt>
                <c:pt idx="819">
                  <c:v>0.3563262316645408</c:v>
                </c:pt>
                <c:pt idx="820">
                  <c:v>0.33296795280612246</c:v>
                </c:pt>
                <c:pt idx="821">
                  <c:v>0.38464754065688772</c:v>
                </c:pt>
                <c:pt idx="822">
                  <c:v>0.3275081712372449</c:v>
                </c:pt>
                <c:pt idx="823">
                  <c:v>0.32778370137117346</c:v>
                </c:pt>
                <c:pt idx="824">
                  <c:v>0.34892727598852041</c:v>
                </c:pt>
                <c:pt idx="825">
                  <c:v>0.32508520009566327</c:v>
                </c:pt>
                <c:pt idx="826">
                  <c:v>0.32549675143494899</c:v>
                </c:pt>
                <c:pt idx="827">
                  <c:v>0.33849549585459182</c:v>
                </c:pt>
                <c:pt idx="828">
                  <c:v>0.33525689572704082</c:v>
                </c:pt>
                <c:pt idx="829">
                  <c:v>0.33652891820790815</c:v>
                </c:pt>
                <c:pt idx="830">
                  <c:v>0.32155662069515306</c:v>
                </c:pt>
                <c:pt idx="831">
                  <c:v>0.33268993144132653</c:v>
                </c:pt>
                <c:pt idx="832">
                  <c:v>0.33148716517857146</c:v>
                </c:pt>
                <c:pt idx="833">
                  <c:v>0.33811383928571431</c:v>
                </c:pt>
                <c:pt idx="834">
                  <c:v>0.32993164062500002</c:v>
                </c:pt>
                <c:pt idx="835">
                  <c:v>0.3369853117028061</c:v>
                </c:pt>
                <c:pt idx="836">
                  <c:v>0.34164590640943876</c:v>
                </c:pt>
                <c:pt idx="837">
                  <c:v>0.32977917729591838</c:v>
                </c:pt>
                <c:pt idx="838">
                  <c:v>0.33313436702806121</c:v>
                </c:pt>
                <c:pt idx="839">
                  <c:v>0.33093162069515308</c:v>
                </c:pt>
                <c:pt idx="840">
                  <c:v>0.36459512515943882</c:v>
                </c:pt>
                <c:pt idx="841">
                  <c:v>0.33421954719387753</c:v>
                </c:pt>
                <c:pt idx="842">
                  <c:v>0.33385532924107142</c:v>
                </c:pt>
                <c:pt idx="843">
                  <c:v>0.34121890943877553</c:v>
                </c:pt>
                <c:pt idx="844">
                  <c:v>0.36684669961734695</c:v>
                </c:pt>
                <c:pt idx="845">
                  <c:v>0.33894591039540817</c:v>
                </c:pt>
                <c:pt idx="846">
                  <c:v>0.33849649234693879</c:v>
                </c:pt>
                <c:pt idx="847">
                  <c:v>0.3340381855867347</c:v>
                </c:pt>
                <c:pt idx="848">
                  <c:v>0.3360072544642857</c:v>
                </c:pt>
                <c:pt idx="849">
                  <c:v>0.3427704480229592</c:v>
                </c:pt>
                <c:pt idx="850">
                  <c:v>0.36262705277423468</c:v>
                </c:pt>
                <c:pt idx="851">
                  <c:v>0.39642309072066323</c:v>
                </c:pt>
                <c:pt idx="852">
                  <c:v>0.34439921476403063</c:v>
                </c:pt>
                <c:pt idx="853">
                  <c:v>0.33352847975127553</c:v>
                </c:pt>
                <c:pt idx="854">
                  <c:v>0.35076879384566328</c:v>
                </c:pt>
                <c:pt idx="855">
                  <c:v>0.3347800741390306</c:v>
                </c:pt>
                <c:pt idx="856">
                  <c:v>0.33793447066326532</c:v>
                </c:pt>
                <c:pt idx="857">
                  <c:v>0.33875358737244898</c:v>
                </c:pt>
                <c:pt idx="858">
                  <c:v>0.34097626355229593</c:v>
                </c:pt>
                <c:pt idx="859">
                  <c:v>0.33979741310586731</c:v>
                </c:pt>
                <c:pt idx="860">
                  <c:v>0.33295499840561227</c:v>
                </c:pt>
                <c:pt idx="861">
                  <c:v>0.34114317602040817</c:v>
                </c:pt>
                <c:pt idx="862">
                  <c:v>0.34349689094387753</c:v>
                </c:pt>
                <c:pt idx="863">
                  <c:v>0.33719108737244896</c:v>
                </c:pt>
                <c:pt idx="864">
                  <c:v>0.34030961017219385</c:v>
                </c:pt>
                <c:pt idx="865">
                  <c:v>0.3412388392857143</c:v>
                </c:pt>
                <c:pt idx="866">
                  <c:v>0.34181182238520408</c:v>
                </c:pt>
                <c:pt idx="867">
                  <c:v>0.39043367346938779</c:v>
                </c:pt>
                <c:pt idx="868">
                  <c:v>0.34563536352040813</c:v>
                </c:pt>
                <c:pt idx="869">
                  <c:v>0.33688616071428568</c:v>
                </c:pt>
                <c:pt idx="870">
                  <c:v>0.36014180086096942</c:v>
                </c:pt>
                <c:pt idx="871">
                  <c:v>0.35584841358418373</c:v>
                </c:pt>
                <c:pt idx="872">
                  <c:v>0.33656628667091837</c:v>
                </c:pt>
                <c:pt idx="873">
                  <c:v>0.35238909040178573</c:v>
                </c:pt>
                <c:pt idx="874">
                  <c:v>0.33885821906887753</c:v>
                </c:pt>
                <c:pt idx="875">
                  <c:v>0.34458755181760203</c:v>
                </c:pt>
                <c:pt idx="876">
                  <c:v>0.40019630899234693</c:v>
                </c:pt>
                <c:pt idx="877">
                  <c:v>0.33627182318239796</c:v>
                </c:pt>
                <c:pt idx="878">
                  <c:v>0.33182896205357143</c:v>
                </c:pt>
                <c:pt idx="879">
                  <c:v>0.34864477040816327</c:v>
                </c:pt>
                <c:pt idx="880">
                  <c:v>0.36219407684948979</c:v>
                </c:pt>
                <c:pt idx="881">
                  <c:v>0.32910206074617343</c:v>
                </c:pt>
                <c:pt idx="882">
                  <c:v>0.32860630580357142</c:v>
                </c:pt>
                <c:pt idx="883">
                  <c:v>0.33565499441964286</c:v>
                </c:pt>
                <c:pt idx="884">
                  <c:v>0.3558364556760204</c:v>
                </c:pt>
                <c:pt idx="885">
                  <c:v>0.33276715959821429</c:v>
                </c:pt>
                <c:pt idx="886">
                  <c:v>0.3888208506058673</c:v>
                </c:pt>
                <c:pt idx="887">
                  <c:v>0.33576759805484691</c:v>
                </c:pt>
                <c:pt idx="888">
                  <c:v>0.36389758051658161</c:v>
                </c:pt>
                <c:pt idx="889">
                  <c:v>0.34167231345663263</c:v>
                </c:pt>
                <c:pt idx="890">
                  <c:v>0.34370167012117347</c:v>
                </c:pt>
                <c:pt idx="891">
                  <c:v>0.33948003029336737</c:v>
                </c:pt>
                <c:pt idx="892">
                  <c:v>0.39400609853316326</c:v>
                </c:pt>
                <c:pt idx="893">
                  <c:v>0.34078493702168366</c:v>
                </c:pt>
                <c:pt idx="894">
                  <c:v>0.36985809948979598</c:v>
                </c:pt>
                <c:pt idx="895">
                  <c:v>0.34291145169005099</c:v>
                </c:pt>
                <c:pt idx="896">
                  <c:v>0.36809630102040819</c:v>
                </c:pt>
                <c:pt idx="897">
                  <c:v>0.37258051658163271</c:v>
                </c:pt>
                <c:pt idx="898">
                  <c:v>0.37451670121173475</c:v>
                </c:pt>
                <c:pt idx="899">
                  <c:v>0.33836196588010203</c:v>
                </c:pt>
                <c:pt idx="900">
                  <c:v>0.34805584343112245</c:v>
                </c:pt>
                <c:pt idx="901">
                  <c:v>0.3333675462372449</c:v>
                </c:pt>
                <c:pt idx="902">
                  <c:v>0.36988799426020413</c:v>
                </c:pt>
                <c:pt idx="903">
                  <c:v>0.33983179209183673</c:v>
                </c:pt>
                <c:pt idx="904">
                  <c:v>0.36184978874362245</c:v>
                </c:pt>
                <c:pt idx="905">
                  <c:v>0.32981554926658163</c:v>
                </c:pt>
                <c:pt idx="906">
                  <c:v>0.34460698341836737</c:v>
                </c:pt>
                <c:pt idx="907">
                  <c:v>0.34203852439413263</c:v>
                </c:pt>
                <c:pt idx="908">
                  <c:v>0.3632797552614796</c:v>
                </c:pt>
                <c:pt idx="909">
                  <c:v>0.34095284598214282</c:v>
                </c:pt>
                <c:pt idx="910">
                  <c:v>0.3402084661989796</c:v>
                </c:pt>
                <c:pt idx="911">
                  <c:v>0.33864795918367346</c:v>
                </c:pt>
                <c:pt idx="912">
                  <c:v>0.38645766900510203</c:v>
                </c:pt>
                <c:pt idx="913">
                  <c:v>0.34787199059311225</c:v>
                </c:pt>
                <c:pt idx="914">
                  <c:v>0.3475835060586735</c:v>
                </c:pt>
                <c:pt idx="915">
                  <c:v>0.33696886957908162</c:v>
                </c:pt>
                <c:pt idx="916">
                  <c:v>0.34720733019770411</c:v>
                </c:pt>
                <c:pt idx="917">
                  <c:v>0.34140674824617345</c:v>
                </c:pt>
                <c:pt idx="918">
                  <c:v>0.34361995774872445</c:v>
                </c:pt>
                <c:pt idx="919">
                  <c:v>0.34431600765306125</c:v>
                </c:pt>
                <c:pt idx="920">
                  <c:v>0.34188107860331629</c:v>
                </c:pt>
                <c:pt idx="921">
                  <c:v>0.34587950414540813</c:v>
                </c:pt>
                <c:pt idx="922">
                  <c:v>0.34725466358418366</c:v>
                </c:pt>
                <c:pt idx="923">
                  <c:v>0.33823391661352042</c:v>
                </c:pt>
                <c:pt idx="924">
                  <c:v>0.34948182397959182</c:v>
                </c:pt>
                <c:pt idx="925">
                  <c:v>0.34895766900510206</c:v>
                </c:pt>
                <c:pt idx="926">
                  <c:v>0.34057268415178571</c:v>
                </c:pt>
                <c:pt idx="927">
                  <c:v>0.34058862802933676</c:v>
                </c:pt>
                <c:pt idx="928">
                  <c:v>0.34592833227040815</c:v>
                </c:pt>
                <c:pt idx="929">
                  <c:v>0.33706802056760204</c:v>
                </c:pt>
                <c:pt idx="930">
                  <c:v>0.33239297672193879</c:v>
                </c:pt>
                <c:pt idx="931">
                  <c:v>0.33653390066964284</c:v>
                </c:pt>
                <c:pt idx="932">
                  <c:v>0.33671825175382653</c:v>
                </c:pt>
                <c:pt idx="933">
                  <c:v>0.35813984773596941</c:v>
                </c:pt>
                <c:pt idx="934">
                  <c:v>0.33462462133290816</c:v>
                </c:pt>
                <c:pt idx="935">
                  <c:v>0.33862553810586737</c:v>
                </c:pt>
                <c:pt idx="936">
                  <c:v>0.34458057637117345</c:v>
                </c:pt>
                <c:pt idx="937">
                  <c:v>0.34755809550382655</c:v>
                </c:pt>
                <c:pt idx="938">
                  <c:v>0.34011629065688775</c:v>
                </c:pt>
                <c:pt idx="939">
                  <c:v>0.34130062181122445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4B-40BA-8C0C-FB520F6428AE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skip ratio q_size=4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Sheet1!$H$2:$H$941</c:f>
              <c:numCache>
                <c:formatCode>0.00E+00</c:formatCode>
                <c:ptCount val="940"/>
                <c:pt idx="0">
                  <c:v>0.28800503065555699</c:v>
                </c:pt>
                <c:pt idx="1">
                  <c:v>0.406728501807891</c:v>
                </c:pt>
                <c:pt idx="2">
                  <c:v>0.47698475082534098</c:v>
                </c:pt>
                <c:pt idx="3">
                  <c:v>0.59594403395692397</c:v>
                </c:pt>
                <c:pt idx="4">
                  <c:v>0.65357648168526905</c:v>
                </c:pt>
                <c:pt idx="5">
                  <c:v>0.61837761358276899</c:v>
                </c:pt>
                <c:pt idx="6">
                  <c:v>0.66560289262694505</c:v>
                </c:pt>
                <c:pt idx="7">
                  <c:v>0.71405439396321302</c:v>
                </c:pt>
                <c:pt idx="8">
                  <c:v>0.71677409212387899</c:v>
                </c:pt>
                <c:pt idx="9">
                  <c:v>0.67349473353246303</c:v>
                </c:pt>
                <c:pt idx="10">
                  <c:v>0.71922653670806402</c:v>
                </c:pt>
                <c:pt idx="11">
                  <c:v>0.70977833673950597</c:v>
                </c:pt>
                <c:pt idx="12">
                  <c:v>0.75156421946234797</c:v>
                </c:pt>
                <c:pt idx="13">
                  <c:v>0.76396792957082205</c:v>
                </c:pt>
                <c:pt idx="14">
                  <c:v>0.73556044647067997</c:v>
                </c:pt>
                <c:pt idx="15">
                  <c:v>0.74692658387045996</c:v>
                </c:pt>
                <c:pt idx="16">
                  <c:v>0.767709479641565</c:v>
                </c:pt>
                <c:pt idx="17">
                  <c:v>0.75429963842163095</c:v>
                </c:pt>
                <c:pt idx="18">
                  <c:v>0.76291463606351195</c:v>
                </c:pt>
                <c:pt idx="19">
                  <c:v>0.75580883508882202</c:v>
                </c:pt>
                <c:pt idx="20">
                  <c:v>0.77346329193523</c:v>
                </c:pt>
                <c:pt idx="21">
                  <c:v>0.76082376984750799</c:v>
                </c:pt>
                <c:pt idx="22">
                  <c:v>0.769470209086621</c:v>
                </c:pt>
                <c:pt idx="23">
                  <c:v>0.75024367237855605</c:v>
                </c:pt>
                <c:pt idx="24">
                  <c:v>0.74680081748152805</c:v>
                </c:pt>
                <c:pt idx="25">
                  <c:v>0.73350102185191002</c:v>
                </c:pt>
                <c:pt idx="26">
                  <c:v>0.75904731960383498</c:v>
                </c:pt>
                <c:pt idx="27">
                  <c:v>0.75186291463606303</c:v>
                </c:pt>
                <c:pt idx="28">
                  <c:v>0.74689514227322695</c:v>
                </c:pt>
                <c:pt idx="29">
                  <c:v>0.768306869988995</c:v>
                </c:pt>
                <c:pt idx="30">
                  <c:v>0.76676623172457103</c:v>
                </c:pt>
                <c:pt idx="31">
                  <c:v>0.77467379342870601</c:v>
                </c:pt>
                <c:pt idx="32">
                  <c:v>0.76272598648011303</c:v>
                </c:pt>
                <c:pt idx="33">
                  <c:v>0.78168526961169604</c:v>
                </c:pt>
                <c:pt idx="34">
                  <c:v>0.78111932086149904</c:v>
                </c:pt>
                <c:pt idx="35">
                  <c:v>0.76907718912120704</c:v>
                </c:pt>
                <c:pt idx="36">
                  <c:v>0.78273856311900603</c:v>
                </c:pt>
                <c:pt idx="37">
                  <c:v>0.78990724728816197</c:v>
                </c:pt>
                <c:pt idx="38">
                  <c:v>0.75187863543468003</c:v>
                </c:pt>
                <c:pt idx="39">
                  <c:v>0.80270397736205001</c:v>
                </c:pt>
                <c:pt idx="40">
                  <c:v>0.76049363307656004</c:v>
                </c:pt>
                <c:pt idx="41">
                  <c:v>0.77094796415657896</c:v>
                </c:pt>
                <c:pt idx="42">
                  <c:v>0.76803961641251295</c:v>
                </c:pt>
                <c:pt idx="43">
                  <c:v>0.78119792485458195</c:v>
                </c:pt>
                <c:pt idx="44">
                  <c:v>0.77904417544411197</c:v>
                </c:pt>
                <c:pt idx="45">
                  <c:v>0.77476811822040503</c:v>
                </c:pt>
                <c:pt idx="46">
                  <c:v>0.74783839019022103</c:v>
                </c:pt>
                <c:pt idx="47">
                  <c:v>0.78286432950793905</c:v>
                </c:pt>
                <c:pt idx="48">
                  <c:v>0.741990253104857</c:v>
                </c:pt>
                <c:pt idx="49">
                  <c:v>0.78082062568778399</c:v>
                </c:pt>
                <c:pt idx="50">
                  <c:v>0.79044175444112497</c:v>
                </c:pt>
                <c:pt idx="51">
                  <c:v>0.74774406539852201</c:v>
                </c:pt>
                <c:pt idx="52">
                  <c:v>0.76057223706964305</c:v>
                </c:pt>
                <c:pt idx="53">
                  <c:v>0.76723785568306802</c:v>
                </c:pt>
                <c:pt idx="54">
                  <c:v>0.75767961012419405</c:v>
                </c:pt>
                <c:pt idx="55">
                  <c:v>0.75192579783052904</c:v>
                </c:pt>
                <c:pt idx="56">
                  <c:v>0.759173085992768</c:v>
                </c:pt>
                <c:pt idx="57">
                  <c:v>0.77324320075459796</c:v>
                </c:pt>
                <c:pt idx="58">
                  <c:v>0.78984436409369496</c:v>
                </c:pt>
                <c:pt idx="59">
                  <c:v>0.78918409055180005</c:v>
                </c:pt>
                <c:pt idx="60">
                  <c:v>0.77511397578996999</c:v>
                </c:pt>
                <c:pt idx="61">
                  <c:v>0.75049520515642099</c:v>
                </c:pt>
                <c:pt idx="62">
                  <c:v>0.773447571136613</c:v>
                </c:pt>
                <c:pt idx="63">
                  <c:v>0.772897343185033</c:v>
                </c:pt>
                <c:pt idx="64">
                  <c:v>0.77363622072001204</c:v>
                </c:pt>
                <c:pt idx="65">
                  <c:v>0.791212073573337</c:v>
                </c:pt>
                <c:pt idx="66">
                  <c:v>0.74532306241156998</c:v>
                </c:pt>
                <c:pt idx="67">
                  <c:v>0.76123251061153896</c:v>
                </c:pt>
                <c:pt idx="68">
                  <c:v>0.79952837604150195</c:v>
                </c:pt>
                <c:pt idx="69">
                  <c:v>0.76083949064612399</c:v>
                </c:pt>
                <c:pt idx="70">
                  <c:v>0.76072944505580797</c:v>
                </c:pt>
                <c:pt idx="71">
                  <c:v>0.76368495519572299</c:v>
                </c:pt>
                <c:pt idx="72">
                  <c:v>0.72936645181575199</c:v>
                </c:pt>
                <c:pt idx="73">
                  <c:v>0.76019493790284498</c:v>
                </c:pt>
                <c:pt idx="74">
                  <c:v>0.77387203269926097</c:v>
                </c:pt>
                <c:pt idx="75">
                  <c:v>0.74694230466907696</c:v>
                </c:pt>
                <c:pt idx="76">
                  <c:v>0.77105800974689498</c:v>
                </c:pt>
                <c:pt idx="77">
                  <c:v>0.78044332652098702</c:v>
                </c:pt>
                <c:pt idx="78">
                  <c:v>0.76912435151705705</c:v>
                </c:pt>
                <c:pt idx="79">
                  <c:v>0.78423203898757998</c:v>
                </c:pt>
                <c:pt idx="80">
                  <c:v>0.77863543468008101</c:v>
                </c:pt>
                <c:pt idx="81">
                  <c:v>0.78369753183461699</c:v>
                </c:pt>
                <c:pt idx="82">
                  <c:v>0.75939317717340005</c:v>
                </c:pt>
                <c:pt idx="83">
                  <c:v>0.784310642980663</c:v>
                </c:pt>
                <c:pt idx="84">
                  <c:v>0.76387360477912203</c:v>
                </c:pt>
                <c:pt idx="85">
                  <c:v>0.75176858984436401</c:v>
                </c:pt>
                <c:pt idx="86">
                  <c:v>0.77847822669391598</c:v>
                </c:pt>
                <c:pt idx="87">
                  <c:v>0.75334066970602098</c:v>
                </c:pt>
                <c:pt idx="88">
                  <c:v>0.76524131425876396</c:v>
                </c:pt>
                <c:pt idx="89">
                  <c:v>0.77725200440182296</c:v>
                </c:pt>
                <c:pt idx="90">
                  <c:v>0.75203584342084495</c:v>
                </c:pt>
                <c:pt idx="91">
                  <c:v>0.72604936330765601</c:v>
                </c:pt>
                <c:pt idx="92">
                  <c:v>0.75764816852696104</c:v>
                </c:pt>
                <c:pt idx="93">
                  <c:v>0.73697531834617203</c:v>
                </c:pt>
                <c:pt idx="94">
                  <c:v>0.76181418016035196</c:v>
                </c:pt>
                <c:pt idx="95">
                  <c:v>0.78270712152177302</c:v>
                </c:pt>
                <c:pt idx="96">
                  <c:v>0.75881150762458704</c:v>
                </c:pt>
                <c:pt idx="97">
                  <c:v>0.71328407483100098</c:v>
                </c:pt>
                <c:pt idx="98">
                  <c:v>0.79107058638578798</c:v>
                </c:pt>
                <c:pt idx="99">
                  <c:v>0.76704920609966898</c:v>
                </c:pt>
                <c:pt idx="100">
                  <c:v>0.77203269926112195</c:v>
                </c:pt>
                <c:pt idx="101">
                  <c:v>0.72323534035529002</c:v>
                </c:pt>
                <c:pt idx="102">
                  <c:v>0.737399779908819</c:v>
                </c:pt>
                <c:pt idx="103">
                  <c:v>0.75044804276057198</c:v>
                </c:pt>
                <c:pt idx="104">
                  <c:v>0.76560289262694503</c:v>
                </c:pt>
                <c:pt idx="105">
                  <c:v>0.76200282974375</c:v>
                </c:pt>
                <c:pt idx="106">
                  <c:v>0.70743593774563696</c:v>
                </c:pt>
                <c:pt idx="107">
                  <c:v>0.767725200440182</c:v>
                </c:pt>
                <c:pt idx="108">
                  <c:v>0.72397421789026795</c:v>
                </c:pt>
                <c:pt idx="109">
                  <c:v>0.74796415657915405</c:v>
                </c:pt>
                <c:pt idx="110">
                  <c:v>0.74195881150762399</c:v>
                </c:pt>
                <c:pt idx="111">
                  <c:v>0.76863700675994295</c:v>
                </c:pt>
                <c:pt idx="112">
                  <c:v>0.767159251689985</c:v>
                </c:pt>
                <c:pt idx="113">
                  <c:v>0.71782738563118997</c:v>
                </c:pt>
                <c:pt idx="114">
                  <c:v>0.75983335953466402</c:v>
                </c:pt>
                <c:pt idx="115">
                  <c:v>0.76458104071686805</c:v>
                </c:pt>
                <c:pt idx="116">
                  <c:v>0.78066341770161896</c:v>
                </c:pt>
                <c:pt idx="117">
                  <c:v>0.76791385002358103</c:v>
                </c:pt>
                <c:pt idx="118">
                  <c:v>0.73364250903945905</c:v>
                </c:pt>
                <c:pt idx="119">
                  <c:v>0.749976418802075</c:v>
                </c:pt>
                <c:pt idx="120">
                  <c:v>0.75233453859456001</c:v>
                </c:pt>
                <c:pt idx="121">
                  <c:v>0.74016664046533498</c:v>
                </c:pt>
                <c:pt idx="122">
                  <c:v>0.74626631032856405</c:v>
                </c:pt>
                <c:pt idx="123">
                  <c:v>0.758559974846722</c:v>
                </c:pt>
                <c:pt idx="124">
                  <c:v>0.77890268825656295</c:v>
                </c:pt>
                <c:pt idx="125">
                  <c:v>0.77303883037258203</c:v>
                </c:pt>
                <c:pt idx="126">
                  <c:v>0.75411098883823302</c:v>
                </c:pt>
                <c:pt idx="127">
                  <c:v>0.76965885867002004</c:v>
                </c:pt>
                <c:pt idx="128">
                  <c:v>0.77424933186605804</c:v>
                </c:pt>
                <c:pt idx="129">
                  <c:v>0.74401823612639495</c:v>
                </c:pt>
                <c:pt idx="130">
                  <c:v>0.74629775192579695</c:v>
                </c:pt>
                <c:pt idx="131">
                  <c:v>0.76363779279987398</c:v>
                </c:pt>
                <c:pt idx="132">
                  <c:v>0.75865429963842101</c:v>
                </c:pt>
                <c:pt idx="133">
                  <c:v>0.77564848294293298</c:v>
                </c:pt>
                <c:pt idx="134">
                  <c:v>0.78443640936959602</c:v>
                </c:pt>
                <c:pt idx="135">
                  <c:v>0.78424775978619699</c:v>
                </c:pt>
                <c:pt idx="136">
                  <c:v>0.756311900644552</c:v>
                </c:pt>
                <c:pt idx="137">
                  <c:v>0.75816695488130703</c:v>
                </c:pt>
                <c:pt idx="138">
                  <c:v>0.74603049834931601</c:v>
                </c:pt>
                <c:pt idx="139">
                  <c:v>0.770602106587014</c:v>
                </c:pt>
                <c:pt idx="140">
                  <c:v>0.76851124037101004</c:v>
                </c:pt>
                <c:pt idx="141">
                  <c:v>0.74958339883666003</c:v>
                </c:pt>
                <c:pt idx="142">
                  <c:v>0.76217575852853303</c:v>
                </c:pt>
                <c:pt idx="143">
                  <c:v>0.77968872818739099</c:v>
                </c:pt>
                <c:pt idx="144">
                  <c:v>0.768306869988995</c:v>
                </c:pt>
                <c:pt idx="145">
                  <c:v>0.78580411884923695</c:v>
                </c:pt>
                <c:pt idx="146">
                  <c:v>0.775727086936016</c:v>
                </c:pt>
                <c:pt idx="147">
                  <c:v>0.74323219619556602</c:v>
                </c:pt>
                <c:pt idx="148">
                  <c:v>0.76054079547241005</c:v>
                </c:pt>
                <c:pt idx="149">
                  <c:v>0.72397421789026795</c:v>
                </c:pt>
                <c:pt idx="150">
                  <c:v>0.73501021851909998</c:v>
                </c:pt>
                <c:pt idx="151">
                  <c:v>0.74136142116019399</c:v>
                </c:pt>
                <c:pt idx="152">
                  <c:v>0.75489702876906095</c:v>
                </c:pt>
                <c:pt idx="153">
                  <c:v>0.75874862443012103</c:v>
                </c:pt>
                <c:pt idx="154">
                  <c:v>0.77281873919194999</c:v>
                </c:pt>
                <c:pt idx="155">
                  <c:v>0.71219933972645799</c:v>
                </c:pt>
                <c:pt idx="156">
                  <c:v>0.75129696588586703</c:v>
                </c:pt>
                <c:pt idx="157">
                  <c:v>0.72694544882879997</c:v>
                </c:pt>
                <c:pt idx="158">
                  <c:v>0.70363150448042699</c:v>
                </c:pt>
                <c:pt idx="159">
                  <c:v>0.75373368967143495</c:v>
                </c:pt>
                <c:pt idx="160">
                  <c:v>0.70760886653041899</c:v>
                </c:pt>
                <c:pt idx="161">
                  <c:v>0.72814022952365898</c:v>
                </c:pt>
                <c:pt idx="162">
                  <c:v>0.73285646910863</c:v>
                </c:pt>
                <c:pt idx="163">
                  <c:v>0.71034428548970197</c:v>
                </c:pt>
                <c:pt idx="164">
                  <c:v>0.73584342084577803</c:v>
                </c:pt>
                <c:pt idx="165">
                  <c:v>0.72697689042603297</c:v>
                </c:pt>
                <c:pt idx="166">
                  <c:v>0.67915422103442802</c:v>
                </c:pt>
                <c:pt idx="167">
                  <c:v>0.73249489074044905</c:v>
                </c:pt>
                <c:pt idx="168">
                  <c:v>0.72688256563433395</c:v>
                </c:pt>
                <c:pt idx="169">
                  <c:v>0.76036786668762701</c:v>
                </c:pt>
                <c:pt idx="170">
                  <c:v>0.74241471466750497</c:v>
                </c:pt>
                <c:pt idx="171">
                  <c:v>0.77533406697060203</c:v>
                </c:pt>
                <c:pt idx="172">
                  <c:v>0.73886181418015995</c:v>
                </c:pt>
                <c:pt idx="173">
                  <c:v>0.76132683540323798</c:v>
                </c:pt>
                <c:pt idx="174">
                  <c:v>0.76071372425719197</c:v>
                </c:pt>
                <c:pt idx="175">
                  <c:v>0.75967615154849799</c:v>
                </c:pt>
                <c:pt idx="176">
                  <c:v>0.75535293192894204</c:v>
                </c:pt>
                <c:pt idx="177">
                  <c:v>0.76539852224492899</c:v>
                </c:pt>
                <c:pt idx="178">
                  <c:v>0.75242886338626003</c:v>
                </c:pt>
                <c:pt idx="179">
                  <c:v>0.73700675994340503</c:v>
                </c:pt>
                <c:pt idx="180">
                  <c:v>0.77585285332494802</c:v>
                </c:pt>
                <c:pt idx="181">
                  <c:v>0.75484986637321105</c:v>
                </c:pt>
                <c:pt idx="182">
                  <c:v>0.77140386731645905</c:v>
                </c:pt>
                <c:pt idx="183">
                  <c:v>0.77362049992139603</c:v>
                </c:pt>
                <c:pt idx="184">
                  <c:v>0.72975947178116596</c:v>
                </c:pt>
                <c:pt idx="185">
                  <c:v>0.72644238327306998</c:v>
                </c:pt>
                <c:pt idx="186">
                  <c:v>0.783760415029083</c:v>
                </c:pt>
                <c:pt idx="187">
                  <c:v>0.73472724414400203</c:v>
                </c:pt>
                <c:pt idx="188">
                  <c:v>0.76986322905203497</c:v>
                </c:pt>
                <c:pt idx="189">
                  <c:v>0.78998585128124499</c:v>
                </c:pt>
                <c:pt idx="190">
                  <c:v>0.75694073258921502</c:v>
                </c:pt>
                <c:pt idx="191">
                  <c:v>0.78060053450715206</c:v>
                </c:pt>
                <c:pt idx="192">
                  <c:v>0.75698789498506502</c:v>
                </c:pt>
                <c:pt idx="193">
                  <c:v>0.77808520672850101</c:v>
                </c:pt>
                <c:pt idx="194">
                  <c:v>0.76450243672378504</c:v>
                </c:pt>
                <c:pt idx="195">
                  <c:v>0.77445370224807397</c:v>
                </c:pt>
                <c:pt idx="196">
                  <c:v>0.73876748938846004</c:v>
                </c:pt>
                <c:pt idx="197">
                  <c:v>0.74780694859298802</c:v>
                </c:pt>
                <c:pt idx="198">
                  <c:v>0.76664046533563901</c:v>
                </c:pt>
                <c:pt idx="199">
                  <c:v>0.72743279358591395</c:v>
                </c:pt>
                <c:pt idx="200">
                  <c:v>0.76368495519572299</c:v>
                </c:pt>
                <c:pt idx="201">
                  <c:v>0.76359063040402397</c:v>
                </c:pt>
                <c:pt idx="202">
                  <c:v>0.71702562490174504</c:v>
                </c:pt>
                <c:pt idx="203">
                  <c:v>0.75690929099198201</c:v>
                </c:pt>
                <c:pt idx="204">
                  <c:v>0.75477126238012804</c:v>
                </c:pt>
                <c:pt idx="205">
                  <c:v>0.74708379185662599</c:v>
                </c:pt>
                <c:pt idx="206">
                  <c:v>0.77646596447099503</c:v>
                </c:pt>
                <c:pt idx="207">
                  <c:v>0.773447571136613</c:v>
                </c:pt>
                <c:pt idx="208">
                  <c:v>0.75444112560917997</c:v>
                </c:pt>
                <c:pt idx="209">
                  <c:v>0.74697374626630997</c:v>
                </c:pt>
                <c:pt idx="210">
                  <c:v>0.76458104071686805</c:v>
                </c:pt>
                <c:pt idx="211">
                  <c:v>0.73689671435308901</c:v>
                </c:pt>
                <c:pt idx="212">
                  <c:v>0.75659487501964995</c:v>
                </c:pt>
                <c:pt idx="213">
                  <c:v>0.76195566734790099</c:v>
                </c:pt>
                <c:pt idx="214">
                  <c:v>0.74125137556987797</c:v>
                </c:pt>
                <c:pt idx="215">
                  <c:v>0.75890583241628595</c:v>
                </c:pt>
                <c:pt idx="216">
                  <c:v>0.77487816381072105</c:v>
                </c:pt>
                <c:pt idx="217">
                  <c:v>0.75450400880364699</c:v>
                </c:pt>
                <c:pt idx="218">
                  <c:v>0.75536865272755804</c:v>
                </c:pt>
                <c:pt idx="219">
                  <c:v>0.78481370853639298</c:v>
                </c:pt>
                <c:pt idx="220">
                  <c:v>0.76310328564690999</c:v>
                </c:pt>
                <c:pt idx="221">
                  <c:v>0.74755541581512297</c:v>
                </c:pt>
                <c:pt idx="222">
                  <c:v>0.77846250589529897</c:v>
                </c:pt>
                <c:pt idx="223">
                  <c:v>0.75525860713724202</c:v>
                </c:pt>
                <c:pt idx="224">
                  <c:v>0.78056909290991905</c:v>
                </c:pt>
                <c:pt idx="225">
                  <c:v>0.76506838547398204</c:v>
                </c:pt>
                <c:pt idx="226">
                  <c:v>0.75032227637163895</c:v>
                </c:pt>
                <c:pt idx="227">
                  <c:v>0.760855211444741</c:v>
                </c:pt>
                <c:pt idx="228">
                  <c:v>0.731677409212387</c:v>
                </c:pt>
                <c:pt idx="229">
                  <c:v>0.76516271026568095</c:v>
                </c:pt>
                <c:pt idx="230">
                  <c:v>0.74744537022480695</c:v>
                </c:pt>
                <c:pt idx="231">
                  <c:v>0.73595346643609405</c:v>
                </c:pt>
                <c:pt idx="232">
                  <c:v>0.75483414557459505</c:v>
                </c:pt>
                <c:pt idx="233">
                  <c:v>0.75181575224021302</c:v>
                </c:pt>
                <c:pt idx="234">
                  <c:v>0.74243043546612097</c:v>
                </c:pt>
                <c:pt idx="235">
                  <c:v>0.76233296651469795</c:v>
                </c:pt>
                <c:pt idx="236">
                  <c:v>0.74653356390504599</c:v>
                </c:pt>
                <c:pt idx="237">
                  <c:v>0.76102814022952303</c:v>
                </c:pt>
                <c:pt idx="238">
                  <c:v>0.76299324005659397</c:v>
                </c:pt>
                <c:pt idx="239">
                  <c:v>0.74444269768904203</c:v>
                </c:pt>
                <c:pt idx="240">
                  <c:v>0.756311900644552</c:v>
                </c:pt>
                <c:pt idx="241">
                  <c:v>0.74802703977361995</c:v>
                </c:pt>
                <c:pt idx="242">
                  <c:v>0.74505580883508804</c:v>
                </c:pt>
                <c:pt idx="243">
                  <c:v>0.76612167898129202</c:v>
                </c:pt>
                <c:pt idx="244">
                  <c:v>0.73324948907404397</c:v>
                </c:pt>
                <c:pt idx="245">
                  <c:v>0.75832416286747295</c:v>
                </c:pt>
                <c:pt idx="246">
                  <c:v>0.76989467064926798</c:v>
                </c:pt>
                <c:pt idx="247">
                  <c:v>0.73939632133312305</c:v>
                </c:pt>
                <c:pt idx="248">
                  <c:v>0.74335796258449904</c:v>
                </c:pt>
                <c:pt idx="249">
                  <c:v>0.74266624744537002</c:v>
                </c:pt>
                <c:pt idx="250">
                  <c:v>0.72460304983493096</c:v>
                </c:pt>
                <c:pt idx="251">
                  <c:v>0.72397421789026795</c:v>
                </c:pt>
                <c:pt idx="252">
                  <c:v>0.74563747838390104</c:v>
                </c:pt>
                <c:pt idx="253">
                  <c:v>0.77145102971230906</c:v>
                </c:pt>
                <c:pt idx="254">
                  <c:v>0.76011633390976197</c:v>
                </c:pt>
                <c:pt idx="255">
                  <c:v>0.76550856783524601</c:v>
                </c:pt>
                <c:pt idx="256">
                  <c:v>0.76752083005816596</c:v>
                </c:pt>
                <c:pt idx="257">
                  <c:v>0.76175129696588495</c:v>
                </c:pt>
                <c:pt idx="258">
                  <c:v>0.72925640622543597</c:v>
                </c:pt>
                <c:pt idx="259">
                  <c:v>0.78556830686998902</c:v>
                </c:pt>
                <c:pt idx="260">
                  <c:v>0.77379342870617795</c:v>
                </c:pt>
                <c:pt idx="261">
                  <c:v>0.71091023423989896</c:v>
                </c:pt>
                <c:pt idx="262">
                  <c:v>0.73776135827699996</c:v>
                </c:pt>
                <c:pt idx="263">
                  <c:v>0.77740921238798899</c:v>
                </c:pt>
                <c:pt idx="264">
                  <c:v>0.74203741550070701</c:v>
                </c:pt>
                <c:pt idx="265">
                  <c:v>0.75203584342084495</c:v>
                </c:pt>
                <c:pt idx="266">
                  <c:v>0.78493947492532601</c:v>
                </c:pt>
                <c:pt idx="267">
                  <c:v>0.74269768904260303</c:v>
                </c:pt>
                <c:pt idx="268">
                  <c:v>0.73997799088193605</c:v>
                </c:pt>
                <c:pt idx="269">
                  <c:v>0.76241157050778097</c:v>
                </c:pt>
                <c:pt idx="270">
                  <c:v>0.734538594560603</c:v>
                </c:pt>
                <c:pt idx="271">
                  <c:v>0.74337368338311505</c:v>
                </c:pt>
                <c:pt idx="272">
                  <c:v>0.74033956925011701</c:v>
                </c:pt>
                <c:pt idx="273">
                  <c:v>0.74217890268825604</c:v>
                </c:pt>
                <c:pt idx="274">
                  <c:v>0.77552271655399996</c:v>
                </c:pt>
                <c:pt idx="275">
                  <c:v>0.72356547712623698</c:v>
                </c:pt>
                <c:pt idx="276">
                  <c:v>0.72046847979877304</c:v>
                </c:pt>
                <c:pt idx="277">
                  <c:v>0.75368652727558505</c:v>
                </c:pt>
                <c:pt idx="278">
                  <c:v>0.70844206885709704</c:v>
                </c:pt>
                <c:pt idx="279">
                  <c:v>0.71579940260965202</c:v>
                </c:pt>
                <c:pt idx="280">
                  <c:v>0.77275585599748398</c:v>
                </c:pt>
                <c:pt idx="281">
                  <c:v>0.74785411098883803</c:v>
                </c:pt>
                <c:pt idx="282">
                  <c:v>0.72781009275271102</c:v>
                </c:pt>
                <c:pt idx="283">
                  <c:v>0.76744222606508405</c:v>
                </c:pt>
                <c:pt idx="284">
                  <c:v>0.75763244772834404</c:v>
                </c:pt>
                <c:pt idx="285">
                  <c:v>0.74049677723628304</c:v>
                </c:pt>
                <c:pt idx="286">
                  <c:v>0.76193994654928399</c:v>
                </c:pt>
                <c:pt idx="287">
                  <c:v>0.77302310957396603</c:v>
                </c:pt>
                <c:pt idx="288">
                  <c:v>0.748278572551485</c:v>
                </c:pt>
                <c:pt idx="289">
                  <c:v>0.73238484515013302</c:v>
                </c:pt>
                <c:pt idx="290">
                  <c:v>0.732825027511397</c:v>
                </c:pt>
                <c:pt idx="291">
                  <c:v>0.72804590473195996</c:v>
                </c:pt>
                <c:pt idx="292">
                  <c:v>0.73820154063826404</c:v>
                </c:pt>
                <c:pt idx="293">
                  <c:v>0.74761829900958898</c:v>
                </c:pt>
                <c:pt idx="294">
                  <c:v>0.76300896085521097</c:v>
                </c:pt>
                <c:pt idx="295">
                  <c:v>0.73376827542839096</c:v>
                </c:pt>
                <c:pt idx="296">
                  <c:v>0.74676937588429404</c:v>
                </c:pt>
                <c:pt idx="297">
                  <c:v>0.72814022952365898</c:v>
                </c:pt>
                <c:pt idx="298">
                  <c:v>0.74914321647539595</c:v>
                </c:pt>
                <c:pt idx="299">
                  <c:v>0.71010847351045403</c:v>
                </c:pt>
                <c:pt idx="300">
                  <c:v>0.77200125766388905</c:v>
                </c:pt>
                <c:pt idx="301">
                  <c:v>0.75318346171985495</c:v>
                </c:pt>
                <c:pt idx="302">
                  <c:v>0.74011947806948497</c:v>
                </c:pt>
                <c:pt idx="303">
                  <c:v>0.74607766074516502</c:v>
                </c:pt>
                <c:pt idx="304">
                  <c:v>0.73600062883194395</c:v>
                </c:pt>
                <c:pt idx="305">
                  <c:v>0.70360006288319399</c:v>
                </c:pt>
                <c:pt idx="306">
                  <c:v>0.76234868731331495</c:v>
                </c:pt>
                <c:pt idx="307">
                  <c:v>0.71370853639364795</c:v>
                </c:pt>
                <c:pt idx="308">
                  <c:v>0.73920767174972402</c:v>
                </c:pt>
                <c:pt idx="309">
                  <c:v>0.75533721113032504</c:v>
                </c:pt>
                <c:pt idx="310">
                  <c:v>0.70437038201540603</c:v>
                </c:pt>
                <c:pt idx="311">
                  <c:v>0.73859456060367801</c:v>
                </c:pt>
                <c:pt idx="312">
                  <c:v>0.76803961641251295</c:v>
                </c:pt>
                <c:pt idx="313">
                  <c:v>0.76178273856311796</c:v>
                </c:pt>
                <c:pt idx="314">
                  <c:v>0.73938060053450705</c:v>
                </c:pt>
                <c:pt idx="315">
                  <c:v>0.75805690929099201</c:v>
                </c:pt>
                <c:pt idx="316">
                  <c:v>0.76299324005659397</c:v>
                </c:pt>
                <c:pt idx="317">
                  <c:v>0.73065555730231002</c:v>
                </c:pt>
                <c:pt idx="318">
                  <c:v>0.76519415186291395</c:v>
                </c:pt>
                <c:pt idx="319">
                  <c:v>0.75544725672064095</c:v>
                </c:pt>
                <c:pt idx="320">
                  <c:v>0.73096997327464197</c:v>
                </c:pt>
                <c:pt idx="321">
                  <c:v>0.75242886338626003</c:v>
                </c:pt>
                <c:pt idx="322">
                  <c:v>0.70658701462034201</c:v>
                </c:pt>
                <c:pt idx="323">
                  <c:v>0.75639050463763502</c:v>
                </c:pt>
                <c:pt idx="324">
                  <c:v>0.70262537336896702</c:v>
                </c:pt>
                <c:pt idx="325">
                  <c:v>0.731111460462191</c:v>
                </c:pt>
                <c:pt idx="326">
                  <c:v>0.75236598019179302</c:v>
                </c:pt>
                <c:pt idx="327">
                  <c:v>0.73642509039459203</c:v>
                </c:pt>
                <c:pt idx="328">
                  <c:v>0.74052821883351605</c:v>
                </c:pt>
                <c:pt idx="329">
                  <c:v>0.73291935230309702</c:v>
                </c:pt>
                <c:pt idx="330">
                  <c:v>0.76467536550856696</c:v>
                </c:pt>
                <c:pt idx="331">
                  <c:v>0.75933029397893403</c:v>
                </c:pt>
                <c:pt idx="332">
                  <c:v>0.74458418487659095</c:v>
                </c:pt>
                <c:pt idx="333">
                  <c:v>0.76217575852853303</c:v>
                </c:pt>
                <c:pt idx="334">
                  <c:v>0.76937588429492199</c:v>
                </c:pt>
                <c:pt idx="335">
                  <c:v>0.75425247602578205</c:v>
                </c:pt>
                <c:pt idx="336">
                  <c:v>0.73095425247602497</c:v>
                </c:pt>
                <c:pt idx="337">
                  <c:v>0.74560603678666804</c:v>
                </c:pt>
                <c:pt idx="338">
                  <c:v>0.77311743436566505</c:v>
                </c:pt>
                <c:pt idx="339">
                  <c:v>0.71647539695016504</c:v>
                </c:pt>
                <c:pt idx="340">
                  <c:v>0.73658229838075695</c:v>
                </c:pt>
                <c:pt idx="341">
                  <c:v>0.72494890740449602</c:v>
                </c:pt>
                <c:pt idx="342">
                  <c:v>0.75381229366451796</c:v>
                </c:pt>
                <c:pt idx="343">
                  <c:v>0.76508410627259804</c:v>
                </c:pt>
                <c:pt idx="344">
                  <c:v>0.73059267410784401</c:v>
                </c:pt>
                <c:pt idx="345">
                  <c:v>0.75709794057538105</c:v>
                </c:pt>
                <c:pt idx="346">
                  <c:v>0.76090237384059101</c:v>
                </c:pt>
                <c:pt idx="347">
                  <c:v>0.75587171828328803</c:v>
                </c:pt>
                <c:pt idx="348">
                  <c:v>0.75062097154535401</c:v>
                </c:pt>
                <c:pt idx="349">
                  <c:v>0.74373526175129701</c:v>
                </c:pt>
                <c:pt idx="350">
                  <c:v>0.71523345385945603</c:v>
                </c:pt>
                <c:pt idx="351">
                  <c:v>0.74667505109259502</c:v>
                </c:pt>
                <c:pt idx="352">
                  <c:v>0.68842949221820404</c:v>
                </c:pt>
                <c:pt idx="353">
                  <c:v>0.75164282345543099</c:v>
                </c:pt>
                <c:pt idx="354">
                  <c:v>0.732825027511397</c:v>
                </c:pt>
                <c:pt idx="355">
                  <c:v>0.73013677094796403</c:v>
                </c:pt>
                <c:pt idx="356">
                  <c:v>0.75720798616569696</c:v>
                </c:pt>
                <c:pt idx="357">
                  <c:v>0.74912749567678005</c:v>
                </c:pt>
                <c:pt idx="358">
                  <c:v>0.73815437824241403</c:v>
                </c:pt>
                <c:pt idx="359">
                  <c:v>0.77212702405282096</c:v>
                </c:pt>
                <c:pt idx="360">
                  <c:v>0.76109102342398904</c:v>
                </c:pt>
                <c:pt idx="361">
                  <c:v>0.754598333595346</c:v>
                </c:pt>
                <c:pt idx="362">
                  <c:v>0.75107687470523399</c:v>
                </c:pt>
                <c:pt idx="363">
                  <c:v>0.78045904731960303</c:v>
                </c:pt>
                <c:pt idx="364">
                  <c:v>0.71207357333752497</c:v>
                </c:pt>
                <c:pt idx="365">
                  <c:v>0.73464864015091902</c:v>
                </c:pt>
                <c:pt idx="366">
                  <c:v>0.76330765602892603</c:v>
                </c:pt>
                <c:pt idx="367">
                  <c:v>0.70317560132054702</c:v>
                </c:pt>
                <c:pt idx="368">
                  <c:v>0.75291620814337301</c:v>
                </c:pt>
                <c:pt idx="369">
                  <c:v>0.73202326678195195</c:v>
                </c:pt>
                <c:pt idx="370">
                  <c:v>0.70808049048891597</c:v>
                </c:pt>
                <c:pt idx="371">
                  <c:v>0.68640150919666698</c:v>
                </c:pt>
                <c:pt idx="372">
                  <c:v>0.67572708693601602</c:v>
                </c:pt>
                <c:pt idx="373">
                  <c:v>0.69468637006759903</c:v>
                </c:pt>
                <c:pt idx="374">
                  <c:v>0.73548184247759696</c:v>
                </c:pt>
                <c:pt idx="375">
                  <c:v>0.72112875334066895</c:v>
                </c:pt>
                <c:pt idx="376">
                  <c:v>0.70947964156579102</c:v>
                </c:pt>
                <c:pt idx="377">
                  <c:v>0.74397107373054505</c:v>
                </c:pt>
                <c:pt idx="378">
                  <c:v>0.736833831158622</c:v>
                </c:pt>
                <c:pt idx="379">
                  <c:v>0.70977833673950597</c:v>
                </c:pt>
                <c:pt idx="380">
                  <c:v>0.73200754598333495</c:v>
                </c:pt>
                <c:pt idx="381">
                  <c:v>0.74618770633548104</c:v>
                </c:pt>
                <c:pt idx="382">
                  <c:v>0.75077817953152004</c:v>
                </c:pt>
                <c:pt idx="383">
                  <c:v>0.72347115233453796</c:v>
                </c:pt>
                <c:pt idx="384">
                  <c:v>0.76656186134255599</c:v>
                </c:pt>
                <c:pt idx="385">
                  <c:v>0.73351674265052602</c:v>
                </c:pt>
                <c:pt idx="386">
                  <c:v>0.71700990410312804</c:v>
                </c:pt>
                <c:pt idx="387">
                  <c:v>0.77454802703977299</c:v>
                </c:pt>
                <c:pt idx="388">
                  <c:v>0.72443012105014903</c:v>
                </c:pt>
                <c:pt idx="389">
                  <c:v>0.68698317874547998</c:v>
                </c:pt>
                <c:pt idx="390">
                  <c:v>0.72716554000943201</c:v>
                </c:pt>
                <c:pt idx="391">
                  <c:v>0.68866530419745298</c:v>
                </c:pt>
                <c:pt idx="392">
                  <c:v>0.72796730073887705</c:v>
                </c:pt>
                <c:pt idx="393">
                  <c:v>0.75772677252004395</c:v>
                </c:pt>
                <c:pt idx="394">
                  <c:v>0.69690300267253502</c:v>
                </c:pt>
                <c:pt idx="395">
                  <c:v>0.72729130639836503</c:v>
                </c:pt>
                <c:pt idx="396">
                  <c:v>0.72007545983335897</c:v>
                </c:pt>
                <c:pt idx="397">
                  <c:v>0.68703034114132899</c:v>
                </c:pt>
                <c:pt idx="398">
                  <c:v>0.758591416443955</c:v>
                </c:pt>
                <c:pt idx="399">
                  <c:v>0.73068699889954403</c:v>
                </c:pt>
                <c:pt idx="400">
                  <c:v>0.69091337839962197</c:v>
                </c:pt>
                <c:pt idx="401">
                  <c:v>0.74522873761987096</c:v>
                </c:pt>
                <c:pt idx="402">
                  <c:v>0.69561389718597599</c:v>
                </c:pt>
                <c:pt idx="403">
                  <c:v>0.72207200125766302</c:v>
                </c:pt>
                <c:pt idx="404">
                  <c:v>0.77033485301053195</c:v>
                </c:pt>
                <c:pt idx="405">
                  <c:v>0.71103600062883099</c:v>
                </c:pt>
                <c:pt idx="406">
                  <c:v>0.71746580726300901</c:v>
                </c:pt>
                <c:pt idx="407">
                  <c:v>0.76819682439867898</c:v>
                </c:pt>
                <c:pt idx="408">
                  <c:v>0.71295393806005303</c:v>
                </c:pt>
                <c:pt idx="409">
                  <c:v>0.74636063512026396</c:v>
                </c:pt>
                <c:pt idx="410">
                  <c:v>0.74533878321018698</c:v>
                </c:pt>
                <c:pt idx="411">
                  <c:v>0.74123565477126196</c:v>
                </c:pt>
                <c:pt idx="412">
                  <c:v>0.75069957553843703</c:v>
                </c:pt>
                <c:pt idx="413">
                  <c:v>0.76406225436252095</c:v>
                </c:pt>
                <c:pt idx="414">
                  <c:v>0.71960383587486199</c:v>
                </c:pt>
                <c:pt idx="415">
                  <c:v>0.774029240685426</c:v>
                </c:pt>
                <c:pt idx="416">
                  <c:v>0.74181732432007497</c:v>
                </c:pt>
                <c:pt idx="417">
                  <c:v>0.72814022952365898</c:v>
                </c:pt>
                <c:pt idx="418">
                  <c:v>0.73692815595032202</c:v>
                </c:pt>
                <c:pt idx="419">
                  <c:v>0.73211759157365097</c:v>
                </c:pt>
                <c:pt idx="420">
                  <c:v>0.73408269140072302</c:v>
                </c:pt>
                <c:pt idx="421">
                  <c:v>0.73604779122779396</c:v>
                </c:pt>
                <c:pt idx="422">
                  <c:v>0.73351674265052602</c:v>
                </c:pt>
                <c:pt idx="423">
                  <c:v>0.74801131897500295</c:v>
                </c:pt>
                <c:pt idx="424">
                  <c:v>0.73903474296494198</c:v>
                </c:pt>
                <c:pt idx="425">
                  <c:v>0.75327778651155397</c:v>
                </c:pt>
                <c:pt idx="426">
                  <c:v>0.75180003144159702</c:v>
                </c:pt>
                <c:pt idx="427">
                  <c:v>0.78495519572394201</c:v>
                </c:pt>
                <c:pt idx="428">
                  <c:v>0.73067127810092702</c:v>
                </c:pt>
                <c:pt idx="429">
                  <c:v>0.75076245873290304</c:v>
                </c:pt>
                <c:pt idx="430">
                  <c:v>0.76476969030026698</c:v>
                </c:pt>
                <c:pt idx="431">
                  <c:v>0.73955352931928897</c:v>
                </c:pt>
                <c:pt idx="432">
                  <c:v>0.72397421789026795</c:v>
                </c:pt>
                <c:pt idx="433">
                  <c:v>0.75720798616569696</c:v>
                </c:pt>
                <c:pt idx="434">
                  <c:v>0.70616255305769504</c:v>
                </c:pt>
                <c:pt idx="435">
                  <c:v>0.71782738563118997</c:v>
                </c:pt>
                <c:pt idx="436">
                  <c:v>0.74873447571136598</c:v>
                </c:pt>
                <c:pt idx="437">
                  <c:v>0.71589372740135204</c:v>
                </c:pt>
                <c:pt idx="438">
                  <c:v>0.73235340355290002</c:v>
                </c:pt>
                <c:pt idx="439">
                  <c:v>0.74345228737619795</c:v>
                </c:pt>
                <c:pt idx="440">
                  <c:v>0.73290363150448001</c:v>
                </c:pt>
                <c:pt idx="441">
                  <c:v>0.75200440182361195</c:v>
                </c:pt>
                <c:pt idx="442">
                  <c:v>0.75429963842163095</c:v>
                </c:pt>
                <c:pt idx="443">
                  <c:v>0.75321490331708796</c:v>
                </c:pt>
                <c:pt idx="444">
                  <c:v>0.71716711208929396</c:v>
                </c:pt>
                <c:pt idx="445">
                  <c:v>0.72787297594717804</c:v>
                </c:pt>
                <c:pt idx="446">
                  <c:v>0.72930356862128498</c:v>
                </c:pt>
                <c:pt idx="447">
                  <c:v>0.71482471309542495</c:v>
                </c:pt>
                <c:pt idx="448">
                  <c:v>0.75156421946234797</c:v>
                </c:pt>
                <c:pt idx="449">
                  <c:v>0.70268825656343303</c:v>
                </c:pt>
                <c:pt idx="450">
                  <c:v>0.71572079861656901</c:v>
                </c:pt>
                <c:pt idx="451">
                  <c:v>0.72510611539066105</c:v>
                </c:pt>
                <c:pt idx="452">
                  <c:v>0.67509825499135301</c:v>
                </c:pt>
                <c:pt idx="453">
                  <c:v>0.74285489702876895</c:v>
                </c:pt>
                <c:pt idx="454">
                  <c:v>0.73389404181732398</c:v>
                </c:pt>
                <c:pt idx="455">
                  <c:v>0.68941990253104801</c:v>
                </c:pt>
                <c:pt idx="456">
                  <c:v>0.71524917465807203</c:v>
                </c:pt>
                <c:pt idx="457">
                  <c:v>0.71815752240213804</c:v>
                </c:pt>
                <c:pt idx="458">
                  <c:v>0.69330293978934099</c:v>
                </c:pt>
                <c:pt idx="459">
                  <c:v>0.74129853796572798</c:v>
                </c:pt>
                <c:pt idx="460">
                  <c:v>0.73390976261593999</c:v>
                </c:pt>
                <c:pt idx="461">
                  <c:v>0.73430278258135495</c:v>
                </c:pt>
                <c:pt idx="462">
                  <c:v>0.72284232038987495</c:v>
                </c:pt>
                <c:pt idx="463">
                  <c:v>0.74634491432164696</c:v>
                </c:pt>
                <c:pt idx="464">
                  <c:v>0.70276686055651605</c:v>
                </c:pt>
                <c:pt idx="465">
                  <c:v>0.69231252947649702</c:v>
                </c:pt>
                <c:pt idx="466">
                  <c:v>0.71293821726143602</c:v>
                </c:pt>
                <c:pt idx="467">
                  <c:v>0.69380600534507098</c:v>
                </c:pt>
                <c:pt idx="468">
                  <c:v>0.73952208772205597</c:v>
                </c:pt>
                <c:pt idx="469">
                  <c:v>0.73697531834617203</c:v>
                </c:pt>
                <c:pt idx="470">
                  <c:v>0.73664518157522396</c:v>
                </c:pt>
                <c:pt idx="471">
                  <c:v>0.68662160037729902</c:v>
                </c:pt>
                <c:pt idx="472">
                  <c:v>0.71262380128910496</c:v>
                </c:pt>
                <c:pt idx="473">
                  <c:v>0.71479327149819205</c:v>
                </c:pt>
                <c:pt idx="474">
                  <c:v>0.75673636220719998</c:v>
                </c:pt>
                <c:pt idx="475">
                  <c:v>0.74477283445998999</c:v>
                </c:pt>
                <c:pt idx="476">
                  <c:v>0.74491432164753901</c:v>
                </c:pt>
                <c:pt idx="477">
                  <c:v>0.70877220562804499</c:v>
                </c:pt>
                <c:pt idx="478">
                  <c:v>0.74381386574437902</c:v>
                </c:pt>
                <c:pt idx="479">
                  <c:v>0.73240056594875003</c:v>
                </c:pt>
                <c:pt idx="480">
                  <c:v>0.71828328879106995</c:v>
                </c:pt>
                <c:pt idx="481">
                  <c:v>0.737997170256249</c:v>
                </c:pt>
                <c:pt idx="482">
                  <c:v>0.72788869674579404</c:v>
                </c:pt>
                <c:pt idx="483">
                  <c:v>0.71246659330293904</c:v>
                </c:pt>
                <c:pt idx="484">
                  <c:v>0.74692658387045996</c:v>
                </c:pt>
                <c:pt idx="485">
                  <c:v>0.73156736362207098</c:v>
                </c:pt>
                <c:pt idx="486">
                  <c:v>0.71251375569878905</c:v>
                </c:pt>
                <c:pt idx="487">
                  <c:v>0.72667819525231803</c:v>
                </c:pt>
                <c:pt idx="488">
                  <c:v>0.73538751768589805</c:v>
                </c:pt>
                <c:pt idx="489">
                  <c:v>0.705942461877063</c:v>
                </c:pt>
                <c:pt idx="490">
                  <c:v>0.73711680553372105</c:v>
                </c:pt>
                <c:pt idx="491">
                  <c:v>0.72097154535450403</c:v>
                </c:pt>
                <c:pt idx="492">
                  <c:v>0.724823141015563</c:v>
                </c:pt>
                <c:pt idx="493">
                  <c:v>0.72843892469737404</c:v>
                </c:pt>
                <c:pt idx="494">
                  <c:v>0.72164753969501605</c:v>
                </c:pt>
                <c:pt idx="495">
                  <c:v>0.73612639522087697</c:v>
                </c:pt>
                <c:pt idx="496">
                  <c:v>0.71476182990095805</c:v>
                </c:pt>
                <c:pt idx="497">
                  <c:v>0.71535922024838805</c:v>
                </c:pt>
                <c:pt idx="498">
                  <c:v>0.74044961484043303</c:v>
                </c:pt>
                <c:pt idx="499">
                  <c:v>0.711114604621914</c:v>
                </c:pt>
                <c:pt idx="500">
                  <c:v>0.71699418330451103</c:v>
                </c:pt>
                <c:pt idx="501">
                  <c:v>0.72834459990567502</c:v>
                </c:pt>
                <c:pt idx="502">
                  <c:v>0.71186920295551004</c:v>
                </c:pt>
                <c:pt idx="503">
                  <c:v>0.69764188020751405</c:v>
                </c:pt>
                <c:pt idx="504">
                  <c:v>0.77090080176072895</c:v>
                </c:pt>
                <c:pt idx="505">
                  <c:v>0.717387203269926</c:v>
                </c:pt>
                <c:pt idx="506">
                  <c:v>0.72073573337525498</c:v>
                </c:pt>
                <c:pt idx="507">
                  <c:v>0.73428706178273795</c:v>
                </c:pt>
                <c:pt idx="508">
                  <c:v>0.73725829272126997</c:v>
                </c:pt>
                <c:pt idx="509">
                  <c:v>0.70841062725986403</c:v>
                </c:pt>
                <c:pt idx="510">
                  <c:v>0.72314101556359001</c:v>
                </c:pt>
                <c:pt idx="511">
                  <c:v>0.72507467379342805</c:v>
                </c:pt>
                <c:pt idx="512">
                  <c:v>0.69070900801760704</c:v>
                </c:pt>
                <c:pt idx="513">
                  <c:v>0.71182204055966003</c:v>
                </c:pt>
                <c:pt idx="514">
                  <c:v>0.73810721584656502</c:v>
                </c:pt>
                <c:pt idx="515">
                  <c:v>0.70789184090551804</c:v>
                </c:pt>
                <c:pt idx="516">
                  <c:v>0.69809778336739503</c:v>
                </c:pt>
                <c:pt idx="517">
                  <c:v>0.73595346643609405</c:v>
                </c:pt>
                <c:pt idx="518">
                  <c:v>0.73975789970130401</c:v>
                </c:pt>
                <c:pt idx="519">
                  <c:v>0.70559660430749804</c:v>
                </c:pt>
                <c:pt idx="520">
                  <c:v>0.70342713409841195</c:v>
                </c:pt>
                <c:pt idx="521">
                  <c:v>0.75167426505266399</c:v>
                </c:pt>
                <c:pt idx="522">
                  <c:v>0.71499764188020698</c:v>
                </c:pt>
                <c:pt idx="523">
                  <c:v>0.74810564376670297</c:v>
                </c:pt>
                <c:pt idx="524">
                  <c:v>0.73889325577739295</c:v>
                </c:pt>
                <c:pt idx="525">
                  <c:v>0.75807263008960801</c:v>
                </c:pt>
                <c:pt idx="526">
                  <c:v>0.71309542524760205</c:v>
                </c:pt>
                <c:pt idx="527">
                  <c:v>0.71982392705549403</c:v>
                </c:pt>
                <c:pt idx="528">
                  <c:v>0.71932086149976404</c:v>
                </c:pt>
                <c:pt idx="529">
                  <c:v>0.70154063826442303</c:v>
                </c:pt>
                <c:pt idx="530">
                  <c:v>0.72661531205785201</c:v>
                </c:pt>
                <c:pt idx="531">
                  <c:v>0.70803332809306696</c:v>
                </c:pt>
                <c:pt idx="532">
                  <c:v>0.69155793114290198</c:v>
                </c:pt>
                <c:pt idx="533">
                  <c:v>0.73980506209715402</c:v>
                </c:pt>
                <c:pt idx="534">
                  <c:v>0.759707593145731</c:v>
                </c:pt>
                <c:pt idx="535">
                  <c:v>0.74442697689042603</c:v>
                </c:pt>
                <c:pt idx="536">
                  <c:v>0.73864172299952802</c:v>
                </c:pt>
                <c:pt idx="537">
                  <c:v>0.73639364879735802</c:v>
                </c:pt>
                <c:pt idx="538">
                  <c:v>0.74241471466750497</c:v>
                </c:pt>
                <c:pt idx="539">
                  <c:v>0.76272598648011303</c:v>
                </c:pt>
                <c:pt idx="540">
                  <c:v>0.720264109416758</c:v>
                </c:pt>
                <c:pt idx="541">
                  <c:v>0.72042131740292403</c:v>
                </c:pt>
                <c:pt idx="542">
                  <c:v>0.699103914478855</c:v>
                </c:pt>
                <c:pt idx="543">
                  <c:v>0.71884923754126695</c:v>
                </c:pt>
                <c:pt idx="544">
                  <c:v>0.70432321961955602</c:v>
                </c:pt>
                <c:pt idx="545">
                  <c:v>0.72411570507781697</c:v>
                </c:pt>
                <c:pt idx="546">
                  <c:v>0.70419745323062399</c:v>
                </c:pt>
                <c:pt idx="547">
                  <c:v>0.74727244144002503</c:v>
                </c:pt>
                <c:pt idx="548">
                  <c:v>0.71752869045747503</c:v>
                </c:pt>
                <c:pt idx="549">
                  <c:v>0.69775192579782996</c:v>
                </c:pt>
                <c:pt idx="550">
                  <c:v>0.75722370696431296</c:v>
                </c:pt>
                <c:pt idx="551">
                  <c:v>0.71570507781795301</c:v>
                </c:pt>
                <c:pt idx="552">
                  <c:v>0.71768589844363995</c:v>
                </c:pt>
                <c:pt idx="553">
                  <c:v>0.72664675365508502</c:v>
                </c:pt>
                <c:pt idx="554">
                  <c:v>0.73886181418015995</c:v>
                </c:pt>
                <c:pt idx="555">
                  <c:v>0.68412199339726398</c:v>
                </c:pt>
                <c:pt idx="556">
                  <c:v>0.71136613739977905</c:v>
                </c:pt>
                <c:pt idx="557">
                  <c:v>0.73092281087879196</c:v>
                </c:pt>
                <c:pt idx="558">
                  <c:v>0.68371325263323302</c:v>
                </c:pt>
                <c:pt idx="559">
                  <c:v>0.70427605722370701</c:v>
                </c:pt>
                <c:pt idx="560">
                  <c:v>0.696777236283603</c:v>
                </c:pt>
                <c:pt idx="561">
                  <c:v>0.735120264109416</c:v>
                </c:pt>
                <c:pt idx="562">
                  <c:v>0.704244615626473</c:v>
                </c:pt>
                <c:pt idx="563">
                  <c:v>0.74854582612796705</c:v>
                </c:pt>
                <c:pt idx="564">
                  <c:v>0.73985222449300403</c:v>
                </c:pt>
                <c:pt idx="565">
                  <c:v>0.703081276528847</c:v>
                </c:pt>
                <c:pt idx="566">
                  <c:v>0.74272913063983603</c:v>
                </c:pt>
                <c:pt idx="567">
                  <c:v>0.71768589844363995</c:v>
                </c:pt>
                <c:pt idx="568">
                  <c:v>0.71032856469108596</c:v>
                </c:pt>
                <c:pt idx="569">
                  <c:v>0.74444269768904203</c:v>
                </c:pt>
                <c:pt idx="570">
                  <c:v>0.74945763244772801</c:v>
                </c:pt>
                <c:pt idx="571">
                  <c:v>0.74131425876434498</c:v>
                </c:pt>
                <c:pt idx="572">
                  <c:v>0.72902059424618704</c:v>
                </c:pt>
                <c:pt idx="573">
                  <c:v>0.70944819996855801</c:v>
                </c:pt>
                <c:pt idx="574">
                  <c:v>0.70951108316302403</c:v>
                </c:pt>
                <c:pt idx="575">
                  <c:v>0.72078289577110499</c:v>
                </c:pt>
                <c:pt idx="576">
                  <c:v>0.72342398993868795</c:v>
                </c:pt>
                <c:pt idx="577">
                  <c:v>0.72345543153592196</c:v>
                </c:pt>
                <c:pt idx="578">
                  <c:v>0.73350102185191002</c:v>
                </c:pt>
                <c:pt idx="579">
                  <c:v>0.716223864172299</c:v>
                </c:pt>
                <c:pt idx="580">
                  <c:v>0.72686684483571695</c:v>
                </c:pt>
                <c:pt idx="581">
                  <c:v>0.72472881622386398</c:v>
                </c:pt>
                <c:pt idx="582">
                  <c:v>0.73695959754755502</c:v>
                </c:pt>
                <c:pt idx="583">
                  <c:v>0.72725986480113103</c:v>
                </c:pt>
                <c:pt idx="584">
                  <c:v>0.73631504480427601</c:v>
                </c:pt>
                <c:pt idx="585">
                  <c:v>0.74735104543310804</c:v>
                </c:pt>
                <c:pt idx="586">
                  <c:v>0.71713567049205995</c:v>
                </c:pt>
                <c:pt idx="587">
                  <c:v>0.72372268511240301</c:v>
                </c:pt>
                <c:pt idx="588">
                  <c:v>0.73309228108787905</c:v>
                </c:pt>
                <c:pt idx="589">
                  <c:v>0.70488916836975302</c:v>
                </c:pt>
                <c:pt idx="590">
                  <c:v>0.74002515327778595</c:v>
                </c:pt>
                <c:pt idx="591">
                  <c:v>0.70004716239584897</c:v>
                </c:pt>
                <c:pt idx="592">
                  <c:v>0.69542524760257796</c:v>
                </c:pt>
                <c:pt idx="593">
                  <c:v>0.73081276528847605</c:v>
                </c:pt>
                <c:pt idx="594">
                  <c:v>0.70685426819682395</c:v>
                </c:pt>
                <c:pt idx="595">
                  <c:v>0.73876748938846004</c:v>
                </c:pt>
                <c:pt idx="596">
                  <c:v>0.72573494733532395</c:v>
                </c:pt>
                <c:pt idx="597">
                  <c:v>0.72298380757742398</c:v>
                </c:pt>
                <c:pt idx="598">
                  <c:v>0.73208614997641797</c:v>
                </c:pt>
                <c:pt idx="599">
                  <c:v>0.73238484515013302</c:v>
                </c:pt>
                <c:pt idx="600">
                  <c:v>0.74274485143845304</c:v>
                </c:pt>
                <c:pt idx="601">
                  <c:v>0.73411413299795603</c:v>
                </c:pt>
                <c:pt idx="602">
                  <c:v>0.70587957868259699</c:v>
                </c:pt>
                <c:pt idx="603">
                  <c:v>0.73486873133155095</c:v>
                </c:pt>
                <c:pt idx="604">
                  <c:v>0.70578525389089697</c:v>
                </c:pt>
                <c:pt idx="605">
                  <c:v>0.70922810878792597</c:v>
                </c:pt>
                <c:pt idx="606">
                  <c:v>0.70773463291935201</c:v>
                </c:pt>
                <c:pt idx="607">
                  <c:v>0.69518943562332902</c:v>
                </c:pt>
                <c:pt idx="608">
                  <c:v>0.73559188806791298</c:v>
                </c:pt>
                <c:pt idx="609">
                  <c:v>0.71702562490174504</c:v>
                </c:pt>
                <c:pt idx="610">
                  <c:v>0.72763716396792899</c:v>
                </c:pt>
                <c:pt idx="611">
                  <c:v>0.73258921553214895</c:v>
                </c:pt>
                <c:pt idx="612">
                  <c:v>0.71476182990095805</c:v>
                </c:pt>
                <c:pt idx="613">
                  <c:v>0.73383115862285797</c:v>
                </c:pt>
                <c:pt idx="614">
                  <c:v>0.71913221191636501</c:v>
                </c:pt>
                <c:pt idx="615">
                  <c:v>0.74246187706335398</c:v>
                </c:pt>
                <c:pt idx="616">
                  <c:v>0.70842634805848104</c:v>
                </c:pt>
                <c:pt idx="617">
                  <c:v>0.73321804747681096</c:v>
                </c:pt>
                <c:pt idx="618">
                  <c:v>0.72509039459204505</c:v>
                </c:pt>
                <c:pt idx="619">
                  <c:v>0.75378085206728496</c:v>
                </c:pt>
                <c:pt idx="620">
                  <c:v>0.70738877534978695</c:v>
                </c:pt>
                <c:pt idx="621">
                  <c:v>0.71351988681024903</c:v>
                </c:pt>
                <c:pt idx="622">
                  <c:v>0.73556044647067997</c:v>
                </c:pt>
                <c:pt idx="623">
                  <c:v>0.71273384687942098</c:v>
                </c:pt>
                <c:pt idx="624">
                  <c:v>0.71834617198553596</c:v>
                </c:pt>
                <c:pt idx="625">
                  <c:v>0.69952837604150198</c:v>
                </c:pt>
                <c:pt idx="626">
                  <c:v>0.72455588743908095</c:v>
                </c:pt>
                <c:pt idx="627">
                  <c:v>0.71982392705549403</c:v>
                </c:pt>
                <c:pt idx="628">
                  <c:v>0.74375098254991301</c:v>
                </c:pt>
                <c:pt idx="629">
                  <c:v>0.745433108001886</c:v>
                </c:pt>
                <c:pt idx="630">
                  <c:v>0.73719540952680296</c:v>
                </c:pt>
                <c:pt idx="631">
                  <c:v>0.72861185348215596</c:v>
                </c:pt>
                <c:pt idx="632">
                  <c:v>0.74636063512026396</c:v>
                </c:pt>
                <c:pt idx="633">
                  <c:v>0.73071844049677703</c:v>
                </c:pt>
                <c:pt idx="634">
                  <c:v>0.700786039930828</c:v>
                </c:pt>
                <c:pt idx="635">
                  <c:v>0.72807734632919296</c:v>
                </c:pt>
                <c:pt idx="636">
                  <c:v>0.71870775035371703</c:v>
                </c:pt>
                <c:pt idx="637">
                  <c:v>0.68813079704448898</c:v>
                </c:pt>
                <c:pt idx="638">
                  <c:v>0.70897657601006103</c:v>
                </c:pt>
                <c:pt idx="639">
                  <c:v>0.74210029869517302</c:v>
                </c:pt>
                <c:pt idx="640">
                  <c:v>0.69429335010218496</c:v>
                </c:pt>
                <c:pt idx="641">
                  <c:v>0.70415029083477398</c:v>
                </c:pt>
                <c:pt idx="642">
                  <c:v>0.73956925011790497</c:v>
                </c:pt>
                <c:pt idx="643">
                  <c:v>0.69265838704606097</c:v>
                </c:pt>
                <c:pt idx="644">
                  <c:v>0.71370853639364795</c:v>
                </c:pt>
                <c:pt idx="645">
                  <c:v>0.76192422575066798</c:v>
                </c:pt>
                <c:pt idx="646">
                  <c:v>0.71667976733217997</c:v>
                </c:pt>
                <c:pt idx="647">
                  <c:v>0.71435308913692797</c:v>
                </c:pt>
                <c:pt idx="648">
                  <c:v>0.74040245244458402</c:v>
                </c:pt>
                <c:pt idx="649">
                  <c:v>0.70960540795472404</c:v>
                </c:pt>
                <c:pt idx="650">
                  <c:v>0.72279515799402605</c:v>
                </c:pt>
                <c:pt idx="651">
                  <c:v>0.71987108945134404</c:v>
                </c:pt>
                <c:pt idx="652">
                  <c:v>0.74227322747995494</c:v>
                </c:pt>
                <c:pt idx="653">
                  <c:v>0.72902059424618704</c:v>
                </c:pt>
                <c:pt idx="654">
                  <c:v>0.70811193208614898</c:v>
                </c:pt>
                <c:pt idx="655">
                  <c:v>0.73710108473510405</c:v>
                </c:pt>
                <c:pt idx="656">
                  <c:v>0.736252161609809</c:v>
                </c:pt>
                <c:pt idx="657">
                  <c:v>0.73881465178431005</c:v>
                </c:pt>
                <c:pt idx="658">
                  <c:v>0.71730859927684298</c:v>
                </c:pt>
                <c:pt idx="659">
                  <c:v>0.70454331080018795</c:v>
                </c:pt>
                <c:pt idx="660">
                  <c:v>0.75491274956767795</c:v>
                </c:pt>
                <c:pt idx="661">
                  <c:v>0.73387832101870698</c:v>
                </c:pt>
                <c:pt idx="662">
                  <c:v>0.73268354032384797</c:v>
                </c:pt>
                <c:pt idx="663">
                  <c:v>0.72716554000943201</c:v>
                </c:pt>
                <c:pt idx="664">
                  <c:v>0.74834145574595101</c:v>
                </c:pt>
                <c:pt idx="665">
                  <c:v>0.72571922653670795</c:v>
                </c:pt>
                <c:pt idx="666">
                  <c:v>0.74183304511869197</c:v>
                </c:pt>
                <c:pt idx="667">
                  <c:v>0.69959125923596899</c:v>
                </c:pt>
                <c:pt idx="668">
                  <c:v>0.73137871403867305</c:v>
                </c:pt>
                <c:pt idx="669">
                  <c:v>0.71946234868731296</c:v>
                </c:pt>
                <c:pt idx="670">
                  <c:v>0.74074831001414798</c:v>
                </c:pt>
                <c:pt idx="671">
                  <c:v>0.71867630875648403</c:v>
                </c:pt>
                <c:pt idx="672">
                  <c:v>0.72373840591102001</c:v>
                </c:pt>
                <c:pt idx="673">
                  <c:v>0.69465492847036603</c:v>
                </c:pt>
                <c:pt idx="674">
                  <c:v>0.74683225907876105</c:v>
                </c:pt>
                <c:pt idx="675">
                  <c:v>0.70826914007231501</c:v>
                </c:pt>
                <c:pt idx="676">
                  <c:v>0.73730545511711898</c:v>
                </c:pt>
                <c:pt idx="677">
                  <c:v>0.74788555258607103</c:v>
                </c:pt>
                <c:pt idx="678">
                  <c:v>0.71179059896242702</c:v>
                </c:pt>
                <c:pt idx="679">
                  <c:v>0.71869202955510103</c:v>
                </c:pt>
                <c:pt idx="680">
                  <c:v>0.71897500393019897</c:v>
                </c:pt>
                <c:pt idx="681">
                  <c:v>0.71861342556201802</c:v>
                </c:pt>
                <c:pt idx="682">
                  <c:v>0.71163339097626099</c:v>
                </c:pt>
                <c:pt idx="683">
                  <c:v>0.70944819996855801</c:v>
                </c:pt>
                <c:pt idx="684">
                  <c:v>0.729413614211602</c:v>
                </c:pt>
                <c:pt idx="685">
                  <c:v>0.69308284860870895</c:v>
                </c:pt>
                <c:pt idx="686">
                  <c:v>0.69419902531048505</c:v>
                </c:pt>
                <c:pt idx="687">
                  <c:v>0.74417544411255998</c:v>
                </c:pt>
                <c:pt idx="688">
                  <c:v>0.68297437509825398</c:v>
                </c:pt>
                <c:pt idx="689">
                  <c:v>0.74595189435623299</c:v>
                </c:pt>
                <c:pt idx="690">
                  <c:v>0.739679295708221</c:v>
                </c:pt>
                <c:pt idx="691">
                  <c:v>0.735717654456846</c:v>
                </c:pt>
                <c:pt idx="692">
                  <c:v>0.72087722056280401</c:v>
                </c:pt>
                <c:pt idx="693">
                  <c:v>0.73078132369124305</c:v>
                </c:pt>
                <c:pt idx="694">
                  <c:v>0.74686370067599395</c:v>
                </c:pt>
                <c:pt idx="695">
                  <c:v>0.72507467379342805</c:v>
                </c:pt>
                <c:pt idx="696">
                  <c:v>0.72609652570350502</c:v>
                </c:pt>
                <c:pt idx="697">
                  <c:v>0.74205313629932401</c:v>
                </c:pt>
                <c:pt idx="698">
                  <c:v>0.72982235497563197</c:v>
                </c:pt>
                <c:pt idx="699">
                  <c:v>0.71386574437981398</c:v>
                </c:pt>
                <c:pt idx="700">
                  <c:v>0.71243515170570604</c:v>
                </c:pt>
                <c:pt idx="701">
                  <c:v>0.67437509825499098</c:v>
                </c:pt>
                <c:pt idx="702">
                  <c:v>0.73274642351831398</c:v>
                </c:pt>
                <c:pt idx="703">
                  <c:v>0.76231724571608195</c:v>
                </c:pt>
                <c:pt idx="704">
                  <c:v>0.72538908976576</c:v>
                </c:pt>
                <c:pt idx="705">
                  <c:v>0.73085992768432595</c:v>
                </c:pt>
                <c:pt idx="706">
                  <c:v>0.70795472409998395</c:v>
                </c:pt>
                <c:pt idx="707">
                  <c:v>0.73758842949221803</c:v>
                </c:pt>
                <c:pt idx="708">
                  <c:v>0.71820468479798705</c:v>
                </c:pt>
                <c:pt idx="709">
                  <c:v>0.74618770633548104</c:v>
                </c:pt>
                <c:pt idx="710">
                  <c:v>0.74750825341927296</c:v>
                </c:pt>
                <c:pt idx="711">
                  <c:v>0.72191479327149799</c:v>
                </c:pt>
                <c:pt idx="712">
                  <c:v>0.72350259393177097</c:v>
                </c:pt>
                <c:pt idx="713">
                  <c:v>0.71186920295551004</c:v>
                </c:pt>
                <c:pt idx="714">
                  <c:v>0.72130168212545098</c:v>
                </c:pt>
                <c:pt idx="715">
                  <c:v>0.70933815437824199</c:v>
                </c:pt>
                <c:pt idx="716">
                  <c:v>0.72450872504323205</c:v>
                </c:pt>
                <c:pt idx="717">
                  <c:v>0.71043861028140198</c:v>
                </c:pt>
                <c:pt idx="718">
                  <c:v>0.73897185977047597</c:v>
                </c:pt>
                <c:pt idx="719">
                  <c:v>0.71702562490174504</c:v>
                </c:pt>
                <c:pt idx="720">
                  <c:v>0.72306241157050699</c:v>
                </c:pt>
                <c:pt idx="721">
                  <c:v>0.70051878635434595</c:v>
                </c:pt>
                <c:pt idx="722">
                  <c:v>0.72277943719540905</c:v>
                </c:pt>
                <c:pt idx="723">
                  <c:v>0.73527747209558203</c:v>
                </c:pt>
                <c:pt idx="724">
                  <c:v>0.70018864958339799</c:v>
                </c:pt>
                <c:pt idx="725">
                  <c:v>0.72218204684797904</c:v>
                </c:pt>
                <c:pt idx="726">
                  <c:v>0.73137871403867305</c:v>
                </c:pt>
                <c:pt idx="727">
                  <c:v>0.69762615940889705</c:v>
                </c:pt>
                <c:pt idx="728">
                  <c:v>0.71416443955352904</c:v>
                </c:pt>
                <c:pt idx="729">
                  <c:v>0.71713567049205995</c:v>
                </c:pt>
                <c:pt idx="730">
                  <c:v>0.70077031913221099</c:v>
                </c:pt>
                <c:pt idx="731">
                  <c:v>0.71356704920609904</c:v>
                </c:pt>
                <c:pt idx="732">
                  <c:v>0.70114761829900896</c:v>
                </c:pt>
                <c:pt idx="733">
                  <c:v>0.69858512812450801</c:v>
                </c:pt>
                <c:pt idx="734">
                  <c:v>0.71713567049205995</c:v>
                </c:pt>
                <c:pt idx="735">
                  <c:v>0.72735418959283105</c:v>
                </c:pt>
                <c:pt idx="736">
                  <c:v>0.72155321490331703</c:v>
                </c:pt>
                <c:pt idx="737">
                  <c:v>0.70187077503537099</c:v>
                </c:pt>
                <c:pt idx="738">
                  <c:v>0.71916365351359801</c:v>
                </c:pt>
                <c:pt idx="739">
                  <c:v>0.749441911649111</c:v>
                </c:pt>
                <c:pt idx="740">
                  <c:v>0.71347272441440002</c:v>
                </c:pt>
                <c:pt idx="741">
                  <c:v>0.68915264895456596</c:v>
                </c:pt>
                <c:pt idx="742">
                  <c:v>0.73158308442068798</c:v>
                </c:pt>
                <c:pt idx="743">
                  <c:v>0.68792642666247406</c:v>
                </c:pt>
                <c:pt idx="744">
                  <c:v>0.68794214746109095</c:v>
                </c:pt>
                <c:pt idx="745">
                  <c:v>0.748278572551485</c:v>
                </c:pt>
                <c:pt idx="746">
                  <c:v>0.641298537965728</c:v>
                </c:pt>
                <c:pt idx="747">
                  <c:v>0.69459204527590002</c:v>
                </c:pt>
                <c:pt idx="748">
                  <c:v>0.724823141015563</c:v>
                </c:pt>
                <c:pt idx="749">
                  <c:v>0.701351988681024</c:v>
                </c:pt>
                <c:pt idx="750">
                  <c:v>0.72803018393334296</c:v>
                </c:pt>
                <c:pt idx="751">
                  <c:v>0.709935544725672</c:v>
                </c:pt>
                <c:pt idx="752">
                  <c:v>0.69696588586700203</c:v>
                </c:pt>
                <c:pt idx="753">
                  <c:v>0.75060525074673701</c:v>
                </c:pt>
                <c:pt idx="754">
                  <c:v>0.72755855997484598</c:v>
                </c:pt>
                <c:pt idx="755">
                  <c:v>0.68049048891683594</c:v>
                </c:pt>
                <c:pt idx="756">
                  <c:v>0.71952523188177897</c:v>
                </c:pt>
                <c:pt idx="757">
                  <c:v>0.74467850966829097</c:v>
                </c:pt>
                <c:pt idx="758">
                  <c:v>0.70114761829900896</c:v>
                </c:pt>
                <c:pt idx="759">
                  <c:v>0.71229366451815701</c:v>
                </c:pt>
                <c:pt idx="760">
                  <c:v>0.73450715296336999</c:v>
                </c:pt>
                <c:pt idx="761">
                  <c:v>0.70110045590315895</c:v>
                </c:pt>
                <c:pt idx="762">
                  <c:v>0.70795472409998395</c:v>
                </c:pt>
                <c:pt idx="763">
                  <c:v>0.72013834302782498</c:v>
                </c:pt>
                <c:pt idx="764">
                  <c:v>0.699638421631818</c:v>
                </c:pt>
                <c:pt idx="765">
                  <c:v>0.688791070586385</c:v>
                </c:pt>
                <c:pt idx="766">
                  <c:v>0.74481999685583999</c:v>
                </c:pt>
                <c:pt idx="767">
                  <c:v>0.68354032384845098</c:v>
                </c:pt>
                <c:pt idx="768">
                  <c:v>0.69445055808834999</c:v>
                </c:pt>
                <c:pt idx="769">
                  <c:v>0.72612796730073803</c:v>
                </c:pt>
                <c:pt idx="770">
                  <c:v>0.72718126080804901</c:v>
                </c:pt>
                <c:pt idx="771">
                  <c:v>0.69600691715139096</c:v>
                </c:pt>
                <c:pt idx="772">
                  <c:v>0.741408583556044</c:v>
                </c:pt>
                <c:pt idx="773">
                  <c:v>0.70232667819525196</c:v>
                </c:pt>
                <c:pt idx="774">
                  <c:v>0.74043389404181703</c:v>
                </c:pt>
                <c:pt idx="775">
                  <c:v>0.70988838232982199</c:v>
                </c:pt>
                <c:pt idx="776">
                  <c:v>0.71983964785411103</c:v>
                </c:pt>
                <c:pt idx="777">
                  <c:v>0.69138500235811895</c:v>
                </c:pt>
                <c:pt idx="778">
                  <c:v>0.72123879893098497</c:v>
                </c:pt>
                <c:pt idx="779">
                  <c:v>0.686511554786983</c:v>
                </c:pt>
                <c:pt idx="780">
                  <c:v>0.74384530734161203</c:v>
                </c:pt>
                <c:pt idx="781">
                  <c:v>0.68891683697531803</c:v>
                </c:pt>
                <c:pt idx="782">
                  <c:v>0.71748152806162502</c:v>
                </c:pt>
                <c:pt idx="783">
                  <c:v>0.72696116962741697</c:v>
                </c:pt>
                <c:pt idx="784">
                  <c:v>0.70658701462034201</c:v>
                </c:pt>
                <c:pt idx="785">
                  <c:v>0.705926741078446</c:v>
                </c:pt>
                <c:pt idx="786">
                  <c:v>0.73373683383115795</c:v>
                </c:pt>
                <c:pt idx="787">
                  <c:v>0.70488916836975302</c:v>
                </c:pt>
                <c:pt idx="788">
                  <c:v>0.72603364250903901</c:v>
                </c:pt>
                <c:pt idx="789">
                  <c:v>0.70061311114604596</c:v>
                </c:pt>
                <c:pt idx="790">
                  <c:v>0.70916522559345996</c:v>
                </c:pt>
                <c:pt idx="791">
                  <c:v>0.72164753969501605</c:v>
                </c:pt>
                <c:pt idx="792">
                  <c:v>0.69951265524288597</c:v>
                </c:pt>
                <c:pt idx="793">
                  <c:v>0.71042288948278498</c:v>
                </c:pt>
                <c:pt idx="794">
                  <c:v>0.72757428077346298</c:v>
                </c:pt>
                <c:pt idx="795">
                  <c:v>0.68495519572394203</c:v>
                </c:pt>
                <c:pt idx="796">
                  <c:v>0.69610124194308998</c:v>
                </c:pt>
                <c:pt idx="797">
                  <c:v>0.71375569878949796</c:v>
                </c:pt>
                <c:pt idx="798">
                  <c:v>0.71844049677723598</c:v>
                </c:pt>
                <c:pt idx="799">
                  <c:v>0.66954881307970404</c:v>
                </c:pt>
                <c:pt idx="800">
                  <c:v>0.72391133469580204</c:v>
                </c:pt>
                <c:pt idx="801">
                  <c:v>0.71729287847822598</c:v>
                </c:pt>
                <c:pt idx="802">
                  <c:v>0.67085363936487896</c:v>
                </c:pt>
                <c:pt idx="803">
                  <c:v>0.74868731331551597</c:v>
                </c:pt>
                <c:pt idx="804">
                  <c:v>0.70804904889168296</c:v>
                </c:pt>
                <c:pt idx="805">
                  <c:v>0.74337368338311505</c:v>
                </c:pt>
                <c:pt idx="806">
                  <c:v>0.727668605565162</c:v>
                </c:pt>
                <c:pt idx="807">
                  <c:v>0.72235497563276196</c:v>
                </c:pt>
                <c:pt idx="808">
                  <c:v>0.70034585756956402</c:v>
                </c:pt>
                <c:pt idx="809">
                  <c:v>0.72757428077346298</c:v>
                </c:pt>
                <c:pt idx="810">
                  <c:v>0.71677409212387899</c:v>
                </c:pt>
                <c:pt idx="811">
                  <c:v>0.71848765917308499</c:v>
                </c:pt>
                <c:pt idx="812">
                  <c:v>0.72144316931300101</c:v>
                </c:pt>
                <c:pt idx="813">
                  <c:v>0.72205628045904702</c:v>
                </c:pt>
                <c:pt idx="814">
                  <c:v>0.69740606822826601</c:v>
                </c:pt>
                <c:pt idx="815">
                  <c:v>0.72424147146675</c:v>
                </c:pt>
                <c:pt idx="816">
                  <c:v>0.706524131425876</c:v>
                </c:pt>
                <c:pt idx="817">
                  <c:v>0.72040559660430703</c:v>
                </c:pt>
                <c:pt idx="818">
                  <c:v>0.75018078918409004</c:v>
                </c:pt>
                <c:pt idx="819">
                  <c:v>0.71762301524917405</c:v>
                </c:pt>
                <c:pt idx="820">
                  <c:v>0.70817481528061599</c:v>
                </c:pt>
                <c:pt idx="821">
                  <c:v>0.72244930042446098</c:v>
                </c:pt>
                <c:pt idx="822">
                  <c:v>0.72337682754283905</c:v>
                </c:pt>
                <c:pt idx="823">
                  <c:v>0.71499764188020698</c:v>
                </c:pt>
                <c:pt idx="824">
                  <c:v>0.71847193837446899</c:v>
                </c:pt>
                <c:pt idx="825">
                  <c:v>0.71048577267725099</c:v>
                </c:pt>
                <c:pt idx="826">
                  <c:v>0.67723628360320698</c:v>
                </c:pt>
                <c:pt idx="827">
                  <c:v>0.74214746109102303</c:v>
                </c:pt>
                <c:pt idx="828">
                  <c:v>0.70064455274327897</c:v>
                </c:pt>
                <c:pt idx="829">
                  <c:v>0.70743593774563696</c:v>
                </c:pt>
                <c:pt idx="830">
                  <c:v>0.69454488288005001</c:v>
                </c:pt>
                <c:pt idx="831">
                  <c:v>0.69360163496305605</c:v>
                </c:pt>
                <c:pt idx="832">
                  <c:v>0.69885238170098996</c:v>
                </c:pt>
                <c:pt idx="833">
                  <c:v>0.736283603207042</c:v>
                </c:pt>
                <c:pt idx="834">
                  <c:v>0.70325420531362903</c:v>
                </c:pt>
                <c:pt idx="835">
                  <c:v>0.69092909919823897</c:v>
                </c:pt>
                <c:pt idx="836">
                  <c:v>0.724272913063983</c:v>
                </c:pt>
                <c:pt idx="837">
                  <c:v>0.68805219305140597</c:v>
                </c:pt>
                <c:pt idx="838">
                  <c:v>0.73551328407482996</c:v>
                </c:pt>
                <c:pt idx="839">
                  <c:v>0.73059267410784401</c:v>
                </c:pt>
                <c:pt idx="840">
                  <c:v>0.73420845778965504</c:v>
                </c:pt>
                <c:pt idx="841">
                  <c:v>0.70804904889168296</c:v>
                </c:pt>
                <c:pt idx="842">
                  <c:v>0.70724728816223803</c:v>
                </c:pt>
                <c:pt idx="843">
                  <c:v>0.69949693444426897</c:v>
                </c:pt>
                <c:pt idx="844">
                  <c:v>0.70226379500078595</c:v>
                </c:pt>
                <c:pt idx="845">
                  <c:v>0.70061311114604596</c:v>
                </c:pt>
                <c:pt idx="846">
                  <c:v>0.66143688099355402</c:v>
                </c:pt>
                <c:pt idx="847">
                  <c:v>0.72507467379342805</c:v>
                </c:pt>
                <c:pt idx="848">
                  <c:v>0.72395849709165205</c:v>
                </c:pt>
                <c:pt idx="849">
                  <c:v>0.71691557931142902</c:v>
                </c:pt>
                <c:pt idx="850">
                  <c:v>0.74455274327935805</c:v>
                </c:pt>
                <c:pt idx="851">
                  <c:v>0.74390819053607904</c:v>
                </c:pt>
                <c:pt idx="852">
                  <c:v>0.73177173400408702</c:v>
                </c:pt>
                <c:pt idx="853">
                  <c:v>0.73258921553214895</c:v>
                </c:pt>
                <c:pt idx="854">
                  <c:v>0.74225750668133905</c:v>
                </c:pt>
                <c:pt idx="855">
                  <c:v>0.71293821726143602</c:v>
                </c:pt>
                <c:pt idx="856">
                  <c:v>0.71932086149976404</c:v>
                </c:pt>
                <c:pt idx="857">
                  <c:v>0.73452287376198699</c:v>
                </c:pt>
                <c:pt idx="858">
                  <c:v>0.70040874076403004</c:v>
                </c:pt>
                <c:pt idx="859">
                  <c:v>0.70559660430749804</c:v>
                </c:pt>
                <c:pt idx="860">
                  <c:v>0.711114604621914</c:v>
                </c:pt>
                <c:pt idx="861">
                  <c:v>0.692233925483414</c:v>
                </c:pt>
                <c:pt idx="862">
                  <c:v>0.73221191636535099</c:v>
                </c:pt>
                <c:pt idx="863">
                  <c:v>0.70977833673950597</c:v>
                </c:pt>
                <c:pt idx="864">
                  <c:v>0.73175601320547001</c:v>
                </c:pt>
                <c:pt idx="865">
                  <c:v>0.74994497720484099</c:v>
                </c:pt>
                <c:pt idx="866">
                  <c:v>0.72518471938374396</c:v>
                </c:pt>
                <c:pt idx="867">
                  <c:v>0.72108159094482005</c:v>
                </c:pt>
                <c:pt idx="868">
                  <c:v>0.72792013834302705</c:v>
                </c:pt>
                <c:pt idx="869">
                  <c:v>0.72886338626002201</c:v>
                </c:pt>
                <c:pt idx="870">
                  <c:v>0.68970287690614596</c:v>
                </c:pt>
                <c:pt idx="871">
                  <c:v>0.69399465492847001</c:v>
                </c:pt>
                <c:pt idx="872">
                  <c:v>0.698522244930042</c:v>
                </c:pt>
                <c:pt idx="873">
                  <c:v>0.693365822983807</c:v>
                </c:pt>
                <c:pt idx="874">
                  <c:v>0.68619713881465105</c:v>
                </c:pt>
                <c:pt idx="875">
                  <c:v>0.71397578997013</c:v>
                </c:pt>
                <c:pt idx="876">
                  <c:v>0.69412042131740204</c:v>
                </c:pt>
                <c:pt idx="877">
                  <c:v>0.677927998742336</c:v>
                </c:pt>
                <c:pt idx="878">
                  <c:v>0.69732746423518299</c:v>
                </c:pt>
                <c:pt idx="879">
                  <c:v>0.69333438138657399</c:v>
                </c:pt>
                <c:pt idx="880">
                  <c:v>0.74889168369753101</c:v>
                </c:pt>
                <c:pt idx="881">
                  <c:v>0.72880050306555499</c:v>
                </c:pt>
                <c:pt idx="882">
                  <c:v>0.71990253104857704</c:v>
                </c:pt>
                <c:pt idx="883">
                  <c:v>0.71664832573494697</c:v>
                </c:pt>
                <c:pt idx="884">
                  <c:v>0.71102027983021499</c:v>
                </c:pt>
                <c:pt idx="885">
                  <c:v>0.72428863386260001</c:v>
                </c:pt>
                <c:pt idx="886">
                  <c:v>0.69264266624744497</c:v>
                </c:pt>
                <c:pt idx="887">
                  <c:v>0.69968558402766801</c:v>
                </c:pt>
                <c:pt idx="888">
                  <c:v>0.70591102027982999</c:v>
                </c:pt>
                <c:pt idx="889">
                  <c:v>0.66535135984908</c:v>
                </c:pt>
                <c:pt idx="890">
                  <c:v>0.66598019179374301</c:v>
                </c:pt>
                <c:pt idx="891">
                  <c:v>0.69022166326049295</c:v>
                </c:pt>
                <c:pt idx="892">
                  <c:v>0.68113504166011596</c:v>
                </c:pt>
                <c:pt idx="893">
                  <c:v>0.68086778808363402</c:v>
                </c:pt>
                <c:pt idx="894">
                  <c:v>0.68786354346800804</c:v>
                </c:pt>
                <c:pt idx="895">
                  <c:v>0.71620814337368299</c:v>
                </c:pt>
                <c:pt idx="896">
                  <c:v>0.73823298223549705</c:v>
                </c:pt>
                <c:pt idx="897">
                  <c:v>0.67877692186762995</c:v>
                </c:pt>
                <c:pt idx="898">
                  <c:v>0.72623801289105405</c:v>
                </c:pt>
                <c:pt idx="899">
                  <c:v>0.71468322590787603</c:v>
                </c:pt>
                <c:pt idx="900">
                  <c:v>0.71285961326835401</c:v>
                </c:pt>
                <c:pt idx="901">
                  <c:v>0.73180317560132002</c:v>
                </c:pt>
                <c:pt idx="902">
                  <c:v>0.732840748310014</c:v>
                </c:pt>
                <c:pt idx="903">
                  <c:v>0.70619399465492805</c:v>
                </c:pt>
                <c:pt idx="904">
                  <c:v>0.71983964785411103</c:v>
                </c:pt>
                <c:pt idx="905">
                  <c:v>0.72068857097940497</c:v>
                </c:pt>
                <c:pt idx="906">
                  <c:v>0.70587957868259699</c:v>
                </c:pt>
                <c:pt idx="907">
                  <c:v>0.73780852067284997</c:v>
                </c:pt>
                <c:pt idx="908">
                  <c:v>0.73700675994340503</c:v>
                </c:pt>
                <c:pt idx="909">
                  <c:v>0.73024681653828005</c:v>
                </c:pt>
                <c:pt idx="910">
                  <c:v>0.70248388618141699</c:v>
                </c:pt>
                <c:pt idx="911">
                  <c:v>0.719666719069328</c:v>
                </c:pt>
                <c:pt idx="912">
                  <c:v>0.74205313629932401</c:v>
                </c:pt>
                <c:pt idx="913">
                  <c:v>0.75653199182518405</c:v>
                </c:pt>
                <c:pt idx="914">
                  <c:v>0.723706964313787</c:v>
                </c:pt>
                <c:pt idx="915">
                  <c:v>0.74890740449614801</c:v>
                </c:pt>
                <c:pt idx="916">
                  <c:v>0.72524760257820997</c:v>
                </c:pt>
                <c:pt idx="917">
                  <c:v>0.68874390819053599</c:v>
                </c:pt>
                <c:pt idx="918">
                  <c:v>0.72109731174343605</c:v>
                </c:pt>
                <c:pt idx="919">
                  <c:v>0.70720012576638802</c:v>
                </c:pt>
                <c:pt idx="920">
                  <c:v>0.68366609023738401</c:v>
                </c:pt>
                <c:pt idx="921">
                  <c:v>0.72485458261279601</c:v>
                </c:pt>
                <c:pt idx="922">
                  <c:v>0.72114447413928595</c:v>
                </c:pt>
                <c:pt idx="923">
                  <c:v>0.72906775664203705</c:v>
                </c:pt>
                <c:pt idx="924">
                  <c:v>0.71526489545668903</c:v>
                </c:pt>
                <c:pt idx="925">
                  <c:v>0.72466593302939697</c:v>
                </c:pt>
                <c:pt idx="926">
                  <c:v>0.69415186291463604</c:v>
                </c:pt>
                <c:pt idx="927">
                  <c:v>0.71502908347743999</c:v>
                </c:pt>
                <c:pt idx="928">
                  <c:v>0.74797987737777005</c:v>
                </c:pt>
                <c:pt idx="929">
                  <c:v>0.73755698789498503</c:v>
                </c:pt>
                <c:pt idx="930">
                  <c:v>0.72432007545983301</c:v>
                </c:pt>
                <c:pt idx="931">
                  <c:v>0.70499921396006904</c:v>
                </c:pt>
                <c:pt idx="932">
                  <c:v>0.74062254362521596</c:v>
                </c:pt>
                <c:pt idx="933">
                  <c:v>0.69375884294922097</c:v>
                </c:pt>
                <c:pt idx="934">
                  <c:v>0.73081276528847605</c:v>
                </c:pt>
                <c:pt idx="935">
                  <c:v>0.71179059896242702</c:v>
                </c:pt>
                <c:pt idx="936">
                  <c:v>0.696777236283603</c:v>
                </c:pt>
                <c:pt idx="937">
                  <c:v>0.74096840119478002</c:v>
                </c:pt>
                <c:pt idx="938">
                  <c:v>0.75351359849080302</c:v>
                </c:pt>
                <c:pt idx="939">
                  <c:v>0.71062725986480102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09-4E8E-A18E-8959A87C13E9}"/>
            </c:ext>
          </c:extLst>
        </c:ser>
        <c:ser>
          <c:idx val="3"/>
          <c:order val="3"/>
          <c:tx>
            <c:strRef>
              <c:f>Sheet1!$I$1</c:f>
              <c:strCache>
                <c:ptCount val="1"/>
                <c:pt idx="0">
                  <c:v>avg sparsity q_size=4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Sheet1!$I$2:$I$941</c:f>
              <c:numCache>
                <c:formatCode>General</c:formatCode>
                <c:ptCount val="940"/>
                <c:pt idx="0">
                  <c:v>0.24515854193239794</c:v>
                </c:pt>
                <c:pt idx="1">
                  <c:v>0.36023696588010201</c:v>
                </c:pt>
                <c:pt idx="2">
                  <c:v>0.4263552295918368</c:v>
                </c:pt>
                <c:pt idx="3">
                  <c:v>0.45084652024872446</c:v>
                </c:pt>
                <c:pt idx="4">
                  <c:v>0.52647530691964284</c:v>
                </c:pt>
                <c:pt idx="5">
                  <c:v>0.45157844387755108</c:v>
                </c:pt>
                <c:pt idx="6">
                  <c:v>0.48712432238520409</c:v>
                </c:pt>
                <c:pt idx="7">
                  <c:v>0.49200364716198985</c:v>
                </c:pt>
                <c:pt idx="8">
                  <c:v>0.5666488958864796</c:v>
                </c:pt>
                <c:pt idx="9">
                  <c:v>0.52713050063775513</c:v>
                </c:pt>
                <c:pt idx="10">
                  <c:v>0.5845409159757653</c:v>
                </c:pt>
                <c:pt idx="11">
                  <c:v>0.57265525350765312</c:v>
                </c:pt>
                <c:pt idx="12">
                  <c:v>0.52214754065688773</c:v>
                </c:pt>
                <c:pt idx="13">
                  <c:v>0.5730837452168368</c:v>
                </c:pt>
                <c:pt idx="14">
                  <c:v>0.54375149473852047</c:v>
                </c:pt>
                <c:pt idx="15">
                  <c:v>0.55980100047831638</c:v>
                </c:pt>
                <c:pt idx="16">
                  <c:v>0.56292400749362248</c:v>
                </c:pt>
                <c:pt idx="17">
                  <c:v>0.64073810188137748</c:v>
                </c:pt>
                <c:pt idx="18">
                  <c:v>0.57934321189413263</c:v>
                </c:pt>
                <c:pt idx="19">
                  <c:v>0.59056819993622445</c:v>
                </c:pt>
                <c:pt idx="20">
                  <c:v>0.61250996492346932</c:v>
                </c:pt>
                <c:pt idx="21">
                  <c:v>0.56751335299744898</c:v>
                </c:pt>
                <c:pt idx="22">
                  <c:v>0.56770517777423468</c:v>
                </c:pt>
                <c:pt idx="23">
                  <c:v>0.56665985730229596</c:v>
                </c:pt>
                <c:pt idx="24">
                  <c:v>0.51644760443239801</c:v>
                </c:pt>
                <c:pt idx="25">
                  <c:v>0.60392319036989794</c:v>
                </c:pt>
                <c:pt idx="26">
                  <c:v>0.56069585060586735</c:v>
                </c:pt>
                <c:pt idx="27">
                  <c:v>0.53766691246811227</c:v>
                </c:pt>
                <c:pt idx="28">
                  <c:v>0.59653071189413265</c:v>
                </c:pt>
                <c:pt idx="29">
                  <c:v>0.56533701371173473</c:v>
                </c:pt>
                <c:pt idx="30">
                  <c:v>0.58549206792091846</c:v>
                </c:pt>
                <c:pt idx="31">
                  <c:v>0.56010742187500007</c:v>
                </c:pt>
                <c:pt idx="32">
                  <c:v>0.57697454958545924</c:v>
                </c:pt>
                <c:pt idx="33">
                  <c:v>0.61364945392219383</c:v>
                </c:pt>
                <c:pt idx="34">
                  <c:v>0.52633330676020407</c:v>
                </c:pt>
                <c:pt idx="35">
                  <c:v>0.61954719387755097</c:v>
                </c:pt>
                <c:pt idx="36">
                  <c:v>0.6350780253507653</c:v>
                </c:pt>
                <c:pt idx="37">
                  <c:v>0.58326540577168373</c:v>
                </c:pt>
                <c:pt idx="38">
                  <c:v>0.58094656808035716</c:v>
                </c:pt>
                <c:pt idx="39">
                  <c:v>0.59180584343112252</c:v>
                </c:pt>
                <c:pt idx="40">
                  <c:v>0.56001524633290811</c:v>
                </c:pt>
                <c:pt idx="41">
                  <c:v>0.53220563616071437</c:v>
                </c:pt>
                <c:pt idx="42">
                  <c:v>0.54377341757015307</c:v>
                </c:pt>
                <c:pt idx="43">
                  <c:v>0.60921556122448983</c:v>
                </c:pt>
                <c:pt idx="44">
                  <c:v>0.58964295679209189</c:v>
                </c:pt>
                <c:pt idx="45">
                  <c:v>0.5478341238839286</c:v>
                </c:pt>
                <c:pt idx="46">
                  <c:v>0.57924206792091848</c:v>
                </c:pt>
                <c:pt idx="47">
                  <c:v>0.58839435188137756</c:v>
                </c:pt>
                <c:pt idx="48">
                  <c:v>0.61803800621811222</c:v>
                </c:pt>
                <c:pt idx="49">
                  <c:v>0.55787926498724494</c:v>
                </c:pt>
                <c:pt idx="50">
                  <c:v>0.58235511001275508</c:v>
                </c:pt>
                <c:pt idx="51">
                  <c:v>0.58392059948979602</c:v>
                </c:pt>
                <c:pt idx="52">
                  <c:v>0.60525849011479593</c:v>
                </c:pt>
                <c:pt idx="53">
                  <c:v>0.58866240832270411</c:v>
                </c:pt>
                <c:pt idx="54">
                  <c:v>0.58149214764030621</c:v>
                </c:pt>
                <c:pt idx="55">
                  <c:v>0.5633006816007653</c:v>
                </c:pt>
                <c:pt idx="56">
                  <c:v>0.56250049824617354</c:v>
                </c:pt>
                <c:pt idx="57">
                  <c:v>0.56705596301020411</c:v>
                </c:pt>
                <c:pt idx="58">
                  <c:v>0.55953493702168366</c:v>
                </c:pt>
                <c:pt idx="59">
                  <c:v>0.61699866470025511</c:v>
                </c:pt>
                <c:pt idx="60">
                  <c:v>0.58853037308673473</c:v>
                </c:pt>
                <c:pt idx="61">
                  <c:v>0.57981804049744901</c:v>
                </c:pt>
                <c:pt idx="62">
                  <c:v>0.61346659757653066</c:v>
                </c:pt>
                <c:pt idx="63">
                  <c:v>0.56911521444515312</c:v>
                </c:pt>
                <c:pt idx="64">
                  <c:v>0.62882852359693875</c:v>
                </c:pt>
                <c:pt idx="65">
                  <c:v>0.61896125637755106</c:v>
                </c:pt>
                <c:pt idx="66">
                  <c:v>0.61247907366071419</c:v>
                </c:pt>
                <c:pt idx="67">
                  <c:v>0.57736467633928568</c:v>
                </c:pt>
                <c:pt idx="68">
                  <c:v>0.59885453204719385</c:v>
                </c:pt>
                <c:pt idx="69">
                  <c:v>0.53307756696428577</c:v>
                </c:pt>
                <c:pt idx="70">
                  <c:v>0.5546860052614796</c:v>
                </c:pt>
                <c:pt idx="71">
                  <c:v>0.57803581393494896</c:v>
                </c:pt>
                <c:pt idx="72">
                  <c:v>0.53508051658163258</c:v>
                </c:pt>
                <c:pt idx="73">
                  <c:v>0.58937240911989797</c:v>
                </c:pt>
                <c:pt idx="74">
                  <c:v>0.6369120695153061</c:v>
                </c:pt>
                <c:pt idx="75">
                  <c:v>0.60018933354591841</c:v>
                </c:pt>
                <c:pt idx="76">
                  <c:v>0.5764523875956632</c:v>
                </c:pt>
                <c:pt idx="77">
                  <c:v>0.57853555484693875</c:v>
                </c:pt>
                <c:pt idx="78">
                  <c:v>0.62850466358418366</c:v>
                </c:pt>
                <c:pt idx="79">
                  <c:v>0.65135323660714284</c:v>
                </c:pt>
                <c:pt idx="80">
                  <c:v>0.60523706552933687</c:v>
                </c:pt>
                <c:pt idx="81">
                  <c:v>0.57348284040178565</c:v>
                </c:pt>
                <c:pt idx="82">
                  <c:v>0.56450444435586744</c:v>
                </c:pt>
                <c:pt idx="83">
                  <c:v>0.59151486766581629</c:v>
                </c:pt>
                <c:pt idx="84">
                  <c:v>0.59690041055484699</c:v>
                </c:pt>
                <c:pt idx="85">
                  <c:v>0.55522161989795926</c:v>
                </c:pt>
                <c:pt idx="86">
                  <c:v>0.56042928890306121</c:v>
                </c:pt>
                <c:pt idx="87">
                  <c:v>0.54879723373724498</c:v>
                </c:pt>
                <c:pt idx="88">
                  <c:v>0.64473852040816315</c:v>
                </c:pt>
                <c:pt idx="89">
                  <c:v>0.62853954081632646</c:v>
                </c:pt>
                <c:pt idx="90">
                  <c:v>0.64551428970025504</c:v>
                </c:pt>
                <c:pt idx="91">
                  <c:v>0.56354233099489803</c:v>
                </c:pt>
                <c:pt idx="92">
                  <c:v>0.61589654416454076</c:v>
                </c:pt>
                <c:pt idx="93">
                  <c:v>0.56865334024234693</c:v>
                </c:pt>
                <c:pt idx="94">
                  <c:v>0.59819435586734704</c:v>
                </c:pt>
                <c:pt idx="95">
                  <c:v>0.65045788823341832</c:v>
                </c:pt>
                <c:pt idx="96">
                  <c:v>0.59036342075892867</c:v>
                </c:pt>
                <c:pt idx="97">
                  <c:v>0.59391790896045926</c:v>
                </c:pt>
                <c:pt idx="98">
                  <c:v>0.65661521444515303</c:v>
                </c:pt>
                <c:pt idx="99">
                  <c:v>0.5322469905931122</c:v>
                </c:pt>
                <c:pt idx="100">
                  <c:v>0.61388263313137759</c:v>
                </c:pt>
                <c:pt idx="101">
                  <c:v>0.60174535634566317</c:v>
                </c:pt>
                <c:pt idx="102">
                  <c:v>0.58308504065688782</c:v>
                </c:pt>
                <c:pt idx="103">
                  <c:v>0.54209881218112244</c:v>
                </c:pt>
                <c:pt idx="104">
                  <c:v>0.60358787069515318</c:v>
                </c:pt>
                <c:pt idx="105">
                  <c:v>0.52988928970025506</c:v>
                </c:pt>
                <c:pt idx="106">
                  <c:v>0.59732989875637754</c:v>
                </c:pt>
                <c:pt idx="107">
                  <c:v>0.55359534438775504</c:v>
                </c:pt>
                <c:pt idx="108">
                  <c:v>0.57816834741709189</c:v>
                </c:pt>
                <c:pt idx="109">
                  <c:v>0.54970852598852049</c:v>
                </c:pt>
                <c:pt idx="110">
                  <c:v>0.59814004703443868</c:v>
                </c:pt>
                <c:pt idx="111">
                  <c:v>0.5999028419961735</c:v>
                </c:pt>
                <c:pt idx="112">
                  <c:v>0.62530941087372449</c:v>
                </c:pt>
                <c:pt idx="113">
                  <c:v>0.55344188456632659</c:v>
                </c:pt>
                <c:pt idx="114">
                  <c:v>0.6127391581632653</c:v>
                </c:pt>
                <c:pt idx="115">
                  <c:v>0.61482780612244892</c:v>
                </c:pt>
                <c:pt idx="116">
                  <c:v>0.57581812021683676</c:v>
                </c:pt>
                <c:pt idx="117">
                  <c:v>0.59903788663903068</c:v>
                </c:pt>
                <c:pt idx="118">
                  <c:v>0.52449976084183669</c:v>
                </c:pt>
                <c:pt idx="119">
                  <c:v>0.60326251594387759</c:v>
                </c:pt>
                <c:pt idx="120">
                  <c:v>0.60045141103316335</c:v>
                </c:pt>
                <c:pt idx="121">
                  <c:v>0.52357651068239797</c:v>
                </c:pt>
                <c:pt idx="122">
                  <c:v>0.5986427774234695</c:v>
                </c:pt>
                <c:pt idx="123">
                  <c:v>0.58051458864795924</c:v>
                </c:pt>
                <c:pt idx="124">
                  <c:v>0.55446627869897958</c:v>
                </c:pt>
                <c:pt idx="125">
                  <c:v>0.64851173867984691</c:v>
                </c:pt>
                <c:pt idx="126">
                  <c:v>0.60850506218112255</c:v>
                </c:pt>
                <c:pt idx="127">
                  <c:v>0.58260622608418366</c:v>
                </c:pt>
                <c:pt idx="128">
                  <c:v>0.58877102598852049</c:v>
                </c:pt>
                <c:pt idx="129">
                  <c:v>0.59536780532525513</c:v>
                </c:pt>
                <c:pt idx="130">
                  <c:v>0.53750149473852038</c:v>
                </c:pt>
                <c:pt idx="131">
                  <c:v>0.58221809231505106</c:v>
                </c:pt>
                <c:pt idx="132">
                  <c:v>0.60999880420918373</c:v>
                </c:pt>
                <c:pt idx="133">
                  <c:v>0.63006467235331631</c:v>
                </c:pt>
                <c:pt idx="134">
                  <c:v>0.57447783801020413</c:v>
                </c:pt>
                <c:pt idx="135">
                  <c:v>0.67145248724489803</c:v>
                </c:pt>
                <c:pt idx="136">
                  <c:v>0.59528061224489803</c:v>
                </c:pt>
                <c:pt idx="137">
                  <c:v>0.56458516023596939</c:v>
                </c:pt>
                <c:pt idx="138">
                  <c:v>0.58939134247448988</c:v>
                </c:pt>
                <c:pt idx="139">
                  <c:v>0.57762725207270404</c:v>
                </c:pt>
                <c:pt idx="140">
                  <c:v>0.66706393494897953</c:v>
                </c:pt>
                <c:pt idx="141">
                  <c:v>0.58181202168367352</c:v>
                </c:pt>
                <c:pt idx="142">
                  <c:v>0.59677385602678568</c:v>
                </c:pt>
                <c:pt idx="143">
                  <c:v>0.61641322544642863</c:v>
                </c:pt>
                <c:pt idx="144">
                  <c:v>0.58269740513392865</c:v>
                </c:pt>
                <c:pt idx="145">
                  <c:v>0.59300761320153061</c:v>
                </c:pt>
                <c:pt idx="146">
                  <c:v>0.57431441326530619</c:v>
                </c:pt>
                <c:pt idx="147">
                  <c:v>0.55246432557397951</c:v>
                </c:pt>
                <c:pt idx="148">
                  <c:v>0.69364636479591835</c:v>
                </c:pt>
                <c:pt idx="149">
                  <c:v>0.56230418925382653</c:v>
                </c:pt>
                <c:pt idx="150">
                  <c:v>0.58954480229591844</c:v>
                </c:pt>
                <c:pt idx="151">
                  <c:v>0.56007354113520413</c:v>
                </c:pt>
                <c:pt idx="152">
                  <c:v>0.59873196348852042</c:v>
                </c:pt>
                <c:pt idx="153">
                  <c:v>0.56264100366709191</c:v>
                </c:pt>
                <c:pt idx="154">
                  <c:v>0.62824956154336742</c:v>
                </c:pt>
                <c:pt idx="155">
                  <c:v>0.53514379384566324</c:v>
                </c:pt>
                <c:pt idx="156">
                  <c:v>0.5888656927614796</c:v>
                </c:pt>
                <c:pt idx="157">
                  <c:v>0.59012476084183674</c:v>
                </c:pt>
                <c:pt idx="158">
                  <c:v>0.55250667649872442</c:v>
                </c:pt>
                <c:pt idx="159">
                  <c:v>0.61026935188137754</c:v>
                </c:pt>
                <c:pt idx="160">
                  <c:v>0.5799181879783164</c:v>
                </c:pt>
                <c:pt idx="161">
                  <c:v>0.58890754544005108</c:v>
                </c:pt>
                <c:pt idx="162">
                  <c:v>0.59275948660714284</c:v>
                </c:pt>
                <c:pt idx="163">
                  <c:v>0.54583864795918369</c:v>
                </c:pt>
                <c:pt idx="164">
                  <c:v>0.59788743622448992</c:v>
                </c:pt>
                <c:pt idx="165">
                  <c:v>0.54786949936224494</c:v>
                </c:pt>
                <c:pt idx="166">
                  <c:v>0.57719577088647966</c:v>
                </c:pt>
                <c:pt idx="167">
                  <c:v>0.56448102678571432</c:v>
                </c:pt>
                <c:pt idx="168">
                  <c:v>0.55446926817602038</c:v>
                </c:pt>
                <c:pt idx="169">
                  <c:v>0.56939522879464288</c:v>
                </c:pt>
                <c:pt idx="170">
                  <c:v>0.60228396045918375</c:v>
                </c:pt>
                <c:pt idx="171">
                  <c:v>0.60404974489795926</c:v>
                </c:pt>
                <c:pt idx="172">
                  <c:v>0.56203862404336735</c:v>
                </c:pt>
                <c:pt idx="173">
                  <c:v>0.58599280532525511</c:v>
                </c:pt>
                <c:pt idx="174">
                  <c:v>0.58077367665816326</c:v>
                </c:pt>
                <c:pt idx="175">
                  <c:v>0.69339873644770411</c:v>
                </c:pt>
                <c:pt idx="176">
                  <c:v>0.61995575573979589</c:v>
                </c:pt>
                <c:pt idx="177">
                  <c:v>0.57206184231505108</c:v>
                </c:pt>
                <c:pt idx="178">
                  <c:v>0.57497857541454078</c:v>
                </c:pt>
                <c:pt idx="179">
                  <c:v>0.59430255500637763</c:v>
                </c:pt>
                <c:pt idx="180">
                  <c:v>0.61476004464285716</c:v>
                </c:pt>
                <c:pt idx="181">
                  <c:v>0.65784339126275504</c:v>
                </c:pt>
                <c:pt idx="182">
                  <c:v>0.61226981026785721</c:v>
                </c:pt>
                <c:pt idx="183">
                  <c:v>0.63353296396683678</c:v>
                </c:pt>
                <c:pt idx="184">
                  <c:v>0.57489437181122449</c:v>
                </c:pt>
                <c:pt idx="185">
                  <c:v>0.53789012675382653</c:v>
                </c:pt>
                <c:pt idx="186">
                  <c:v>0.67075843032525506</c:v>
                </c:pt>
                <c:pt idx="187">
                  <c:v>0.61930753746811218</c:v>
                </c:pt>
                <c:pt idx="188">
                  <c:v>0.56397929288903059</c:v>
                </c:pt>
                <c:pt idx="189">
                  <c:v>0.62403788663903059</c:v>
                </c:pt>
                <c:pt idx="190">
                  <c:v>0.66101771763392858</c:v>
                </c:pt>
                <c:pt idx="191">
                  <c:v>0.57355558434311227</c:v>
                </c:pt>
                <c:pt idx="192">
                  <c:v>0.60539700255102047</c:v>
                </c:pt>
                <c:pt idx="193">
                  <c:v>0.57311363998724496</c:v>
                </c:pt>
                <c:pt idx="194">
                  <c:v>0.60760423309948985</c:v>
                </c:pt>
                <c:pt idx="195">
                  <c:v>0.55541892538265314</c:v>
                </c:pt>
                <c:pt idx="196">
                  <c:v>0.58545370296556121</c:v>
                </c:pt>
                <c:pt idx="197">
                  <c:v>0.60726492745535721</c:v>
                </c:pt>
                <c:pt idx="198">
                  <c:v>0.60593560666454083</c:v>
                </c:pt>
                <c:pt idx="199">
                  <c:v>0.59554966517857144</c:v>
                </c:pt>
                <c:pt idx="200">
                  <c:v>0.61851532605229587</c:v>
                </c:pt>
                <c:pt idx="201">
                  <c:v>0.66510333625637752</c:v>
                </c:pt>
                <c:pt idx="202">
                  <c:v>0.64358508051658159</c:v>
                </c:pt>
                <c:pt idx="203">
                  <c:v>0.63137505978954067</c:v>
                </c:pt>
                <c:pt idx="204">
                  <c:v>0.63217225366709173</c:v>
                </c:pt>
                <c:pt idx="205">
                  <c:v>0.56128029336734697</c:v>
                </c:pt>
                <c:pt idx="206">
                  <c:v>0.64724868463010199</c:v>
                </c:pt>
                <c:pt idx="207">
                  <c:v>0.58415278220663269</c:v>
                </c:pt>
                <c:pt idx="208">
                  <c:v>0.56065848214285718</c:v>
                </c:pt>
                <c:pt idx="209">
                  <c:v>0.59592334980867356</c:v>
                </c:pt>
                <c:pt idx="210">
                  <c:v>0.6004434390943878</c:v>
                </c:pt>
                <c:pt idx="211">
                  <c:v>0.57304039779974492</c:v>
                </c:pt>
                <c:pt idx="212">
                  <c:v>0.60616380341198983</c:v>
                </c:pt>
                <c:pt idx="213">
                  <c:v>0.58580845424107142</c:v>
                </c:pt>
                <c:pt idx="214">
                  <c:v>0.60171047911352049</c:v>
                </c:pt>
                <c:pt idx="215">
                  <c:v>0.60655492665816335</c:v>
                </c:pt>
                <c:pt idx="216">
                  <c:v>0.62819724569515301</c:v>
                </c:pt>
                <c:pt idx="217">
                  <c:v>0.56995575573979596</c:v>
                </c:pt>
                <c:pt idx="218">
                  <c:v>0.6188775510204082</c:v>
                </c:pt>
                <c:pt idx="219">
                  <c:v>0.63294553172831636</c:v>
                </c:pt>
                <c:pt idx="220">
                  <c:v>0.64216856664540811</c:v>
                </c:pt>
                <c:pt idx="221">
                  <c:v>0.61784468670280612</c:v>
                </c:pt>
                <c:pt idx="222">
                  <c:v>0.60732670998086746</c:v>
                </c:pt>
                <c:pt idx="223">
                  <c:v>0.55203433912627553</c:v>
                </c:pt>
                <c:pt idx="224">
                  <c:v>0.59812958386479598</c:v>
                </c:pt>
                <c:pt idx="225">
                  <c:v>0.64045709103954074</c:v>
                </c:pt>
                <c:pt idx="226">
                  <c:v>0.60293666294642867</c:v>
                </c:pt>
                <c:pt idx="227">
                  <c:v>0.63800970583545924</c:v>
                </c:pt>
                <c:pt idx="228">
                  <c:v>0.57277881855867352</c:v>
                </c:pt>
                <c:pt idx="229">
                  <c:v>0.6144292091836735</c:v>
                </c:pt>
                <c:pt idx="230">
                  <c:v>0.58060078523596947</c:v>
                </c:pt>
                <c:pt idx="231">
                  <c:v>0.60208266900510199</c:v>
                </c:pt>
                <c:pt idx="232">
                  <c:v>0.60607959980867354</c:v>
                </c:pt>
                <c:pt idx="233">
                  <c:v>0.63037308673469383</c:v>
                </c:pt>
                <c:pt idx="234">
                  <c:v>0.56232910156250004</c:v>
                </c:pt>
                <c:pt idx="235">
                  <c:v>0.57882304288903064</c:v>
                </c:pt>
                <c:pt idx="236">
                  <c:v>0.61276456871811225</c:v>
                </c:pt>
                <c:pt idx="237">
                  <c:v>0.64154825015943873</c:v>
                </c:pt>
                <c:pt idx="238">
                  <c:v>0.61905741788903068</c:v>
                </c:pt>
                <c:pt idx="239">
                  <c:v>0.60036969866071432</c:v>
                </c:pt>
                <c:pt idx="240">
                  <c:v>0.63108258928571426</c:v>
                </c:pt>
                <c:pt idx="241">
                  <c:v>0.60849808673469385</c:v>
                </c:pt>
                <c:pt idx="242">
                  <c:v>0.64701650191326532</c:v>
                </c:pt>
                <c:pt idx="243">
                  <c:v>0.65838647959183672</c:v>
                </c:pt>
                <c:pt idx="244">
                  <c:v>0.63778898278061225</c:v>
                </c:pt>
                <c:pt idx="245">
                  <c:v>0.60507164779974498</c:v>
                </c:pt>
                <c:pt idx="246">
                  <c:v>0.56506297831632657</c:v>
                </c:pt>
                <c:pt idx="247">
                  <c:v>0.67331841916454072</c:v>
                </c:pt>
                <c:pt idx="248">
                  <c:v>0.53142837213010208</c:v>
                </c:pt>
                <c:pt idx="249">
                  <c:v>0.58867586096938773</c:v>
                </c:pt>
                <c:pt idx="250">
                  <c:v>0.59511369977678574</c:v>
                </c:pt>
                <c:pt idx="251">
                  <c:v>0.59687450175382661</c:v>
                </c:pt>
                <c:pt idx="252">
                  <c:v>0.63842873086734686</c:v>
                </c:pt>
                <c:pt idx="253">
                  <c:v>0.58633808992346947</c:v>
                </c:pt>
                <c:pt idx="254">
                  <c:v>0.62040118781887754</c:v>
                </c:pt>
                <c:pt idx="255">
                  <c:v>0.58852489237882655</c:v>
                </c:pt>
                <c:pt idx="256">
                  <c:v>0.66739427216198977</c:v>
                </c:pt>
                <c:pt idx="257">
                  <c:v>0.63670778858418364</c:v>
                </c:pt>
                <c:pt idx="258">
                  <c:v>0.5501185825892857</c:v>
                </c:pt>
                <c:pt idx="259">
                  <c:v>0.6507393973214286</c:v>
                </c:pt>
                <c:pt idx="260">
                  <c:v>0.63671227279974485</c:v>
                </c:pt>
                <c:pt idx="261">
                  <c:v>0.53757922114158163</c:v>
                </c:pt>
                <c:pt idx="262">
                  <c:v>0.56897221779336737</c:v>
                </c:pt>
                <c:pt idx="263">
                  <c:v>0.64685855787627555</c:v>
                </c:pt>
                <c:pt idx="264">
                  <c:v>0.70626793686224498</c:v>
                </c:pt>
                <c:pt idx="265">
                  <c:v>0.59076450892857146</c:v>
                </c:pt>
                <c:pt idx="266">
                  <c:v>0.5941336495535714</c:v>
                </c:pt>
                <c:pt idx="267">
                  <c:v>0.60565210459183683</c:v>
                </c:pt>
                <c:pt idx="268">
                  <c:v>0.61822833625637752</c:v>
                </c:pt>
                <c:pt idx="269">
                  <c:v>0.60891661352040827</c:v>
                </c:pt>
                <c:pt idx="270">
                  <c:v>0.6487543845663265</c:v>
                </c:pt>
                <c:pt idx="271">
                  <c:v>0.6010522959183674</c:v>
                </c:pt>
                <c:pt idx="272">
                  <c:v>0.60230389030612252</c:v>
                </c:pt>
                <c:pt idx="273">
                  <c:v>0.65551707987882646</c:v>
                </c:pt>
                <c:pt idx="274">
                  <c:v>0.58951141980229593</c:v>
                </c:pt>
                <c:pt idx="275">
                  <c:v>0.59069027024872445</c:v>
                </c:pt>
                <c:pt idx="276">
                  <c:v>0.64420589524872451</c:v>
                </c:pt>
                <c:pt idx="277">
                  <c:v>0.58700573979591841</c:v>
                </c:pt>
                <c:pt idx="278">
                  <c:v>0.53034119897959187</c:v>
                </c:pt>
                <c:pt idx="279">
                  <c:v>0.64848782286352036</c:v>
                </c:pt>
                <c:pt idx="280">
                  <c:v>0.64619489397321428</c:v>
                </c:pt>
                <c:pt idx="281">
                  <c:v>0.6247020487882653</c:v>
                </c:pt>
                <c:pt idx="282">
                  <c:v>0.5481290856186225</c:v>
                </c:pt>
                <c:pt idx="283">
                  <c:v>0.61907435825892865</c:v>
                </c:pt>
                <c:pt idx="284">
                  <c:v>0.63501923230229584</c:v>
                </c:pt>
                <c:pt idx="285">
                  <c:v>0.56361706792091837</c:v>
                </c:pt>
                <c:pt idx="286">
                  <c:v>0.63339196029974487</c:v>
                </c:pt>
                <c:pt idx="287">
                  <c:v>0.60677913743622458</c:v>
                </c:pt>
                <c:pt idx="288">
                  <c:v>0.64244359853316313</c:v>
                </c:pt>
                <c:pt idx="289">
                  <c:v>0.61893385283801017</c:v>
                </c:pt>
                <c:pt idx="290">
                  <c:v>0.59533492107780617</c:v>
                </c:pt>
                <c:pt idx="291">
                  <c:v>0.64982411910076532</c:v>
                </c:pt>
                <c:pt idx="292">
                  <c:v>0.60666802853954083</c:v>
                </c:pt>
                <c:pt idx="293">
                  <c:v>0.58776456871811222</c:v>
                </c:pt>
                <c:pt idx="294">
                  <c:v>0.60855737802933685</c:v>
                </c:pt>
                <c:pt idx="295">
                  <c:v>0.58574816645408168</c:v>
                </c:pt>
                <c:pt idx="296">
                  <c:v>0.57203742825255111</c:v>
                </c:pt>
                <c:pt idx="297">
                  <c:v>0.53651795679209191</c:v>
                </c:pt>
                <c:pt idx="298">
                  <c:v>0.55060237962372449</c:v>
                </c:pt>
                <c:pt idx="299">
                  <c:v>0.66260911591198979</c:v>
                </c:pt>
                <c:pt idx="300">
                  <c:v>0.67598951690051012</c:v>
                </c:pt>
                <c:pt idx="301">
                  <c:v>0.61417410714285714</c:v>
                </c:pt>
                <c:pt idx="302">
                  <c:v>0.59995266661352042</c:v>
                </c:pt>
                <c:pt idx="303">
                  <c:v>0.59230010363520413</c:v>
                </c:pt>
                <c:pt idx="304">
                  <c:v>0.60661521444515309</c:v>
                </c:pt>
                <c:pt idx="305">
                  <c:v>0.58715770487882646</c:v>
                </c:pt>
                <c:pt idx="306">
                  <c:v>0.64970404177295915</c:v>
                </c:pt>
                <c:pt idx="307">
                  <c:v>0.58420310507015316</c:v>
                </c:pt>
                <c:pt idx="308">
                  <c:v>0.5830426897321429</c:v>
                </c:pt>
                <c:pt idx="309">
                  <c:v>0.53914421237244892</c:v>
                </c:pt>
                <c:pt idx="310">
                  <c:v>0.56566386320153061</c:v>
                </c:pt>
                <c:pt idx="311">
                  <c:v>0.58864845742984695</c:v>
                </c:pt>
                <c:pt idx="312">
                  <c:v>0.62510911591198992</c:v>
                </c:pt>
                <c:pt idx="313">
                  <c:v>0.65331533003826525</c:v>
                </c:pt>
                <c:pt idx="314">
                  <c:v>0.5985092474489796</c:v>
                </c:pt>
                <c:pt idx="315">
                  <c:v>0.6315569196428571</c:v>
                </c:pt>
                <c:pt idx="316">
                  <c:v>0.58206214126275513</c:v>
                </c:pt>
                <c:pt idx="317">
                  <c:v>0.62619429607780608</c:v>
                </c:pt>
                <c:pt idx="318">
                  <c:v>0.6405218630420918</c:v>
                </c:pt>
                <c:pt idx="319">
                  <c:v>0.60987523915816322</c:v>
                </c:pt>
                <c:pt idx="320">
                  <c:v>0.5618213887117347</c:v>
                </c:pt>
                <c:pt idx="321">
                  <c:v>0.65756636639030608</c:v>
                </c:pt>
                <c:pt idx="322">
                  <c:v>0.61494887994260194</c:v>
                </c:pt>
                <c:pt idx="323">
                  <c:v>0.57476682079081631</c:v>
                </c:pt>
                <c:pt idx="324">
                  <c:v>0.54561144770408165</c:v>
                </c:pt>
                <c:pt idx="325">
                  <c:v>0.61591697225765296</c:v>
                </c:pt>
                <c:pt idx="326">
                  <c:v>0.60345733019770409</c:v>
                </c:pt>
                <c:pt idx="327">
                  <c:v>0.60160235969387754</c:v>
                </c:pt>
                <c:pt idx="328">
                  <c:v>0.58546715561224494</c:v>
                </c:pt>
                <c:pt idx="329">
                  <c:v>0.57227907764668373</c:v>
                </c:pt>
                <c:pt idx="330">
                  <c:v>0.59154924665178565</c:v>
                </c:pt>
                <c:pt idx="331">
                  <c:v>0.64915746572066313</c:v>
                </c:pt>
                <c:pt idx="332">
                  <c:v>0.6443583585778061</c:v>
                </c:pt>
                <c:pt idx="333">
                  <c:v>0.59749631297831629</c:v>
                </c:pt>
                <c:pt idx="334">
                  <c:v>0.56797223772321437</c:v>
                </c:pt>
                <c:pt idx="335">
                  <c:v>0.60499940210459191</c:v>
                </c:pt>
                <c:pt idx="336">
                  <c:v>0.57274892378826536</c:v>
                </c:pt>
                <c:pt idx="337">
                  <c:v>0.62372349330357146</c:v>
                </c:pt>
                <c:pt idx="338">
                  <c:v>0.64195930325255102</c:v>
                </c:pt>
                <c:pt idx="339">
                  <c:v>0.61596081792091839</c:v>
                </c:pt>
                <c:pt idx="340">
                  <c:v>0.57552066725127549</c:v>
                </c:pt>
                <c:pt idx="341">
                  <c:v>0.57718829719387754</c:v>
                </c:pt>
                <c:pt idx="342">
                  <c:v>0.6307547433035714</c:v>
                </c:pt>
                <c:pt idx="343">
                  <c:v>0.63296446508290827</c:v>
                </c:pt>
                <c:pt idx="344">
                  <c:v>0.59254175302933687</c:v>
                </c:pt>
                <c:pt idx="345">
                  <c:v>0.63710887675382644</c:v>
                </c:pt>
                <c:pt idx="346">
                  <c:v>0.60705367107780617</c:v>
                </c:pt>
                <c:pt idx="347">
                  <c:v>0.57257702885841844</c:v>
                </c:pt>
                <c:pt idx="348">
                  <c:v>0.61375906808035718</c:v>
                </c:pt>
                <c:pt idx="349">
                  <c:v>0.59217703683035716</c:v>
                </c:pt>
                <c:pt idx="350">
                  <c:v>0.55578663105867354</c:v>
                </c:pt>
                <c:pt idx="351">
                  <c:v>0.59265983737244898</c:v>
                </c:pt>
                <c:pt idx="352">
                  <c:v>0.5376484773596939</c:v>
                </c:pt>
                <c:pt idx="353">
                  <c:v>0.67064682318239799</c:v>
                </c:pt>
                <c:pt idx="354">
                  <c:v>0.61134905133928574</c:v>
                </c:pt>
                <c:pt idx="355">
                  <c:v>0.61820790816326532</c:v>
                </c:pt>
                <c:pt idx="356">
                  <c:v>0.59386210538903061</c:v>
                </c:pt>
                <c:pt idx="357">
                  <c:v>0.58200633769132659</c:v>
                </c:pt>
                <c:pt idx="358">
                  <c:v>0.64484315210459175</c:v>
                </c:pt>
                <c:pt idx="359">
                  <c:v>0.62299455915178581</c:v>
                </c:pt>
                <c:pt idx="360">
                  <c:v>0.59363540338010201</c:v>
                </c:pt>
                <c:pt idx="361">
                  <c:v>0.61865981744260212</c:v>
                </c:pt>
                <c:pt idx="362">
                  <c:v>0.66444963727678574</c:v>
                </c:pt>
                <c:pt idx="363">
                  <c:v>0.62377032844387759</c:v>
                </c:pt>
                <c:pt idx="364">
                  <c:v>0.52594517299107135</c:v>
                </c:pt>
                <c:pt idx="365">
                  <c:v>0.67842942841198983</c:v>
                </c:pt>
                <c:pt idx="366">
                  <c:v>0.66103565449617341</c:v>
                </c:pt>
                <c:pt idx="367">
                  <c:v>0.63098792251275504</c:v>
                </c:pt>
                <c:pt idx="368">
                  <c:v>0.62533980389030619</c:v>
                </c:pt>
                <c:pt idx="369">
                  <c:v>0.62700145487882653</c:v>
                </c:pt>
                <c:pt idx="370">
                  <c:v>0.54507284359056118</c:v>
                </c:pt>
                <c:pt idx="371">
                  <c:v>0.62198511240433674</c:v>
                </c:pt>
                <c:pt idx="372">
                  <c:v>0.55572235730229591</c:v>
                </c:pt>
                <c:pt idx="373">
                  <c:v>0.57132144850127553</c:v>
                </c:pt>
                <c:pt idx="374">
                  <c:v>0.63368542729591837</c:v>
                </c:pt>
                <c:pt idx="375">
                  <c:v>0.5903609295280613</c:v>
                </c:pt>
                <c:pt idx="376">
                  <c:v>0.56137894610969385</c:v>
                </c:pt>
                <c:pt idx="377">
                  <c:v>0.62589285714285714</c:v>
                </c:pt>
                <c:pt idx="378">
                  <c:v>0.61163006218112248</c:v>
                </c:pt>
                <c:pt idx="379">
                  <c:v>0.59130062181122445</c:v>
                </c:pt>
                <c:pt idx="380">
                  <c:v>0.54607531489158156</c:v>
                </c:pt>
                <c:pt idx="381">
                  <c:v>0.58228585379464282</c:v>
                </c:pt>
                <c:pt idx="382">
                  <c:v>0.54827507174744894</c:v>
                </c:pt>
                <c:pt idx="383">
                  <c:v>0.60642936862244901</c:v>
                </c:pt>
                <c:pt idx="384">
                  <c:v>0.65890316087372436</c:v>
                </c:pt>
                <c:pt idx="385">
                  <c:v>0.59960439253826536</c:v>
                </c:pt>
                <c:pt idx="386">
                  <c:v>0.65668845663265307</c:v>
                </c:pt>
                <c:pt idx="387">
                  <c:v>0.60188636001275508</c:v>
                </c:pt>
                <c:pt idx="388">
                  <c:v>0.63489018654336737</c:v>
                </c:pt>
                <c:pt idx="389">
                  <c:v>0.55222466916454072</c:v>
                </c:pt>
                <c:pt idx="390">
                  <c:v>0.71959502551020404</c:v>
                </c:pt>
                <c:pt idx="391">
                  <c:v>0.61801658163265305</c:v>
                </c:pt>
                <c:pt idx="392">
                  <c:v>0.62519431600765296</c:v>
                </c:pt>
                <c:pt idx="393">
                  <c:v>0.61636290258290827</c:v>
                </c:pt>
                <c:pt idx="394">
                  <c:v>0.61545360331632648</c:v>
                </c:pt>
                <c:pt idx="395">
                  <c:v>0.5876449896364796</c:v>
                </c:pt>
                <c:pt idx="396">
                  <c:v>0.58313087930484697</c:v>
                </c:pt>
                <c:pt idx="397">
                  <c:v>0.64717544244260206</c:v>
                </c:pt>
                <c:pt idx="398">
                  <c:v>0.65364915497448983</c:v>
                </c:pt>
                <c:pt idx="399">
                  <c:v>0.61014479033801017</c:v>
                </c:pt>
                <c:pt idx="400">
                  <c:v>0.59055275430484699</c:v>
                </c:pt>
                <c:pt idx="401">
                  <c:v>0.61525679607780615</c:v>
                </c:pt>
                <c:pt idx="402">
                  <c:v>0.55859275350765303</c:v>
                </c:pt>
                <c:pt idx="403">
                  <c:v>0.57710160235969388</c:v>
                </c:pt>
                <c:pt idx="404">
                  <c:v>0.62530243542729602</c:v>
                </c:pt>
                <c:pt idx="405">
                  <c:v>0.59916394292091846</c:v>
                </c:pt>
                <c:pt idx="406">
                  <c:v>0.60261728714923479</c:v>
                </c:pt>
                <c:pt idx="407">
                  <c:v>0.64698860012755099</c:v>
                </c:pt>
                <c:pt idx="408">
                  <c:v>0.53329878826530619</c:v>
                </c:pt>
                <c:pt idx="409">
                  <c:v>0.66227977519132653</c:v>
                </c:pt>
                <c:pt idx="410">
                  <c:v>0.58650749362244892</c:v>
                </c:pt>
                <c:pt idx="411">
                  <c:v>0.62851612324617345</c:v>
                </c:pt>
                <c:pt idx="412">
                  <c:v>0.6007937061543368</c:v>
                </c:pt>
                <c:pt idx="413">
                  <c:v>0.61559062101403073</c:v>
                </c:pt>
                <c:pt idx="414">
                  <c:v>0.55279217155612248</c:v>
                </c:pt>
                <c:pt idx="415">
                  <c:v>0.66505600286989797</c:v>
                </c:pt>
                <c:pt idx="416">
                  <c:v>0.65464614556760192</c:v>
                </c:pt>
                <c:pt idx="417">
                  <c:v>0.60100396603954076</c:v>
                </c:pt>
                <c:pt idx="418">
                  <c:v>0.5533477160395408</c:v>
                </c:pt>
                <c:pt idx="419">
                  <c:v>0.58609195631377553</c:v>
                </c:pt>
                <c:pt idx="420">
                  <c:v>0.62046795280612255</c:v>
                </c:pt>
                <c:pt idx="421">
                  <c:v>0.68156887755102047</c:v>
                </c:pt>
                <c:pt idx="422">
                  <c:v>0.6352902782206632</c:v>
                </c:pt>
                <c:pt idx="423">
                  <c:v>0.58178312340561222</c:v>
                </c:pt>
                <c:pt idx="424">
                  <c:v>0.55505919164540818</c:v>
                </c:pt>
                <c:pt idx="425">
                  <c:v>0.61635891661352049</c:v>
                </c:pt>
                <c:pt idx="426">
                  <c:v>0.59313366948341839</c:v>
                </c:pt>
                <c:pt idx="427">
                  <c:v>0.64637426259566322</c:v>
                </c:pt>
                <c:pt idx="428">
                  <c:v>0.62115702726403055</c:v>
                </c:pt>
                <c:pt idx="429">
                  <c:v>0.60566057477678581</c:v>
                </c:pt>
                <c:pt idx="430">
                  <c:v>0.60970434072066326</c:v>
                </c:pt>
                <c:pt idx="431">
                  <c:v>0.58925880899234695</c:v>
                </c:pt>
                <c:pt idx="432">
                  <c:v>0.65568498883928561</c:v>
                </c:pt>
                <c:pt idx="433">
                  <c:v>0.67430096061862244</c:v>
                </c:pt>
                <c:pt idx="434">
                  <c:v>0.59573301977040827</c:v>
                </c:pt>
                <c:pt idx="435">
                  <c:v>0.57639658402423477</c:v>
                </c:pt>
                <c:pt idx="436">
                  <c:v>0.69450932716836733</c:v>
                </c:pt>
                <c:pt idx="437">
                  <c:v>0.59100117586096934</c:v>
                </c:pt>
                <c:pt idx="438">
                  <c:v>0.59185417330994894</c:v>
                </c:pt>
                <c:pt idx="439">
                  <c:v>0.66466438137755102</c:v>
                </c:pt>
                <c:pt idx="440">
                  <c:v>0.60500438456632655</c:v>
                </c:pt>
                <c:pt idx="441">
                  <c:v>0.67724858498086737</c:v>
                </c:pt>
                <c:pt idx="442">
                  <c:v>0.73866390306122454</c:v>
                </c:pt>
                <c:pt idx="443">
                  <c:v>0.6047173947704082</c:v>
                </c:pt>
                <c:pt idx="444">
                  <c:v>0.58329679528061229</c:v>
                </c:pt>
                <c:pt idx="445">
                  <c:v>0.55306271922831629</c:v>
                </c:pt>
                <c:pt idx="446">
                  <c:v>0.5782759685905613</c:v>
                </c:pt>
                <c:pt idx="447">
                  <c:v>0.62082868303571426</c:v>
                </c:pt>
                <c:pt idx="448">
                  <c:v>0.64392737563775504</c:v>
                </c:pt>
                <c:pt idx="449">
                  <c:v>0.61421247209821428</c:v>
                </c:pt>
                <c:pt idx="450">
                  <c:v>0.60733567841198988</c:v>
                </c:pt>
                <c:pt idx="451">
                  <c:v>0.64112872688137756</c:v>
                </c:pt>
                <c:pt idx="452">
                  <c:v>0.60871731505102034</c:v>
                </c:pt>
                <c:pt idx="453">
                  <c:v>0.59164789939413265</c:v>
                </c:pt>
                <c:pt idx="454">
                  <c:v>0.63891501913265303</c:v>
                </c:pt>
                <c:pt idx="455">
                  <c:v>0.54052036830357142</c:v>
                </c:pt>
                <c:pt idx="456">
                  <c:v>0.58943618463010206</c:v>
                </c:pt>
                <c:pt idx="457">
                  <c:v>0.61393744021045926</c:v>
                </c:pt>
                <c:pt idx="458">
                  <c:v>0.59877032844387756</c:v>
                </c:pt>
                <c:pt idx="459">
                  <c:v>0.58253796635841837</c:v>
                </c:pt>
                <c:pt idx="460">
                  <c:v>0.60357940051020409</c:v>
                </c:pt>
                <c:pt idx="461">
                  <c:v>0.62132892219387748</c:v>
                </c:pt>
                <c:pt idx="462">
                  <c:v>0.6183065609056122</c:v>
                </c:pt>
                <c:pt idx="463">
                  <c:v>0.63624890385841837</c:v>
                </c:pt>
                <c:pt idx="464">
                  <c:v>0.60279715401785716</c:v>
                </c:pt>
                <c:pt idx="465">
                  <c:v>0.53693150111607135</c:v>
                </c:pt>
                <c:pt idx="466">
                  <c:v>0.60933314732142863</c:v>
                </c:pt>
                <c:pt idx="467">
                  <c:v>0.58249013472576527</c:v>
                </c:pt>
                <c:pt idx="468">
                  <c:v>0.59620087292729596</c:v>
                </c:pt>
                <c:pt idx="469">
                  <c:v>0.66853276466836731</c:v>
                </c:pt>
                <c:pt idx="470">
                  <c:v>0.64173309948979584</c:v>
                </c:pt>
                <c:pt idx="471">
                  <c:v>0.59395876514668378</c:v>
                </c:pt>
                <c:pt idx="472">
                  <c:v>0.55293666294642863</c:v>
                </c:pt>
                <c:pt idx="473">
                  <c:v>0.57837412308673475</c:v>
                </c:pt>
                <c:pt idx="474">
                  <c:v>0.65409857302295915</c:v>
                </c:pt>
                <c:pt idx="475">
                  <c:v>0.60046586017219394</c:v>
                </c:pt>
                <c:pt idx="476">
                  <c:v>0.60660126355229593</c:v>
                </c:pt>
                <c:pt idx="477">
                  <c:v>0.6362987284757653</c:v>
                </c:pt>
                <c:pt idx="478">
                  <c:v>0.5695118183992347</c:v>
                </c:pt>
                <c:pt idx="479">
                  <c:v>0.59104053730867345</c:v>
                </c:pt>
                <c:pt idx="480">
                  <c:v>0.56596928810586744</c:v>
                </c:pt>
                <c:pt idx="481">
                  <c:v>0.67907116948341839</c:v>
                </c:pt>
                <c:pt idx="482">
                  <c:v>0.60767946827168373</c:v>
                </c:pt>
                <c:pt idx="483">
                  <c:v>0.62605080117984691</c:v>
                </c:pt>
                <c:pt idx="484">
                  <c:v>0.61901606345663263</c:v>
                </c:pt>
                <c:pt idx="485">
                  <c:v>0.60602927694515318</c:v>
                </c:pt>
                <c:pt idx="486">
                  <c:v>0.58213488520408163</c:v>
                </c:pt>
                <c:pt idx="487">
                  <c:v>0.60106873804209182</c:v>
                </c:pt>
                <c:pt idx="488">
                  <c:v>0.58885522959183678</c:v>
                </c:pt>
                <c:pt idx="489">
                  <c:v>0.59885154257015305</c:v>
                </c:pt>
                <c:pt idx="490">
                  <c:v>0.55911591198979593</c:v>
                </c:pt>
                <c:pt idx="491">
                  <c:v>0.61459163743622436</c:v>
                </c:pt>
                <c:pt idx="492">
                  <c:v>0.68177415497448979</c:v>
                </c:pt>
                <c:pt idx="493">
                  <c:v>0.58738739636479598</c:v>
                </c:pt>
                <c:pt idx="494">
                  <c:v>0.62311413823341832</c:v>
                </c:pt>
                <c:pt idx="495">
                  <c:v>0.67204888791454076</c:v>
                </c:pt>
                <c:pt idx="496">
                  <c:v>0.65713488520408159</c:v>
                </c:pt>
                <c:pt idx="497">
                  <c:v>0.57795858577806125</c:v>
                </c:pt>
                <c:pt idx="498">
                  <c:v>0.62744190449617343</c:v>
                </c:pt>
                <c:pt idx="499">
                  <c:v>0.64656459263392863</c:v>
                </c:pt>
                <c:pt idx="500">
                  <c:v>0.59500508211096936</c:v>
                </c:pt>
                <c:pt idx="501">
                  <c:v>0.63525839046556121</c:v>
                </c:pt>
                <c:pt idx="502">
                  <c:v>0.58840232382015312</c:v>
                </c:pt>
                <c:pt idx="503">
                  <c:v>0.6553431919642857</c:v>
                </c:pt>
                <c:pt idx="504">
                  <c:v>0.59091796875000002</c:v>
                </c:pt>
                <c:pt idx="505">
                  <c:v>0.58384586256377558</c:v>
                </c:pt>
                <c:pt idx="506">
                  <c:v>0.56931002869897951</c:v>
                </c:pt>
                <c:pt idx="507">
                  <c:v>0.61998913823341839</c:v>
                </c:pt>
                <c:pt idx="508">
                  <c:v>0.56377102598852047</c:v>
                </c:pt>
                <c:pt idx="509">
                  <c:v>0.58946358816964284</c:v>
                </c:pt>
                <c:pt idx="510">
                  <c:v>0.60582449776785718</c:v>
                </c:pt>
                <c:pt idx="511">
                  <c:v>0.60338907047193879</c:v>
                </c:pt>
                <c:pt idx="512">
                  <c:v>0.58871522241709195</c:v>
                </c:pt>
                <c:pt idx="513">
                  <c:v>0.61494539221938782</c:v>
                </c:pt>
                <c:pt idx="514">
                  <c:v>0.61764837771045933</c:v>
                </c:pt>
                <c:pt idx="515">
                  <c:v>0.58448760363520413</c:v>
                </c:pt>
                <c:pt idx="516">
                  <c:v>0.5907286352040817</c:v>
                </c:pt>
                <c:pt idx="517">
                  <c:v>0.63235610650510199</c:v>
                </c:pt>
                <c:pt idx="518">
                  <c:v>0.66173319913903061</c:v>
                </c:pt>
                <c:pt idx="519">
                  <c:v>0.632119439572704</c:v>
                </c:pt>
                <c:pt idx="520">
                  <c:v>0.60326500717474496</c:v>
                </c:pt>
                <c:pt idx="521">
                  <c:v>0.58737942442602054</c:v>
                </c:pt>
                <c:pt idx="522">
                  <c:v>0.61163853236607135</c:v>
                </c:pt>
                <c:pt idx="523">
                  <c:v>0.63305115991709182</c:v>
                </c:pt>
                <c:pt idx="524">
                  <c:v>0.59084821428571432</c:v>
                </c:pt>
                <c:pt idx="525">
                  <c:v>0.61585170200892869</c:v>
                </c:pt>
                <c:pt idx="526">
                  <c:v>0.55410156249999998</c:v>
                </c:pt>
                <c:pt idx="527">
                  <c:v>0.62669403698979587</c:v>
                </c:pt>
                <c:pt idx="528">
                  <c:v>0.67552216198979587</c:v>
                </c:pt>
                <c:pt idx="529">
                  <c:v>0.57593022560586737</c:v>
                </c:pt>
                <c:pt idx="530">
                  <c:v>0.64712462133290805</c:v>
                </c:pt>
                <c:pt idx="531">
                  <c:v>0.62225964604591832</c:v>
                </c:pt>
                <c:pt idx="532">
                  <c:v>0.54819435586734699</c:v>
                </c:pt>
                <c:pt idx="533">
                  <c:v>0.63772470902423462</c:v>
                </c:pt>
                <c:pt idx="534">
                  <c:v>0.59443558673469388</c:v>
                </c:pt>
                <c:pt idx="535">
                  <c:v>0.59681969467474494</c:v>
                </c:pt>
                <c:pt idx="536">
                  <c:v>0.60634217554209191</c:v>
                </c:pt>
                <c:pt idx="537">
                  <c:v>0.6458246970663265</c:v>
                </c:pt>
                <c:pt idx="538">
                  <c:v>0.65516332509566322</c:v>
                </c:pt>
                <c:pt idx="539">
                  <c:v>0.65338956871811216</c:v>
                </c:pt>
                <c:pt idx="540">
                  <c:v>0.58447963169642858</c:v>
                </c:pt>
                <c:pt idx="541">
                  <c:v>0.64712163185586735</c:v>
                </c:pt>
                <c:pt idx="542">
                  <c:v>0.5551234654017857</c:v>
                </c:pt>
                <c:pt idx="543">
                  <c:v>0.60844078842474492</c:v>
                </c:pt>
                <c:pt idx="544">
                  <c:v>0.63062968351403059</c:v>
                </c:pt>
                <c:pt idx="545">
                  <c:v>0.60259785554846945</c:v>
                </c:pt>
                <c:pt idx="546">
                  <c:v>0.63996283083545924</c:v>
                </c:pt>
                <c:pt idx="547">
                  <c:v>0.6234539421237244</c:v>
                </c:pt>
                <c:pt idx="548">
                  <c:v>0.65253358179209175</c:v>
                </c:pt>
                <c:pt idx="549">
                  <c:v>0.6155990911989796</c:v>
                </c:pt>
                <c:pt idx="550">
                  <c:v>0.60338757573341839</c:v>
                </c:pt>
                <c:pt idx="551">
                  <c:v>0.65114995216836735</c:v>
                </c:pt>
                <c:pt idx="552">
                  <c:v>0.58126793686224498</c:v>
                </c:pt>
                <c:pt idx="553">
                  <c:v>0.58875856983418373</c:v>
                </c:pt>
                <c:pt idx="554">
                  <c:v>0.72171705596301017</c:v>
                </c:pt>
                <c:pt idx="555">
                  <c:v>0.59012824856505108</c:v>
                </c:pt>
                <c:pt idx="556">
                  <c:v>0.62358846859056116</c:v>
                </c:pt>
                <c:pt idx="557">
                  <c:v>0.6878836495535714</c:v>
                </c:pt>
                <c:pt idx="558">
                  <c:v>0.56875797193877553</c:v>
                </c:pt>
                <c:pt idx="559">
                  <c:v>0.63367396763392858</c:v>
                </c:pt>
                <c:pt idx="560">
                  <c:v>0.62045350366709173</c:v>
                </c:pt>
                <c:pt idx="561">
                  <c:v>0.6745794802295918</c:v>
                </c:pt>
                <c:pt idx="562">
                  <c:v>0.61551887356505097</c:v>
                </c:pt>
                <c:pt idx="563">
                  <c:v>0.57676329320790809</c:v>
                </c:pt>
                <c:pt idx="564">
                  <c:v>0.63796934789540805</c:v>
                </c:pt>
                <c:pt idx="565">
                  <c:v>0.56088667889030619</c:v>
                </c:pt>
                <c:pt idx="566">
                  <c:v>0.62004693478954076</c:v>
                </c:pt>
                <c:pt idx="567">
                  <c:v>0.62766412228954072</c:v>
                </c:pt>
                <c:pt idx="568">
                  <c:v>0.61020159040178568</c:v>
                </c:pt>
                <c:pt idx="569">
                  <c:v>0.57735022720025508</c:v>
                </c:pt>
                <c:pt idx="570">
                  <c:v>0.6591303611288265</c:v>
                </c:pt>
                <c:pt idx="571">
                  <c:v>0.63340341996173466</c:v>
                </c:pt>
                <c:pt idx="572">
                  <c:v>0.63157934072066313</c:v>
                </c:pt>
                <c:pt idx="573">
                  <c:v>0.57068618463010201</c:v>
                </c:pt>
                <c:pt idx="574">
                  <c:v>0.56880430883290811</c:v>
                </c:pt>
                <c:pt idx="575">
                  <c:v>0.55380261479591841</c:v>
                </c:pt>
                <c:pt idx="576">
                  <c:v>0.63474420041454072</c:v>
                </c:pt>
                <c:pt idx="577">
                  <c:v>0.63226791693239792</c:v>
                </c:pt>
                <c:pt idx="578">
                  <c:v>0.63088030133928563</c:v>
                </c:pt>
                <c:pt idx="579">
                  <c:v>0.62528997927295915</c:v>
                </c:pt>
                <c:pt idx="580">
                  <c:v>0.60051269531250007</c:v>
                </c:pt>
                <c:pt idx="581">
                  <c:v>0.62059201610331627</c:v>
                </c:pt>
                <c:pt idx="582">
                  <c:v>0.60708555883290827</c:v>
                </c:pt>
                <c:pt idx="583">
                  <c:v>0.62850566007653064</c:v>
                </c:pt>
                <c:pt idx="584">
                  <c:v>0.60879255022321432</c:v>
                </c:pt>
                <c:pt idx="585">
                  <c:v>0.62733577806122454</c:v>
                </c:pt>
                <c:pt idx="586">
                  <c:v>0.6715611049107143</c:v>
                </c:pt>
                <c:pt idx="587">
                  <c:v>0.67815340003188773</c:v>
                </c:pt>
                <c:pt idx="588">
                  <c:v>0.68087183115433669</c:v>
                </c:pt>
                <c:pt idx="589">
                  <c:v>0.64933932557397955</c:v>
                </c:pt>
                <c:pt idx="590">
                  <c:v>0.56562101403061227</c:v>
                </c:pt>
                <c:pt idx="591">
                  <c:v>0.60952945631377564</c:v>
                </c:pt>
                <c:pt idx="592">
                  <c:v>0.55476672114158165</c:v>
                </c:pt>
                <c:pt idx="593">
                  <c:v>0.58143185985331636</c:v>
                </c:pt>
                <c:pt idx="594">
                  <c:v>0.60981694435586742</c:v>
                </c:pt>
                <c:pt idx="595">
                  <c:v>0.59979372608418369</c:v>
                </c:pt>
                <c:pt idx="596">
                  <c:v>0.60396653778698983</c:v>
                </c:pt>
                <c:pt idx="597">
                  <c:v>0.56980877311862244</c:v>
                </c:pt>
                <c:pt idx="598">
                  <c:v>0.62163982780612237</c:v>
                </c:pt>
                <c:pt idx="599">
                  <c:v>0.65718221859056125</c:v>
                </c:pt>
                <c:pt idx="600">
                  <c:v>0.65738600127551017</c:v>
                </c:pt>
                <c:pt idx="601">
                  <c:v>0.60469945790816326</c:v>
                </c:pt>
                <c:pt idx="602">
                  <c:v>0.60966497927295926</c:v>
                </c:pt>
                <c:pt idx="603">
                  <c:v>0.61938077965561233</c:v>
                </c:pt>
                <c:pt idx="604">
                  <c:v>0.62761330117984682</c:v>
                </c:pt>
                <c:pt idx="605">
                  <c:v>0.60513343032525513</c:v>
                </c:pt>
                <c:pt idx="606">
                  <c:v>0.6644067881058674</c:v>
                </c:pt>
                <c:pt idx="607">
                  <c:v>0.58367895009566328</c:v>
                </c:pt>
                <c:pt idx="608">
                  <c:v>0.64329111527423466</c:v>
                </c:pt>
                <c:pt idx="609">
                  <c:v>0.60620167012117354</c:v>
                </c:pt>
                <c:pt idx="610">
                  <c:v>0.61490104830994896</c:v>
                </c:pt>
                <c:pt idx="611">
                  <c:v>0.62396065848214288</c:v>
                </c:pt>
                <c:pt idx="612">
                  <c:v>0.59166085379464284</c:v>
                </c:pt>
                <c:pt idx="613">
                  <c:v>0.60583296795280617</c:v>
                </c:pt>
                <c:pt idx="614">
                  <c:v>0.59636379942602047</c:v>
                </c:pt>
                <c:pt idx="615">
                  <c:v>0.598876953125</c:v>
                </c:pt>
                <c:pt idx="616">
                  <c:v>0.64861637037627551</c:v>
                </c:pt>
                <c:pt idx="617">
                  <c:v>0.55797941246811222</c:v>
                </c:pt>
                <c:pt idx="618">
                  <c:v>0.62722417091836735</c:v>
                </c:pt>
                <c:pt idx="619">
                  <c:v>0.59898357780612244</c:v>
                </c:pt>
                <c:pt idx="620">
                  <c:v>0.60632124920280617</c:v>
                </c:pt>
                <c:pt idx="621">
                  <c:v>0.58505809550382659</c:v>
                </c:pt>
                <c:pt idx="622">
                  <c:v>0.63575613839285716</c:v>
                </c:pt>
                <c:pt idx="623">
                  <c:v>0.64909468670280612</c:v>
                </c:pt>
                <c:pt idx="624">
                  <c:v>0.64621781329719385</c:v>
                </c:pt>
                <c:pt idx="625">
                  <c:v>0.59484215561224496</c:v>
                </c:pt>
                <c:pt idx="626">
                  <c:v>0.63972716039540811</c:v>
                </c:pt>
                <c:pt idx="627">
                  <c:v>0.60830576371173473</c:v>
                </c:pt>
                <c:pt idx="628">
                  <c:v>0.69036491549744894</c:v>
                </c:pt>
                <c:pt idx="629">
                  <c:v>0.60661172672193886</c:v>
                </c:pt>
                <c:pt idx="630">
                  <c:v>0.62270208864795928</c:v>
                </c:pt>
                <c:pt idx="631">
                  <c:v>0.63897829639668369</c:v>
                </c:pt>
                <c:pt idx="632">
                  <c:v>0.63444226323341835</c:v>
                </c:pt>
                <c:pt idx="633">
                  <c:v>0.58467544244260206</c:v>
                </c:pt>
                <c:pt idx="634">
                  <c:v>0.59299366230867356</c:v>
                </c:pt>
                <c:pt idx="635">
                  <c:v>0.6499038384885204</c:v>
                </c:pt>
                <c:pt idx="636">
                  <c:v>0.60347825653698983</c:v>
                </c:pt>
                <c:pt idx="637">
                  <c:v>0.58043985172193879</c:v>
                </c:pt>
                <c:pt idx="638">
                  <c:v>0.60932019292091844</c:v>
                </c:pt>
                <c:pt idx="639">
                  <c:v>0.61467584103954076</c:v>
                </c:pt>
                <c:pt idx="640">
                  <c:v>0.55453752790178568</c:v>
                </c:pt>
                <c:pt idx="641">
                  <c:v>0.65390575175382648</c:v>
                </c:pt>
                <c:pt idx="642">
                  <c:v>0.63509596221301012</c:v>
                </c:pt>
                <c:pt idx="643">
                  <c:v>0.6208859813456632</c:v>
                </c:pt>
                <c:pt idx="644">
                  <c:v>0.62990423708545917</c:v>
                </c:pt>
                <c:pt idx="645">
                  <c:v>0.68212193080357142</c:v>
                </c:pt>
                <c:pt idx="646">
                  <c:v>0.55929278938137761</c:v>
                </c:pt>
                <c:pt idx="647">
                  <c:v>0.62923459422831629</c:v>
                </c:pt>
                <c:pt idx="648">
                  <c:v>0.61520099250637761</c:v>
                </c:pt>
                <c:pt idx="649">
                  <c:v>0.62646285076530617</c:v>
                </c:pt>
                <c:pt idx="650">
                  <c:v>0.60154805086096941</c:v>
                </c:pt>
                <c:pt idx="651">
                  <c:v>0.61635194116709191</c:v>
                </c:pt>
                <c:pt idx="652">
                  <c:v>0.61476054288903059</c:v>
                </c:pt>
                <c:pt idx="653">
                  <c:v>0.66449099170918369</c:v>
                </c:pt>
                <c:pt idx="654">
                  <c:v>0.60103685028698983</c:v>
                </c:pt>
                <c:pt idx="655">
                  <c:v>0.61586864237882655</c:v>
                </c:pt>
                <c:pt idx="656">
                  <c:v>0.64283571827168362</c:v>
                </c:pt>
                <c:pt idx="657">
                  <c:v>0.66124242665816324</c:v>
                </c:pt>
                <c:pt idx="658">
                  <c:v>0.55650560028698981</c:v>
                </c:pt>
                <c:pt idx="659">
                  <c:v>0.56482730787627555</c:v>
                </c:pt>
                <c:pt idx="660">
                  <c:v>0.59637525908801015</c:v>
                </c:pt>
                <c:pt idx="661">
                  <c:v>0.64278788663903064</c:v>
                </c:pt>
                <c:pt idx="662">
                  <c:v>0.60259436782525511</c:v>
                </c:pt>
                <c:pt idx="663">
                  <c:v>0.59596121651785716</c:v>
                </c:pt>
                <c:pt idx="664">
                  <c:v>0.6118453045280613</c:v>
                </c:pt>
                <c:pt idx="665">
                  <c:v>0.62215700733418378</c:v>
                </c:pt>
                <c:pt idx="666">
                  <c:v>0.64332150829081625</c:v>
                </c:pt>
                <c:pt idx="667">
                  <c:v>0.60551359215561229</c:v>
                </c:pt>
                <c:pt idx="668">
                  <c:v>0.60763612085459195</c:v>
                </c:pt>
                <c:pt idx="669">
                  <c:v>0.56599868463010194</c:v>
                </c:pt>
                <c:pt idx="670">
                  <c:v>0.61010642538265314</c:v>
                </c:pt>
                <c:pt idx="671">
                  <c:v>0.60909747688137761</c:v>
                </c:pt>
                <c:pt idx="672">
                  <c:v>0.5978814572704082</c:v>
                </c:pt>
                <c:pt idx="673">
                  <c:v>0.57460588727678574</c:v>
                </c:pt>
                <c:pt idx="674">
                  <c:v>0.7188356983418368</c:v>
                </c:pt>
                <c:pt idx="675">
                  <c:v>0.61271324936224492</c:v>
                </c:pt>
                <c:pt idx="676">
                  <c:v>0.6628432916135204</c:v>
                </c:pt>
                <c:pt idx="677">
                  <c:v>0.63761758609693875</c:v>
                </c:pt>
                <c:pt idx="678">
                  <c:v>0.6259272361288265</c:v>
                </c:pt>
                <c:pt idx="679">
                  <c:v>0.6327791175063775</c:v>
                </c:pt>
                <c:pt idx="680">
                  <c:v>0.64086017219387748</c:v>
                </c:pt>
                <c:pt idx="681">
                  <c:v>0.60877112563775515</c:v>
                </c:pt>
                <c:pt idx="682">
                  <c:v>0.57180125956632655</c:v>
                </c:pt>
                <c:pt idx="683">
                  <c:v>0.6715815330038265</c:v>
                </c:pt>
                <c:pt idx="684">
                  <c:v>0.61512924505739797</c:v>
                </c:pt>
                <c:pt idx="685">
                  <c:v>0.6016133211096939</c:v>
                </c:pt>
                <c:pt idx="686">
                  <c:v>0.54989138233418366</c:v>
                </c:pt>
                <c:pt idx="687">
                  <c:v>0.6491191007653061</c:v>
                </c:pt>
                <c:pt idx="688">
                  <c:v>0.67902283960459187</c:v>
                </c:pt>
                <c:pt idx="689">
                  <c:v>0.6076251594387756</c:v>
                </c:pt>
                <c:pt idx="690">
                  <c:v>0.61784219547193886</c:v>
                </c:pt>
                <c:pt idx="691">
                  <c:v>0.64200015943877542</c:v>
                </c:pt>
                <c:pt idx="692">
                  <c:v>0.59615902024872447</c:v>
                </c:pt>
                <c:pt idx="693">
                  <c:v>0.70359634088010203</c:v>
                </c:pt>
                <c:pt idx="694">
                  <c:v>0.64848084741709178</c:v>
                </c:pt>
                <c:pt idx="695">
                  <c:v>0.5921805245535714</c:v>
                </c:pt>
                <c:pt idx="696">
                  <c:v>0.59174854512117347</c:v>
                </c:pt>
                <c:pt idx="697">
                  <c:v>0.66160016741071426</c:v>
                </c:pt>
                <c:pt idx="698">
                  <c:v>0.66148058832908163</c:v>
                </c:pt>
                <c:pt idx="699">
                  <c:v>0.59007194674744901</c:v>
                </c:pt>
                <c:pt idx="700">
                  <c:v>0.61617307079081629</c:v>
                </c:pt>
                <c:pt idx="701">
                  <c:v>0.62964415258290818</c:v>
                </c:pt>
                <c:pt idx="702">
                  <c:v>0.61896025988520409</c:v>
                </c:pt>
                <c:pt idx="703">
                  <c:v>0.66525629783163265</c:v>
                </c:pt>
                <c:pt idx="704">
                  <c:v>0.63532017299107135</c:v>
                </c:pt>
                <c:pt idx="705">
                  <c:v>0.61258968431122451</c:v>
                </c:pt>
                <c:pt idx="706">
                  <c:v>0.65566804846938775</c:v>
                </c:pt>
                <c:pt idx="707">
                  <c:v>0.6245042450573981</c:v>
                </c:pt>
                <c:pt idx="708">
                  <c:v>0.5975371691645408</c:v>
                </c:pt>
                <c:pt idx="709">
                  <c:v>0.60732670998086735</c:v>
                </c:pt>
                <c:pt idx="710">
                  <c:v>0.58632663026147958</c:v>
                </c:pt>
                <c:pt idx="711">
                  <c:v>0.62966308593749998</c:v>
                </c:pt>
                <c:pt idx="712">
                  <c:v>0.58651845503826527</c:v>
                </c:pt>
                <c:pt idx="713">
                  <c:v>0.62888133769132648</c:v>
                </c:pt>
                <c:pt idx="714">
                  <c:v>0.58392857142857146</c:v>
                </c:pt>
                <c:pt idx="715">
                  <c:v>0.6401541573660714</c:v>
                </c:pt>
                <c:pt idx="716">
                  <c:v>0.56387814891581634</c:v>
                </c:pt>
                <c:pt idx="717">
                  <c:v>0.58699328364158165</c:v>
                </c:pt>
                <c:pt idx="718">
                  <c:v>0.6524120097257653</c:v>
                </c:pt>
                <c:pt idx="719">
                  <c:v>0.64213119818239794</c:v>
                </c:pt>
                <c:pt idx="720">
                  <c:v>0.57869449537627549</c:v>
                </c:pt>
                <c:pt idx="721">
                  <c:v>0.56105857382015312</c:v>
                </c:pt>
                <c:pt idx="722">
                  <c:v>0.6859100964604592</c:v>
                </c:pt>
                <c:pt idx="723">
                  <c:v>0.61536342075892869</c:v>
                </c:pt>
                <c:pt idx="724">
                  <c:v>0.55384297273596939</c:v>
                </c:pt>
                <c:pt idx="725">
                  <c:v>0.57098413584183672</c:v>
                </c:pt>
                <c:pt idx="726">
                  <c:v>0.6432990872130101</c:v>
                </c:pt>
                <c:pt idx="727">
                  <c:v>0.54912757095025511</c:v>
                </c:pt>
                <c:pt idx="728">
                  <c:v>0.66274713010204078</c:v>
                </c:pt>
                <c:pt idx="729">
                  <c:v>0.63356285873724483</c:v>
                </c:pt>
                <c:pt idx="730">
                  <c:v>0.65438655931122447</c:v>
                </c:pt>
                <c:pt idx="731">
                  <c:v>0.63398288026147953</c:v>
                </c:pt>
                <c:pt idx="732">
                  <c:v>0.53809042171556121</c:v>
                </c:pt>
                <c:pt idx="733">
                  <c:v>0.59683414381377564</c:v>
                </c:pt>
                <c:pt idx="734">
                  <c:v>0.58916862643494894</c:v>
                </c:pt>
                <c:pt idx="735">
                  <c:v>0.64226472815688773</c:v>
                </c:pt>
                <c:pt idx="736">
                  <c:v>0.59923120615433678</c:v>
                </c:pt>
                <c:pt idx="737">
                  <c:v>0.59239128268494901</c:v>
                </c:pt>
                <c:pt idx="738">
                  <c:v>0.57200005978954083</c:v>
                </c:pt>
                <c:pt idx="739">
                  <c:v>0.59811662946428579</c:v>
                </c:pt>
                <c:pt idx="740">
                  <c:v>0.60297054368622449</c:v>
                </c:pt>
                <c:pt idx="741">
                  <c:v>0.61105658083545933</c:v>
                </c:pt>
                <c:pt idx="742">
                  <c:v>0.60018983179209184</c:v>
                </c:pt>
                <c:pt idx="743">
                  <c:v>0.63642279177295924</c:v>
                </c:pt>
                <c:pt idx="744">
                  <c:v>0.59718889508928574</c:v>
                </c:pt>
                <c:pt idx="745">
                  <c:v>0.66472765864158156</c:v>
                </c:pt>
                <c:pt idx="746">
                  <c:v>0.65761619100765301</c:v>
                </c:pt>
                <c:pt idx="747">
                  <c:v>0.54755012356505106</c:v>
                </c:pt>
                <c:pt idx="748">
                  <c:v>0.62890575175382657</c:v>
                </c:pt>
                <c:pt idx="749">
                  <c:v>0.66644062898596934</c:v>
                </c:pt>
                <c:pt idx="750">
                  <c:v>0.63704011878188771</c:v>
                </c:pt>
                <c:pt idx="751">
                  <c:v>0.63204420440051012</c:v>
                </c:pt>
                <c:pt idx="752">
                  <c:v>0.60597297512755111</c:v>
                </c:pt>
                <c:pt idx="753">
                  <c:v>0.65700085698341837</c:v>
                </c:pt>
                <c:pt idx="754">
                  <c:v>0.61024344308035716</c:v>
                </c:pt>
                <c:pt idx="755">
                  <c:v>0.54765724649234693</c:v>
                </c:pt>
                <c:pt idx="756">
                  <c:v>0.66541822783801019</c:v>
                </c:pt>
                <c:pt idx="757">
                  <c:v>0.62703384088010206</c:v>
                </c:pt>
                <c:pt idx="758">
                  <c:v>0.59125079719387752</c:v>
                </c:pt>
                <c:pt idx="759">
                  <c:v>0.62094178491709173</c:v>
                </c:pt>
                <c:pt idx="760">
                  <c:v>0.59615652901785721</c:v>
                </c:pt>
                <c:pt idx="761">
                  <c:v>0.59544901945153061</c:v>
                </c:pt>
                <c:pt idx="762">
                  <c:v>0.55668895487882653</c:v>
                </c:pt>
                <c:pt idx="763">
                  <c:v>0.6716846699617347</c:v>
                </c:pt>
                <c:pt idx="764">
                  <c:v>0.60542241310586742</c:v>
                </c:pt>
                <c:pt idx="765">
                  <c:v>0.65128896285076532</c:v>
                </c:pt>
                <c:pt idx="766">
                  <c:v>0.59161202566964288</c:v>
                </c:pt>
                <c:pt idx="767">
                  <c:v>0.56651337292729598</c:v>
                </c:pt>
                <c:pt idx="768">
                  <c:v>0.57143355389030615</c:v>
                </c:pt>
                <c:pt idx="769">
                  <c:v>0.67463478555484691</c:v>
                </c:pt>
                <c:pt idx="770">
                  <c:v>0.63686722735969381</c:v>
                </c:pt>
                <c:pt idx="771">
                  <c:v>0.59701401068239801</c:v>
                </c:pt>
                <c:pt idx="772">
                  <c:v>0.55973373724489806</c:v>
                </c:pt>
                <c:pt idx="773">
                  <c:v>0.58952038823341846</c:v>
                </c:pt>
                <c:pt idx="774">
                  <c:v>0.62626056281887754</c:v>
                </c:pt>
                <c:pt idx="775">
                  <c:v>0.60545978156887759</c:v>
                </c:pt>
                <c:pt idx="776">
                  <c:v>0.60409508529974498</c:v>
                </c:pt>
                <c:pt idx="777">
                  <c:v>0.55857232541454083</c:v>
                </c:pt>
                <c:pt idx="778">
                  <c:v>0.62309321189413269</c:v>
                </c:pt>
                <c:pt idx="779">
                  <c:v>0.60179318797831638</c:v>
                </c:pt>
                <c:pt idx="780">
                  <c:v>0.69280731823979591</c:v>
                </c:pt>
                <c:pt idx="781">
                  <c:v>0.59183274872448988</c:v>
                </c:pt>
                <c:pt idx="782">
                  <c:v>0.65423210299744894</c:v>
                </c:pt>
                <c:pt idx="783">
                  <c:v>0.56374611367984695</c:v>
                </c:pt>
                <c:pt idx="784">
                  <c:v>0.57584103954081634</c:v>
                </c:pt>
                <c:pt idx="785">
                  <c:v>0.61998814174107131</c:v>
                </c:pt>
                <c:pt idx="786">
                  <c:v>0.62001504703443877</c:v>
                </c:pt>
                <c:pt idx="787">
                  <c:v>0.5769406688456632</c:v>
                </c:pt>
                <c:pt idx="788">
                  <c:v>0.6050851004464286</c:v>
                </c:pt>
                <c:pt idx="789">
                  <c:v>0.56931750239158163</c:v>
                </c:pt>
                <c:pt idx="790">
                  <c:v>0.64050093670280617</c:v>
                </c:pt>
                <c:pt idx="791">
                  <c:v>0.63254195232780608</c:v>
                </c:pt>
                <c:pt idx="792">
                  <c:v>0.56499770806760197</c:v>
                </c:pt>
                <c:pt idx="793">
                  <c:v>0.69083775111607137</c:v>
                </c:pt>
                <c:pt idx="794">
                  <c:v>0.66574557557397951</c:v>
                </c:pt>
                <c:pt idx="795">
                  <c:v>0.55261878188775504</c:v>
                </c:pt>
                <c:pt idx="796">
                  <c:v>0.64888641980229589</c:v>
                </c:pt>
                <c:pt idx="797">
                  <c:v>0.65109813456632648</c:v>
                </c:pt>
                <c:pt idx="798">
                  <c:v>0.6107162786989796</c:v>
                </c:pt>
                <c:pt idx="799">
                  <c:v>0.59888592155612252</c:v>
                </c:pt>
                <c:pt idx="800">
                  <c:v>0.60814532844387759</c:v>
                </c:pt>
                <c:pt idx="801">
                  <c:v>0.57546984614158159</c:v>
                </c:pt>
                <c:pt idx="802">
                  <c:v>0.60258340640943886</c:v>
                </c:pt>
                <c:pt idx="803">
                  <c:v>0.62989526865433687</c:v>
                </c:pt>
                <c:pt idx="804">
                  <c:v>0.65117336973852036</c:v>
                </c:pt>
                <c:pt idx="805">
                  <c:v>0.65030293367346936</c:v>
                </c:pt>
                <c:pt idx="806">
                  <c:v>0.6543651347257653</c:v>
                </c:pt>
                <c:pt idx="807">
                  <c:v>0.62969547193877551</c:v>
                </c:pt>
                <c:pt idx="808">
                  <c:v>0.60735809948979602</c:v>
                </c:pt>
                <c:pt idx="809">
                  <c:v>0.64350984534438771</c:v>
                </c:pt>
                <c:pt idx="810">
                  <c:v>0.64129215162627551</c:v>
                </c:pt>
                <c:pt idx="811">
                  <c:v>0.63086435746173464</c:v>
                </c:pt>
                <c:pt idx="812">
                  <c:v>0.61564393335459189</c:v>
                </c:pt>
                <c:pt idx="813">
                  <c:v>0.66452287946428568</c:v>
                </c:pt>
                <c:pt idx="814">
                  <c:v>0.60370994100765318</c:v>
                </c:pt>
                <c:pt idx="815">
                  <c:v>0.65788574218749996</c:v>
                </c:pt>
                <c:pt idx="816">
                  <c:v>0.65881646603954069</c:v>
                </c:pt>
                <c:pt idx="817">
                  <c:v>0.6361811423788265</c:v>
                </c:pt>
                <c:pt idx="818">
                  <c:v>0.61257423867984695</c:v>
                </c:pt>
                <c:pt idx="819">
                  <c:v>0.70820760921556125</c:v>
                </c:pt>
                <c:pt idx="820">
                  <c:v>0.65836505500637754</c:v>
                </c:pt>
                <c:pt idx="821">
                  <c:v>0.62419084821428572</c:v>
                </c:pt>
                <c:pt idx="822">
                  <c:v>0.5925103635204082</c:v>
                </c:pt>
                <c:pt idx="823">
                  <c:v>0.61136947943239806</c:v>
                </c:pt>
                <c:pt idx="824">
                  <c:v>0.58386728714923475</c:v>
                </c:pt>
                <c:pt idx="825">
                  <c:v>0.55769740513392863</c:v>
                </c:pt>
                <c:pt idx="826">
                  <c:v>0.55220872528698983</c:v>
                </c:pt>
                <c:pt idx="827">
                  <c:v>0.6399100167410714</c:v>
                </c:pt>
                <c:pt idx="828">
                  <c:v>0.60441147161989806</c:v>
                </c:pt>
                <c:pt idx="829">
                  <c:v>0.61533801020408163</c:v>
                </c:pt>
                <c:pt idx="830">
                  <c:v>0.58710090481505106</c:v>
                </c:pt>
                <c:pt idx="831">
                  <c:v>0.62755052216198981</c:v>
                </c:pt>
                <c:pt idx="832">
                  <c:v>0.58318020567602047</c:v>
                </c:pt>
                <c:pt idx="833">
                  <c:v>0.59695970184948988</c:v>
                </c:pt>
                <c:pt idx="834">
                  <c:v>0.63150560028698977</c:v>
                </c:pt>
                <c:pt idx="835">
                  <c:v>0.62325265066964275</c:v>
                </c:pt>
                <c:pt idx="836">
                  <c:v>0.59647989078443886</c:v>
                </c:pt>
                <c:pt idx="837">
                  <c:v>0.6706717354910714</c:v>
                </c:pt>
                <c:pt idx="838">
                  <c:v>0.61362055564413265</c:v>
                </c:pt>
                <c:pt idx="839">
                  <c:v>0.63697783801020402</c:v>
                </c:pt>
                <c:pt idx="840">
                  <c:v>0.64170569595025506</c:v>
                </c:pt>
                <c:pt idx="841">
                  <c:v>0.5797816685267857</c:v>
                </c:pt>
                <c:pt idx="842">
                  <c:v>0.60236916055484691</c:v>
                </c:pt>
                <c:pt idx="843">
                  <c:v>0.56825573979591837</c:v>
                </c:pt>
                <c:pt idx="844">
                  <c:v>0.61299824617346943</c:v>
                </c:pt>
                <c:pt idx="845">
                  <c:v>0.60817621970663271</c:v>
                </c:pt>
                <c:pt idx="846">
                  <c:v>0.53560267857142863</c:v>
                </c:pt>
                <c:pt idx="847">
                  <c:v>0.61728067203443882</c:v>
                </c:pt>
                <c:pt idx="848">
                  <c:v>0.58499980070153057</c:v>
                </c:pt>
                <c:pt idx="849">
                  <c:v>0.67559739716198985</c:v>
                </c:pt>
                <c:pt idx="850">
                  <c:v>0.59896763392857144</c:v>
                </c:pt>
                <c:pt idx="851">
                  <c:v>0.71094945790816333</c:v>
                </c:pt>
                <c:pt idx="852">
                  <c:v>0.64321787308673462</c:v>
                </c:pt>
                <c:pt idx="853">
                  <c:v>0.59039680325255106</c:v>
                </c:pt>
                <c:pt idx="854">
                  <c:v>0.64607631138392851</c:v>
                </c:pt>
                <c:pt idx="855">
                  <c:v>0.59026576450892865</c:v>
                </c:pt>
                <c:pt idx="856">
                  <c:v>0.60958027742346943</c:v>
                </c:pt>
                <c:pt idx="857">
                  <c:v>0.66350695551658156</c:v>
                </c:pt>
                <c:pt idx="858">
                  <c:v>0.61119758450255113</c:v>
                </c:pt>
                <c:pt idx="859">
                  <c:v>0.5913449657206632</c:v>
                </c:pt>
                <c:pt idx="860">
                  <c:v>0.57654157366071423</c:v>
                </c:pt>
                <c:pt idx="861">
                  <c:v>0.6162398357780613</c:v>
                </c:pt>
                <c:pt idx="862">
                  <c:v>0.57788135762117354</c:v>
                </c:pt>
                <c:pt idx="863">
                  <c:v>0.6022077287946429</c:v>
                </c:pt>
                <c:pt idx="864">
                  <c:v>0.62861726721938782</c:v>
                </c:pt>
                <c:pt idx="865">
                  <c:v>0.63352150430484699</c:v>
                </c:pt>
                <c:pt idx="866">
                  <c:v>0.61463299186862252</c:v>
                </c:pt>
                <c:pt idx="867">
                  <c:v>0.60216587611607142</c:v>
                </c:pt>
                <c:pt idx="868">
                  <c:v>0.65201042330994885</c:v>
                </c:pt>
                <c:pt idx="869">
                  <c:v>0.69262794961734686</c:v>
                </c:pt>
                <c:pt idx="870">
                  <c:v>0.65362175143494894</c:v>
                </c:pt>
                <c:pt idx="871">
                  <c:v>0.63300781249999993</c:v>
                </c:pt>
                <c:pt idx="872">
                  <c:v>0.6141168088329082</c:v>
                </c:pt>
                <c:pt idx="873">
                  <c:v>0.60374980070153073</c:v>
                </c:pt>
                <c:pt idx="874">
                  <c:v>0.58544373804209193</c:v>
                </c:pt>
                <c:pt idx="875">
                  <c:v>0.58453095105229591</c:v>
                </c:pt>
                <c:pt idx="876">
                  <c:v>0.59692432637117354</c:v>
                </c:pt>
                <c:pt idx="877">
                  <c:v>0.6217070910395408</c:v>
                </c:pt>
                <c:pt idx="878">
                  <c:v>0.59002012914540825</c:v>
                </c:pt>
                <c:pt idx="879">
                  <c:v>0.6093211894132653</c:v>
                </c:pt>
                <c:pt idx="880">
                  <c:v>0.65244439572704072</c:v>
                </c:pt>
                <c:pt idx="881">
                  <c:v>0.65815628985969388</c:v>
                </c:pt>
                <c:pt idx="882">
                  <c:v>0.60057896205357142</c:v>
                </c:pt>
                <c:pt idx="883">
                  <c:v>0.62045848612882659</c:v>
                </c:pt>
                <c:pt idx="884">
                  <c:v>0.62266472018494901</c:v>
                </c:pt>
                <c:pt idx="885">
                  <c:v>0.65130440848214277</c:v>
                </c:pt>
                <c:pt idx="886">
                  <c:v>0.53764249840561229</c:v>
                </c:pt>
                <c:pt idx="887">
                  <c:v>0.5835977359693878</c:v>
                </c:pt>
                <c:pt idx="888">
                  <c:v>0.62520477917729589</c:v>
                </c:pt>
                <c:pt idx="889">
                  <c:v>0.62188645966198974</c:v>
                </c:pt>
                <c:pt idx="890">
                  <c:v>0.5892842195471939</c:v>
                </c:pt>
                <c:pt idx="891">
                  <c:v>0.61058872767857142</c:v>
                </c:pt>
                <c:pt idx="892">
                  <c:v>0.55087691326530619</c:v>
                </c:pt>
                <c:pt idx="893">
                  <c:v>0.56539082429846943</c:v>
                </c:pt>
                <c:pt idx="894">
                  <c:v>0.59029117506377549</c:v>
                </c:pt>
                <c:pt idx="895">
                  <c:v>0.66092554209183674</c:v>
                </c:pt>
                <c:pt idx="896">
                  <c:v>0.60903021364795928</c:v>
                </c:pt>
                <c:pt idx="897">
                  <c:v>0.61945452008928581</c:v>
                </c:pt>
                <c:pt idx="898">
                  <c:v>0.61530811543367347</c:v>
                </c:pt>
                <c:pt idx="899">
                  <c:v>0.60709502551020411</c:v>
                </c:pt>
                <c:pt idx="900">
                  <c:v>0.59012326610331634</c:v>
                </c:pt>
                <c:pt idx="901">
                  <c:v>0.63963249362244889</c:v>
                </c:pt>
                <c:pt idx="902">
                  <c:v>0.64726662149234682</c:v>
                </c:pt>
                <c:pt idx="903">
                  <c:v>0.60955536511479602</c:v>
                </c:pt>
                <c:pt idx="904">
                  <c:v>0.58662607621173468</c:v>
                </c:pt>
                <c:pt idx="905">
                  <c:v>0.60319475446428572</c:v>
                </c:pt>
                <c:pt idx="906">
                  <c:v>0.63910385443239792</c:v>
                </c:pt>
                <c:pt idx="907">
                  <c:v>0.57161939971301012</c:v>
                </c:pt>
                <c:pt idx="908">
                  <c:v>0.63932906170280612</c:v>
                </c:pt>
                <c:pt idx="909">
                  <c:v>0.59546894929846939</c:v>
                </c:pt>
                <c:pt idx="910">
                  <c:v>0.58296346859056125</c:v>
                </c:pt>
                <c:pt idx="911">
                  <c:v>0.65423559072066317</c:v>
                </c:pt>
                <c:pt idx="912">
                  <c:v>0.61426727917729596</c:v>
                </c:pt>
                <c:pt idx="913">
                  <c:v>0.67507722815688775</c:v>
                </c:pt>
                <c:pt idx="914">
                  <c:v>0.6469188456632653</c:v>
                </c:pt>
                <c:pt idx="915">
                  <c:v>0.6371053890306122</c:v>
                </c:pt>
                <c:pt idx="916">
                  <c:v>0.63167350924744892</c:v>
                </c:pt>
                <c:pt idx="917">
                  <c:v>0.63845065369897958</c:v>
                </c:pt>
                <c:pt idx="918">
                  <c:v>0.61814961336096941</c:v>
                </c:pt>
                <c:pt idx="919">
                  <c:v>0.59784458705357146</c:v>
                </c:pt>
                <c:pt idx="920">
                  <c:v>0.58139200015943882</c:v>
                </c:pt>
                <c:pt idx="921">
                  <c:v>0.58125747369260194</c:v>
                </c:pt>
                <c:pt idx="922">
                  <c:v>0.5834786551339286</c:v>
                </c:pt>
                <c:pt idx="923">
                  <c:v>0.6342424665178571</c:v>
                </c:pt>
                <c:pt idx="924">
                  <c:v>0.65277871890943873</c:v>
                </c:pt>
                <c:pt idx="925">
                  <c:v>0.61433055644132661</c:v>
                </c:pt>
                <c:pt idx="926">
                  <c:v>0.60528639190051026</c:v>
                </c:pt>
                <c:pt idx="927">
                  <c:v>0.58728774713010201</c:v>
                </c:pt>
                <c:pt idx="928">
                  <c:v>0.6300542091836735</c:v>
                </c:pt>
                <c:pt idx="929">
                  <c:v>0.59885901626275506</c:v>
                </c:pt>
                <c:pt idx="930">
                  <c:v>0.65472038424744894</c:v>
                </c:pt>
                <c:pt idx="931">
                  <c:v>0.63056889748086742</c:v>
                </c:pt>
                <c:pt idx="932">
                  <c:v>0.64210628587372442</c:v>
                </c:pt>
                <c:pt idx="933">
                  <c:v>0.59908422353316326</c:v>
                </c:pt>
                <c:pt idx="934">
                  <c:v>0.64845742984693877</c:v>
                </c:pt>
                <c:pt idx="935">
                  <c:v>0.60206572863520413</c:v>
                </c:pt>
                <c:pt idx="936">
                  <c:v>0.61532206632653064</c:v>
                </c:pt>
                <c:pt idx="937">
                  <c:v>0.67325564014668371</c:v>
                </c:pt>
                <c:pt idx="938">
                  <c:v>0.64631796077806114</c:v>
                </c:pt>
                <c:pt idx="939">
                  <c:v>0.65634865274234688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09-4E8E-A18E-8959A87C13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Skip</a:t>
            </a:r>
            <a:r>
              <a:rPr lang="en-US" altLang="ko-KR" baseline="0" dirty="0"/>
              <a:t> Ratio vs Training Time</a:t>
            </a:r>
          </a:p>
          <a:p>
            <a:pPr>
              <a:defRPr/>
            </a:pPr>
            <a:r>
              <a:rPr lang="en-US" altLang="ko-KR" baseline="0" dirty="0" err="1"/>
              <a:t>q_size</a:t>
            </a:r>
            <a:r>
              <a:rPr lang="en-US" altLang="ko-KR" baseline="0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skip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0.00E+00</c:formatCode>
                <c:ptCount val="940"/>
                <c:pt idx="0">
                  <c:v>5.8905832416286698E-2</c:v>
                </c:pt>
                <c:pt idx="1">
                  <c:v>6.10753026253733E-2</c:v>
                </c:pt>
                <c:pt idx="2">
                  <c:v>7.4092123879893002E-2</c:v>
                </c:pt>
                <c:pt idx="3">
                  <c:v>9.4151862914635995E-2</c:v>
                </c:pt>
                <c:pt idx="4">
                  <c:v>9.6242729130639804E-2</c:v>
                </c:pt>
                <c:pt idx="5">
                  <c:v>8.6747366766231696E-2</c:v>
                </c:pt>
                <c:pt idx="6">
                  <c:v>7.9704448986008397E-2</c:v>
                </c:pt>
                <c:pt idx="7">
                  <c:v>9.6494261908504894E-2</c:v>
                </c:pt>
                <c:pt idx="8">
                  <c:v>0.112120735733375</c:v>
                </c:pt>
                <c:pt idx="9">
                  <c:v>0.123439710737305</c:v>
                </c:pt>
                <c:pt idx="10">
                  <c:v>0.127574280773463</c:v>
                </c:pt>
                <c:pt idx="11">
                  <c:v>0.114698946706492</c:v>
                </c:pt>
                <c:pt idx="12">
                  <c:v>0.12016978462505799</c:v>
                </c:pt>
                <c:pt idx="13">
                  <c:v>0.123361106744222</c:v>
                </c:pt>
                <c:pt idx="14">
                  <c:v>0.13021537494104701</c:v>
                </c:pt>
                <c:pt idx="15">
                  <c:v>0.12529476497406</c:v>
                </c:pt>
                <c:pt idx="16">
                  <c:v>0.123376827542839</c:v>
                </c:pt>
                <c:pt idx="17">
                  <c:v>0.12274799559817599</c:v>
                </c:pt>
                <c:pt idx="18">
                  <c:v>0.124225750668133</c:v>
                </c:pt>
                <c:pt idx="19">
                  <c:v>0.12691400723156701</c:v>
                </c:pt>
                <c:pt idx="20">
                  <c:v>0.13818581983964701</c:v>
                </c:pt>
                <c:pt idx="21">
                  <c:v>0.13535607608866501</c:v>
                </c:pt>
                <c:pt idx="22">
                  <c:v>0.12738563119006399</c:v>
                </c:pt>
                <c:pt idx="23">
                  <c:v>0.13719540952680301</c:v>
                </c:pt>
                <c:pt idx="24">
                  <c:v>0.13290363150448001</c:v>
                </c:pt>
                <c:pt idx="25">
                  <c:v>0.13791856626316601</c:v>
                </c:pt>
                <c:pt idx="26">
                  <c:v>0.13754126709636799</c:v>
                </c:pt>
                <c:pt idx="27">
                  <c:v>0.143468008174815</c:v>
                </c:pt>
                <c:pt idx="28">
                  <c:v>0.13735261751296901</c:v>
                </c:pt>
                <c:pt idx="29">
                  <c:v>0.15063669234397101</c:v>
                </c:pt>
                <c:pt idx="30">
                  <c:v>0.159157365194151</c:v>
                </c:pt>
                <c:pt idx="31">
                  <c:v>0.14678509668291101</c:v>
                </c:pt>
                <c:pt idx="32">
                  <c:v>0.15392233925483401</c:v>
                </c:pt>
                <c:pt idx="33">
                  <c:v>0.15327778651155399</c:v>
                </c:pt>
                <c:pt idx="34">
                  <c:v>0.146046219147932</c:v>
                </c:pt>
                <c:pt idx="35">
                  <c:v>0.15008646439239101</c:v>
                </c:pt>
                <c:pt idx="36">
                  <c:v>0.153309228108787</c:v>
                </c:pt>
                <c:pt idx="37">
                  <c:v>0.15723942776293001</c:v>
                </c:pt>
                <c:pt idx="38">
                  <c:v>0.149190378871246</c:v>
                </c:pt>
                <c:pt idx="39">
                  <c:v>0.14848294293350101</c:v>
                </c:pt>
                <c:pt idx="40">
                  <c:v>0.14695802546769299</c:v>
                </c:pt>
                <c:pt idx="41">
                  <c:v>0.15434680081748101</c:v>
                </c:pt>
                <c:pt idx="42">
                  <c:v>0.15135984908033301</c:v>
                </c:pt>
                <c:pt idx="43">
                  <c:v>0.14897028769061399</c:v>
                </c:pt>
                <c:pt idx="44">
                  <c:v>0.15881150762458701</c:v>
                </c:pt>
                <c:pt idx="45">
                  <c:v>0.15964470995126501</c:v>
                </c:pt>
                <c:pt idx="46">
                  <c:v>0.15385945606036699</c:v>
                </c:pt>
                <c:pt idx="47">
                  <c:v>0.162615940889797</c:v>
                </c:pt>
                <c:pt idx="48">
                  <c:v>0.15351359849080301</c:v>
                </c:pt>
                <c:pt idx="49">
                  <c:v>0.16513126866844799</c:v>
                </c:pt>
                <c:pt idx="50">
                  <c:v>0.15555730231095699</c:v>
                </c:pt>
                <c:pt idx="51">
                  <c:v>0.14570036157836799</c:v>
                </c:pt>
                <c:pt idx="52">
                  <c:v>0.16898286432950699</c:v>
                </c:pt>
                <c:pt idx="53">
                  <c:v>0.15651627102656801</c:v>
                </c:pt>
                <c:pt idx="54">
                  <c:v>0.150432321961955</c:v>
                </c:pt>
                <c:pt idx="55">
                  <c:v>0.15635906304040201</c:v>
                </c:pt>
                <c:pt idx="56">
                  <c:v>0.152617512969658</c:v>
                </c:pt>
                <c:pt idx="57">
                  <c:v>0.158591416443955</c:v>
                </c:pt>
                <c:pt idx="58">
                  <c:v>0.163889325577739</c:v>
                </c:pt>
                <c:pt idx="59">
                  <c:v>0.15813551328407399</c:v>
                </c:pt>
                <c:pt idx="60">
                  <c:v>0.15983335953466399</c:v>
                </c:pt>
                <c:pt idx="61">
                  <c:v>0.15018078918409</c:v>
                </c:pt>
                <c:pt idx="62">
                  <c:v>0.14371954095268</c:v>
                </c:pt>
                <c:pt idx="63">
                  <c:v>0.149331866058795</c:v>
                </c:pt>
                <c:pt idx="64">
                  <c:v>0.14764974060682201</c:v>
                </c:pt>
                <c:pt idx="65">
                  <c:v>0.16370067599433999</c:v>
                </c:pt>
                <c:pt idx="66">
                  <c:v>0.160619399465492</c:v>
                </c:pt>
                <c:pt idx="67">
                  <c:v>0.16212859613268299</c:v>
                </c:pt>
                <c:pt idx="68">
                  <c:v>0.16851124037101001</c:v>
                </c:pt>
                <c:pt idx="69">
                  <c:v>0.151862914636063</c:v>
                </c:pt>
                <c:pt idx="70">
                  <c:v>0.15650055022795101</c:v>
                </c:pt>
                <c:pt idx="71">
                  <c:v>0.15173714824713</c:v>
                </c:pt>
                <c:pt idx="72">
                  <c:v>0.149457632447728</c:v>
                </c:pt>
                <c:pt idx="73">
                  <c:v>0.14810564376670299</c:v>
                </c:pt>
                <c:pt idx="74">
                  <c:v>0.171026568149661</c:v>
                </c:pt>
                <c:pt idx="75">
                  <c:v>0.15142273227479899</c:v>
                </c:pt>
                <c:pt idx="76">
                  <c:v>0.157459518943562</c:v>
                </c:pt>
                <c:pt idx="77">
                  <c:v>0.17085363936487899</c:v>
                </c:pt>
                <c:pt idx="78">
                  <c:v>0.160745165854425</c:v>
                </c:pt>
                <c:pt idx="79">
                  <c:v>0.17599434051249799</c:v>
                </c:pt>
                <c:pt idx="80">
                  <c:v>0.15937745637478301</c:v>
                </c:pt>
                <c:pt idx="81">
                  <c:v>0.162034271340984</c:v>
                </c:pt>
                <c:pt idx="82">
                  <c:v>0.15165854425404801</c:v>
                </c:pt>
                <c:pt idx="83">
                  <c:v>0.16038358748624401</c:v>
                </c:pt>
                <c:pt idx="84">
                  <c:v>0.15524288633862601</c:v>
                </c:pt>
                <c:pt idx="85">
                  <c:v>0.15228737619870999</c:v>
                </c:pt>
                <c:pt idx="86">
                  <c:v>0.17126238012891001</c:v>
                </c:pt>
                <c:pt idx="87">
                  <c:v>0.16565005502279501</c:v>
                </c:pt>
                <c:pt idx="88">
                  <c:v>0.16357490960540699</c:v>
                </c:pt>
                <c:pt idx="89">
                  <c:v>0.15868574123565399</c:v>
                </c:pt>
                <c:pt idx="90">
                  <c:v>0.153890897657601</c:v>
                </c:pt>
                <c:pt idx="91">
                  <c:v>0.157883980506209</c:v>
                </c:pt>
                <c:pt idx="92">
                  <c:v>0.17354189592831301</c:v>
                </c:pt>
                <c:pt idx="93">
                  <c:v>0.15984908033327999</c:v>
                </c:pt>
                <c:pt idx="94">
                  <c:v>0.16855840276685999</c:v>
                </c:pt>
                <c:pt idx="95">
                  <c:v>0.16294607766074501</c:v>
                </c:pt>
                <c:pt idx="96">
                  <c:v>0.16370067599433999</c:v>
                </c:pt>
                <c:pt idx="97">
                  <c:v>0.157050778179531</c:v>
                </c:pt>
                <c:pt idx="98">
                  <c:v>0.15939317717340001</c:v>
                </c:pt>
                <c:pt idx="99">
                  <c:v>0.17096368495519501</c:v>
                </c:pt>
                <c:pt idx="100">
                  <c:v>0.157333752554629</c:v>
                </c:pt>
                <c:pt idx="101">
                  <c:v>0.152177330608394</c:v>
                </c:pt>
                <c:pt idx="102">
                  <c:v>0.15829272127023999</c:v>
                </c:pt>
                <c:pt idx="103">
                  <c:v>0.168919981135041</c:v>
                </c:pt>
                <c:pt idx="104">
                  <c:v>0.16766231724571601</c:v>
                </c:pt>
                <c:pt idx="105">
                  <c:v>0.166043074988209</c:v>
                </c:pt>
                <c:pt idx="106">
                  <c:v>0.166734790127338</c:v>
                </c:pt>
                <c:pt idx="107">
                  <c:v>0.16071372425719199</c:v>
                </c:pt>
                <c:pt idx="108">
                  <c:v>0.150306555573023</c:v>
                </c:pt>
                <c:pt idx="109">
                  <c:v>0.153183461719855</c:v>
                </c:pt>
                <c:pt idx="110">
                  <c:v>0.14535450400880301</c:v>
                </c:pt>
                <c:pt idx="111">
                  <c:v>0.154158151234082</c:v>
                </c:pt>
                <c:pt idx="112">
                  <c:v>0.16668762773148799</c:v>
                </c:pt>
                <c:pt idx="113">
                  <c:v>0.150039301996541</c:v>
                </c:pt>
                <c:pt idx="114">
                  <c:v>0.16337053922339201</c:v>
                </c:pt>
                <c:pt idx="115">
                  <c:v>0.153576481685269</c:v>
                </c:pt>
                <c:pt idx="116">
                  <c:v>0.16542996384216299</c:v>
                </c:pt>
                <c:pt idx="117">
                  <c:v>0.15323062411570501</c:v>
                </c:pt>
                <c:pt idx="118">
                  <c:v>0.154048105643766</c:v>
                </c:pt>
                <c:pt idx="119">
                  <c:v>0.15414243043546599</c:v>
                </c:pt>
                <c:pt idx="120">
                  <c:v>0.16197138814651699</c:v>
                </c:pt>
                <c:pt idx="121">
                  <c:v>0.159047319603835</c:v>
                </c:pt>
                <c:pt idx="122">
                  <c:v>0.15756956453387799</c:v>
                </c:pt>
                <c:pt idx="123">
                  <c:v>0.14897028769061399</c:v>
                </c:pt>
                <c:pt idx="124">
                  <c:v>0.17055494419116399</c:v>
                </c:pt>
                <c:pt idx="125">
                  <c:v>0.15926741078446699</c:v>
                </c:pt>
                <c:pt idx="126">
                  <c:v>0.16898286432950699</c:v>
                </c:pt>
                <c:pt idx="127">
                  <c:v>0.16140543939632099</c:v>
                </c:pt>
                <c:pt idx="128">
                  <c:v>0.16167269297280301</c:v>
                </c:pt>
                <c:pt idx="129">
                  <c:v>0.15291620814337301</c:v>
                </c:pt>
                <c:pt idx="130">
                  <c:v>0.16961169627417</c:v>
                </c:pt>
                <c:pt idx="131">
                  <c:v>0.16256877849394699</c:v>
                </c:pt>
                <c:pt idx="132">
                  <c:v>0.15835560446470601</c:v>
                </c:pt>
                <c:pt idx="133">
                  <c:v>0.16698632290520299</c:v>
                </c:pt>
                <c:pt idx="134">
                  <c:v>0.163763559188806</c:v>
                </c:pt>
                <c:pt idx="135">
                  <c:v>0.17857255148561499</c:v>
                </c:pt>
                <c:pt idx="136">
                  <c:v>0.15382801446313399</c:v>
                </c:pt>
                <c:pt idx="137">
                  <c:v>0.17294450558088301</c:v>
                </c:pt>
                <c:pt idx="138">
                  <c:v>0.16039930828485999</c:v>
                </c:pt>
                <c:pt idx="139">
                  <c:v>0.164062254362521</c:v>
                </c:pt>
                <c:pt idx="140">
                  <c:v>0.17440653985222401</c:v>
                </c:pt>
                <c:pt idx="141">
                  <c:v>0.168181103600062</c:v>
                </c:pt>
                <c:pt idx="142">
                  <c:v>0.16068228265995901</c:v>
                </c:pt>
                <c:pt idx="143">
                  <c:v>0.159613268354032</c:v>
                </c:pt>
                <c:pt idx="144">
                  <c:v>0.16101241943090699</c:v>
                </c:pt>
                <c:pt idx="145">
                  <c:v>0.170067599434051</c:v>
                </c:pt>
                <c:pt idx="146">
                  <c:v>0.16182990095896799</c:v>
                </c:pt>
                <c:pt idx="147">
                  <c:v>0.172598648011318</c:v>
                </c:pt>
                <c:pt idx="148">
                  <c:v>0.151454173872032</c:v>
                </c:pt>
                <c:pt idx="149">
                  <c:v>0.16443955352931899</c:v>
                </c:pt>
                <c:pt idx="150">
                  <c:v>0.163496305612325</c:v>
                </c:pt>
                <c:pt idx="151">
                  <c:v>0.15785253890897599</c:v>
                </c:pt>
                <c:pt idx="152">
                  <c:v>0.17068071058009701</c:v>
                </c:pt>
                <c:pt idx="153">
                  <c:v>0.15912592359691799</c:v>
                </c:pt>
                <c:pt idx="154">
                  <c:v>0.17083791856626299</c:v>
                </c:pt>
                <c:pt idx="155">
                  <c:v>0.16164125137556901</c:v>
                </c:pt>
                <c:pt idx="156">
                  <c:v>0.15241314258764299</c:v>
                </c:pt>
                <c:pt idx="157">
                  <c:v>0.155745951894356</c:v>
                </c:pt>
                <c:pt idx="158">
                  <c:v>0.15411098883823199</c:v>
                </c:pt>
                <c:pt idx="159">
                  <c:v>0.15370224807420199</c:v>
                </c:pt>
                <c:pt idx="160">
                  <c:v>0.16555573023109499</c:v>
                </c:pt>
                <c:pt idx="161">
                  <c:v>0.16384216318188899</c:v>
                </c:pt>
                <c:pt idx="162">
                  <c:v>0.164455274327935</c:v>
                </c:pt>
                <c:pt idx="163">
                  <c:v>0.15855997484672199</c:v>
                </c:pt>
                <c:pt idx="164">
                  <c:v>0.15741235654771199</c:v>
                </c:pt>
                <c:pt idx="165">
                  <c:v>0.15480270397736201</c:v>
                </c:pt>
                <c:pt idx="166">
                  <c:v>0.16554000943247901</c:v>
                </c:pt>
                <c:pt idx="167">
                  <c:v>0.16558717182832799</c:v>
                </c:pt>
                <c:pt idx="168">
                  <c:v>0.16500550227951499</c:v>
                </c:pt>
                <c:pt idx="169">
                  <c:v>0.15253890897657599</c:v>
                </c:pt>
                <c:pt idx="170">
                  <c:v>0.154331080018864</c:v>
                </c:pt>
                <c:pt idx="171">
                  <c:v>0.165036943876748</c:v>
                </c:pt>
                <c:pt idx="172">
                  <c:v>0.15456689199811299</c:v>
                </c:pt>
                <c:pt idx="173">
                  <c:v>0.16480113189750001</c:v>
                </c:pt>
                <c:pt idx="174">
                  <c:v>0.14426976890425999</c:v>
                </c:pt>
                <c:pt idx="175">
                  <c:v>0.16310328564691001</c:v>
                </c:pt>
                <c:pt idx="176">
                  <c:v>0.163779279987423</c:v>
                </c:pt>
                <c:pt idx="177">
                  <c:v>0.16440811193208599</c:v>
                </c:pt>
                <c:pt idx="178">
                  <c:v>0.15852853324948901</c:v>
                </c:pt>
                <c:pt idx="179">
                  <c:v>0.16649897814808901</c:v>
                </c:pt>
                <c:pt idx="180">
                  <c:v>0.17145102971230899</c:v>
                </c:pt>
                <c:pt idx="181">
                  <c:v>0.17615154849866299</c:v>
                </c:pt>
                <c:pt idx="182">
                  <c:v>0.16997327464235101</c:v>
                </c:pt>
                <c:pt idx="183">
                  <c:v>0.17415500707435899</c:v>
                </c:pt>
                <c:pt idx="184">
                  <c:v>0.15771105172142699</c:v>
                </c:pt>
                <c:pt idx="185">
                  <c:v>0.161452601792171</c:v>
                </c:pt>
                <c:pt idx="186">
                  <c:v>0.18228265995912499</c:v>
                </c:pt>
                <c:pt idx="187">
                  <c:v>0.16324477283445901</c:v>
                </c:pt>
                <c:pt idx="188">
                  <c:v>0.16887281873919099</c:v>
                </c:pt>
                <c:pt idx="189">
                  <c:v>0.164612482314101</c:v>
                </c:pt>
                <c:pt idx="190">
                  <c:v>0.16998899544096799</c:v>
                </c:pt>
                <c:pt idx="191">
                  <c:v>0.16322905203584301</c:v>
                </c:pt>
                <c:pt idx="192">
                  <c:v>0.157035057380914</c:v>
                </c:pt>
                <c:pt idx="193">
                  <c:v>0.177786511554786</c:v>
                </c:pt>
                <c:pt idx="194">
                  <c:v>0.16423518314730301</c:v>
                </c:pt>
                <c:pt idx="195">
                  <c:v>0.16599591259235899</c:v>
                </c:pt>
                <c:pt idx="196">
                  <c:v>0.16208143373683301</c:v>
                </c:pt>
                <c:pt idx="197">
                  <c:v>0.15727086936016299</c:v>
                </c:pt>
                <c:pt idx="198">
                  <c:v>0.180616255305769</c:v>
                </c:pt>
                <c:pt idx="199">
                  <c:v>0.14708379185662601</c:v>
                </c:pt>
                <c:pt idx="200">
                  <c:v>0.16626316616884099</c:v>
                </c:pt>
                <c:pt idx="201">
                  <c:v>0.16382644238327301</c:v>
                </c:pt>
                <c:pt idx="202">
                  <c:v>0.156028926269454</c:v>
                </c:pt>
                <c:pt idx="203">
                  <c:v>0.155321490331708</c:v>
                </c:pt>
                <c:pt idx="204">
                  <c:v>0.17285018078918399</c:v>
                </c:pt>
                <c:pt idx="205">
                  <c:v>0.15110831630246799</c:v>
                </c:pt>
                <c:pt idx="206">
                  <c:v>0.174893884609338</c:v>
                </c:pt>
                <c:pt idx="207">
                  <c:v>0.17255148561546901</c:v>
                </c:pt>
                <c:pt idx="208">
                  <c:v>0.161326835403238</c:v>
                </c:pt>
                <c:pt idx="209">
                  <c:v>0.161892784153434</c:v>
                </c:pt>
                <c:pt idx="210">
                  <c:v>0.163166168841377</c:v>
                </c:pt>
                <c:pt idx="211">
                  <c:v>0.172630089608552</c:v>
                </c:pt>
                <c:pt idx="212">
                  <c:v>0.15524288633862601</c:v>
                </c:pt>
                <c:pt idx="213">
                  <c:v>0.16410941675837101</c:v>
                </c:pt>
                <c:pt idx="214">
                  <c:v>0.16153120578525301</c:v>
                </c:pt>
                <c:pt idx="215">
                  <c:v>0.16454959911963499</c:v>
                </c:pt>
                <c:pt idx="216">
                  <c:v>0.16010061311114601</c:v>
                </c:pt>
                <c:pt idx="217">
                  <c:v>0.16638893255777301</c:v>
                </c:pt>
                <c:pt idx="218">
                  <c:v>0.17885552586071299</c:v>
                </c:pt>
                <c:pt idx="219">
                  <c:v>0.168495519572394</c:v>
                </c:pt>
                <c:pt idx="220">
                  <c:v>0.169454488288005</c:v>
                </c:pt>
                <c:pt idx="221">
                  <c:v>0.15838704606193901</c:v>
                </c:pt>
                <c:pt idx="222">
                  <c:v>0.16986322905203499</c:v>
                </c:pt>
                <c:pt idx="223">
                  <c:v>0.15922024838861801</c:v>
                </c:pt>
                <c:pt idx="224">
                  <c:v>0.17479955981763801</c:v>
                </c:pt>
                <c:pt idx="225">
                  <c:v>0.16211287533406599</c:v>
                </c:pt>
                <c:pt idx="226">
                  <c:v>0.161484043389404</c:v>
                </c:pt>
                <c:pt idx="227">
                  <c:v>0.16442383273070199</c:v>
                </c:pt>
                <c:pt idx="228">
                  <c:v>0.165634334224178</c:v>
                </c:pt>
                <c:pt idx="229">
                  <c:v>0.180333280930671</c:v>
                </c:pt>
                <c:pt idx="230">
                  <c:v>0.16811822040559599</c:v>
                </c:pt>
                <c:pt idx="231">
                  <c:v>0.163905046376355</c:v>
                </c:pt>
                <c:pt idx="232">
                  <c:v>0.16854268196824301</c:v>
                </c:pt>
                <c:pt idx="233">
                  <c:v>0.169313001100455</c:v>
                </c:pt>
                <c:pt idx="234">
                  <c:v>0.17167112089294101</c:v>
                </c:pt>
                <c:pt idx="235">
                  <c:v>0.170743593774563</c:v>
                </c:pt>
                <c:pt idx="236">
                  <c:v>0.17324320075459801</c:v>
                </c:pt>
                <c:pt idx="237">
                  <c:v>0.15807263008960801</c:v>
                </c:pt>
                <c:pt idx="238">
                  <c:v>0.16838547398207801</c:v>
                </c:pt>
                <c:pt idx="239">
                  <c:v>0.16969030026725301</c:v>
                </c:pt>
                <c:pt idx="240">
                  <c:v>0.169313001100455</c:v>
                </c:pt>
                <c:pt idx="241">
                  <c:v>0.167190693287218</c:v>
                </c:pt>
                <c:pt idx="242">
                  <c:v>0.161908504952051</c:v>
                </c:pt>
                <c:pt idx="243">
                  <c:v>0.15555730231095699</c:v>
                </c:pt>
                <c:pt idx="244">
                  <c:v>0.166766231724571</c:v>
                </c:pt>
                <c:pt idx="245">
                  <c:v>0.175192579783052</c:v>
                </c:pt>
                <c:pt idx="246">
                  <c:v>0.15711366137399699</c:v>
                </c:pt>
                <c:pt idx="247">
                  <c:v>0.16307184404967701</c:v>
                </c:pt>
                <c:pt idx="248">
                  <c:v>0.16149976418802001</c:v>
                </c:pt>
                <c:pt idx="249">
                  <c:v>0.163480584813708</c:v>
                </c:pt>
                <c:pt idx="250">
                  <c:v>0.15483414557459499</c:v>
                </c:pt>
                <c:pt idx="251">
                  <c:v>0.138170099041031</c:v>
                </c:pt>
                <c:pt idx="252">
                  <c:v>0.15896871561075299</c:v>
                </c:pt>
                <c:pt idx="253">
                  <c:v>0.15535293192894101</c:v>
                </c:pt>
                <c:pt idx="254">
                  <c:v>0.171183776135827</c:v>
                </c:pt>
                <c:pt idx="255">
                  <c:v>0.17755069957553801</c:v>
                </c:pt>
                <c:pt idx="256">
                  <c:v>0.16851124037101001</c:v>
                </c:pt>
                <c:pt idx="257">
                  <c:v>0.16450243672378501</c:v>
                </c:pt>
                <c:pt idx="258">
                  <c:v>0.15942461877063299</c:v>
                </c:pt>
                <c:pt idx="259">
                  <c:v>0.162631661688413</c:v>
                </c:pt>
                <c:pt idx="260">
                  <c:v>0.172032699261122</c:v>
                </c:pt>
                <c:pt idx="261">
                  <c:v>0.153309228108787</c:v>
                </c:pt>
                <c:pt idx="262">
                  <c:v>0.168495519572394</c:v>
                </c:pt>
                <c:pt idx="263">
                  <c:v>0.158198396478541</c:v>
                </c:pt>
                <c:pt idx="264">
                  <c:v>0.16607451658544201</c:v>
                </c:pt>
                <c:pt idx="265">
                  <c:v>0.184499292564062</c:v>
                </c:pt>
                <c:pt idx="266">
                  <c:v>0.17366766231724501</c:v>
                </c:pt>
                <c:pt idx="267">
                  <c:v>0.15497563276214399</c:v>
                </c:pt>
                <c:pt idx="268">
                  <c:v>0.16453387832101801</c:v>
                </c:pt>
                <c:pt idx="269">
                  <c:v>0.16550856783524601</c:v>
                </c:pt>
                <c:pt idx="270">
                  <c:v>0.15700361578368099</c:v>
                </c:pt>
                <c:pt idx="271">
                  <c:v>0.176780380443326</c:v>
                </c:pt>
                <c:pt idx="272">
                  <c:v>0.16171985536865199</c:v>
                </c:pt>
                <c:pt idx="273">
                  <c:v>0.16168841377141899</c:v>
                </c:pt>
                <c:pt idx="274">
                  <c:v>0.17443798144945699</c:v>
                </c:pt>
                <c:pt idx="275">
                  <c:v>0.17225279044175401</c:v>
                </c:pt>
                <c:pt idx="276">
                  <c:v>0.17843106429806599</c:v>
                </c:pt>
                <c:pt idx="277">
                  <c:v>0.159314573180317</c:v>
                </c:pt>
                <c:pt idx="278">
                  <c:v>0.16539852224493001</c:v>
                </c:pt>
                <c:pt idx="279">
                  <c:v>0.16728501807891799</c:v>
                </c:pt>
                <c:pt idx="280">
                  <c:v>0.181339412042131</c:v>
                </c:pt>
                <c:pt idx="281">
                  <c:v>0.17168684169155701</c:v>
                </c:pt>
                <c:pt idx="282">
                  <c:v>0.16421946234868701</c:v>
                </c:pt>
                <c:pt idx="283">
                  <c:v>0.159754755541581</c:v>
                </c:pt>
                <c:pt idx="284">
                  <c:v>0.16997327464235101</c:v>
                </c:pt>
                <c:pt idx="285">
                  <c:v>0.16014777550699499</c:v>
                </c:pt>
                <c:pt idx="286">
                  <c:v>0.16522559346014701</c:v>
                </c:pt>
                <c:pt idx="287">
                  <c:v>0.17858827228423199</c:v>
                </c:pt>
                <c:pt idx="288">
                  <c:v>0.15922024838861801</c:v>
                </c:pt>
                <c:pt idx="289">
                  <c:v>0.166766231724571</c:v>
                </c:pt>
                <c:pt idx="290">
                  <c:v>0.16995755384373501</c:v>
                </c:pt>
                <c:pt idx="291">
                  <c:v>0.160194937902845</c:v>
                </c:pt>
                <c:pt idx="292">
                  <c:v>0.166326049363307</c:v>
                </c:pt>
                <c:pt idx="293">
                  <c:v>0.16638893255777301</c:v>
                </c:pt>
                <c:pt idx="294">
                  <c:v>0.15827700047162299</c:v>
                </c:pt>
                <c:pt idx="295">
                  <c:v>0.16184562175758499</c:v>
                </c:pt>
                <c:pt idx="296">
                  <c:v>0.162065712938217</c:v>
                </c:pt>
                <c:pt idx="297">
                  <c:v>0.17780223235340301</c:v>
                </c:pt>
                <c:pt idx="298">
                  <c:v>0.14937902845464501</c:v>
                </c:pt>
                <c:pt idx="299">
                  <c:v>0.15257035057380899</c:v>
                </c:pt>
                <c:pt idx="300">
                  <c:v>0.17726772520044001</c:v>
                </c:pt>
                <c:pt idx="301">
                  <c:v>0.168904260336425</c:v>
                </c:pt>
                <c:pt idx="302">
                  <c:v>0.17256720641408499</c:v>
                </c:pt>
                <c:pt idx="303">
                  <c:v>0.170193365822983</c:v>
                </c:pt>
                <c:pt idx="304">
                  <c:v>0.16341770161924199</c:v>
                </c:pt>
                <c:pt idx="305">
                  <c:v>0.16121678981292201</c:v>
                </c:pt>
                <c:pt idx="306">
                  <c:v>0.17923282502751101</c:v>
                </c:pt>
                <c:pt idx="307">
                  <c:v>0.15694073258921501</c:v>
                </c:pt>
                <c:pt idx="308">
                  <c:v>0.17044489860084799</c:v>
                </c:pt>
                <c:pt idx="309">
                  <c:v>0.164172299952837</c:v>
                </c:pt>
                <c:pt idx="310">
                  <c:v>0.15584027668605499</c:v>
                </c:pt>
                <c:pt idx="311">
                  <c:v>0.15878006602735401</c:v>
                </c:pt>
                <c:pt idx="312">
                  <c:v>0.174485143845307</c:v>
                </c:pt>
                <c:pt idx="313">
                  <c:v>0.16124823141015501</c:v>
                </c:pt>
                <c:pt idx="314">
                  <c:v>0.16656186134255599</c:v>
                </c:pt>
                <c:pt idx="315">
                  <c:v>0.168354032384845</c:v>
                </c:pt>
                <c:pt idx="316">
                  <c:v>0.16909290991982301</c:v>
                </c:pt>
                <c:pt idx="317">
                  <c:v>0.15684640779751599</c:v>
                </c:pt>
                <c:pt idx="318">
                  <c:v>0.163040402452444</c:v>
                </c:pt>
                <c:pt idx="319">
                  <c:v>0.17656028926269399</c:v>
                </c:pt>
                <c:pt idx="320">
                  <c:v>0.161767017764502</c:v>
                </c:pt>
                <c:pt idx="321">
                  <c:v>0.17281873919195001</c:v>
                </c:pt>
                <c:pt idx="322">
                  <c:v>0.17272441440025099</c:v>
                </c:pt>
                <c:pt idx="323">
                  <c:v>0.16810249960698001</c:v>
                </c:pt>
                <c:pt idx="324">
                  <c:v>0.157758214117277</c:v>
                </c:pt>
                <c:pt idx="325">
                  <c:v>0.17473667662317199</c:v>
                </c:pt>
                <c:pt idx="326">
                  <c:v>0.16437667033485301</c:v>
                </c:pt>
                <c:pt idx="327">
                  <c:v>0.165036943876748</c:v>
                </c:pt>
                <c:pt idx="328">
                  <c:v>0.163181889639993</c:v>
                </c:pt>
                <c:pt idx="329">
                  <c:v>0.16899858512812399</c:v>
                </c:pt>
                <c:pt idx="330">
                  <c:v>0.163889325577739</c:v>
                </c:pt>
                <c:pt idx="331">
                  <c:v>0.159173085992768</c:v>
                </c:pt>
                <c:pt idx="332">
                  <c:v>0.16186134255620099</c:v>
                </c:pt>
                <c:pt idx="333">
                  <c:v>0.16865272755855901</c:v>
                </c:pt>
                <c:pt idx="334">
                  <c:v>0.17423361106744201</c:v>
                </c:pt>
                <c:pt idx="335">
                  <c:v>0.167473667662317</c:v>
                </c:pt>
                <c:pt idx="336">
                  <c:v>0.15566734790127301</c:v>
                </c:pt>
                <c:pt idx="337">
                  <c:v>0.16398365036943799</c:v>
                </c:pt>
                <c:pt idx="338">
                  <c:v>0.169030026725357</c:v>
                </c:pt>
                <c:pt idx="339">
                  <c:v>0.15942461877063299</c:v>
                </c:pt>
                <c:pt idx="340">
                  <c:v>0.16124823141015501</c:v>
                </c:pt>
                <c:pt idx="341">
                  <c:v>0.16542996384216299</c:v>
                </c:pt>
                <c:pt idx="342">
                  <c:v>0.15525860713724199</c:v>
                </c:pt>
                <c:pt idx="343">
                  <c:v>0.17398207828957701</c:v>
                </c:pt>
                <c:pt idx="344">
                  <c:v>0.154755541581512</c:v>
                </c:pt>
                <c:pt idx="345">
                  <c:v>0.162034271340984</c:v>
                </c:pt>
                <c:pt idx="346">
                  <c:v>0.15964470995126501</c:v>
                </c:pt>
                <c:pt idx="347">
                  <c:v>0.16552428863386201</c:v>
                </c:pt>
                <c:pt idx="348">
                  <c:v>0.16796101241943001</c:v>
                </c:pt>
                <c:pt idx="349">
                  <c:v>0.17723628360320701</c:v>
                </c:pt>
                <c:pt idx="350">
                  <c:v>0.17127810092752699</c:v>
                </c:pt>
                <c:pt idx="351">
                  <c:v>0.16222292092438201</c:v>
                </c:pt>
                <c:pt idx="352">
                  <c:v>0.15907876120106901</c:v>
                </c:pt>
                <c:pt idx="353">
                  <c:v>0.17387203269926099</c:v>
                </c:pt>
                <c:pt idx="354">
                  <c:v>0.15964470995126501</c:v>
                </c:pt>
                <c:pt idx="355">
                  <c:v>0.15898443640936899</c:v>
                </c:pt>
                <c:pt idx="356">
                  <c:v>0.16494261908504901</c:v>
                </c:pt>
                <c:pt idx="357">
                  <c:v>0.16209715453545001</c:v>
                </c:pt>
                <c:pt idx="358">
                  <c:v>0.161468322590787</c:v>
                </c:pt>
                <c:pt idx="359">
                  <c:v>0.176890426033642</c:v>
                </c:pt>
                <c:pt idx="360">
                  <c:v>0.17008332023266701</c:v>
                </c:pt>
                <c:pt idx="361">
                  <c:v>0.17451658544254001</c:v>
                </c:pt>
                <c:pt idx="362">
                  <c:v>0.16280459047319601</c:v>
                </c:pt>
                <c:pt idx="363">
                  <c:v>0.17799088193680199</c:v>
                </c:pt>
                <c:pt idx="364">
                  <c:v>0.16112246502122299</c:v>
                </c:pt>
                <c:pt idx="365">
                  <c:v>0.16514698946706399</c:v>
                </c:pt>
                <c:pt idx="366">
                  <c:v>0.15857569564533799</c:v>
                </c:pt>
                <c:pt idx="367">
                  <c:v>0.16671906932872099</c:v>
                </c:pt>
                <c:pt idx="368">
                  <c:v>0.165178431064298</c:v>
                </c:pt>
                <c:pt idx="369">
                  <c:v>0.17308599276843201</c:v>
                </c:pt>
                <c:pt idx="370">
                  <c:v>0.16374783839019</c:v>
                </c:pt>
                <c:pt idx="371">
                  <c:v>0.17057066498978099</c:v>
                </c:pt>
                <c:pt idx="372">
                  <c:v>0.15250746737934201</c:v>
                </c:pt>
                <c:pt idx="373">
                  <c:v>0.16736362207200101</c:v>
                </c:pt>
                <c:pt idx="374">
                  <c:v>0.17358905832416199</c:v>
                </c:pt>
                <c:pt idx="375">
                  <c:v>0.16936016349630501</c:v>
                </c:pt>
                <c:pt idx="376">
                  <c:v>0.16522559346014701</c:v>
                </c:pt>
                <c:pt idx="377">
                  <c:v>0.161767017764502</c:v>
                </c:pt>
                <c:pt idx="378">
                  <c:v>0.16750510925955001</c:v>
                </c:pt>
                <c:pt idx="379">
                  <c:v>0.15907876120106901</c:v>
                </c:pt>
                <c:pt idx="380">
                  <c:v>0.161484043389404</c:v>
                </c:pt>
                <c:pt idx="381">
                  <c:v>0.172347115233453</c:v>
                </c:pt>
                <c:pt idx="382">
                  <c:v>0.15580883508882201</c:v>
                </c:pt>
                <c:pt idx="383">
                  <c:v>0.16326049363307599</c:v>
                </c:pt>
                <c:pt idx="384">
                  <c:v>0.15723942776293001</c:v>
                </c:pt>
                <c:pt idx="385">
                  <c:v>0.16014777550699499</c:v>
                </c:pt>
                <c:pt idx="386">
                  <c:v>0.16337053922339201</c:v>
                </c:pt>
                <c:pt idx="387">
                  <c:v>0.17024052821883301</c:v>
                </c:pt>
                <c:pt idx="388">
                  <c:v>0.16296179845936101</c:v>
                </c:pt>
                <c:pt idx="389">
                  <c:v>0.15269611696274099</c:v>
                </c:pt>
                <c:pt idx="390">
                  <c:v>0.17373054551171099</c:v>
                </c:pt>
                <c:pt idx="391">
                  <c:v>0.15989624272913</c:v>
                </c:pt>
                <c:pt idx="392">
                  <c:v>0.163920767174972</c:v>
                </c:pt>
                <c:pt idx="393">
                  <c:v>0.16154692658386999</c:v>
                </c:pt>
                <c:pt idx="394">
                  <c:v>0.161908504952051</c:v>
                </c:pt>
                <c:pt idx="395">
                  <c:v>0.16393648797358901</c:v>
                </c:pt>
                <c:pt idx="396">
                  <c:v>0.164769690300267</c:v>
                </c:pt>
                <c:pt idx="397">
                  <c:v>0.16697060210658701</c:v>
                </c:pt>
                <c:pt idx="398">
                  <c:v>0.16250589529948101</c:v>
                </c:pt>
                <c:pt idx="399">
                  <c:v>0.15953466436094901</c:v>
                </c:pt>
                <c:pt idx="400">
                  <c:v>0.17145102971230899</c:v>
                </c:pt>
                <c:pt idx="401">
                  <c:v>0.15341927369910299</c:v>
                </c:pt>
                <c:pt idx="402">
                  <c:v>0.163339097626159</c:v>
                </c:pt>
                <c:pt idx="403">
                  <c:v>0.159880521930514</c:v>
                </c:pt>
                <c:pt idx="404">
                  <c:v>0.16629460776607399</c:v>
                </c:pt>
                <c:pt idx="405">
                  <c:v>0.169313001100455</c:v>
                </c:pt>
                <c:pt idx="406">
                  <c:v>0.166593302939789</c:v>
                </c:pt>
                <c:pt idx="407">
                  <c:v>0.16544568464077899</c:v>
                </c:pt>
                <c:pt idx="408">
                  <c:v>0.173211759157365</c:v>
                </c:pt>
                <c:pt idx="409">
                  <c:v>0.175915736519415</c:v>
                </c:pt>
                <c:pt idx="410">
                  <c:v>0.16198710894513399</c:v>
                </c:pt>
                <c:pt idx="411">
                  <c:v>0.16282031127181201</c:v>
                </c:pt>
                <c:pt idx="412">
                  <c:v>0.16958025467693699</c:v>
                </c:pt>
                <c:pt idx="413">
                  <c:v>0.16766231724571601</c:v>
                </c:pt>
                <c:pt idx="414">
                  <c:v>0.16382644238327301</c:v>
                </c:pt>
                <c:pt idx="415">
                  <c:v>0.179798773777707</c:v>
                </c:pt>
                <c:pt idx="416">
                  <c:v>0.16698632290520299</c:v>
                </c:pt>
                <c:pt idx="417">
                  <c:v>0.17612010690143001</c:v>
                </c:pt>
                <c:pt idx="418">
                  <c:v>0.16814966200282899</c:v>
                </c:pt>
                <c:pt idx="419">
                  <c:v>0.174327935859141</c:v>
                </c:pt>
                <c:pt idx="420">
                  <c:v>0.15755384373526099</c:v>
                </c:pt>
                <c:pt idx="421">
                  <c:v>0.17615154849866299</c:v>
                </c:pt>
                <c:pt idx="422">
                  <c:v>0.182942933501021</c:v>
                </c:pt>
                <c:pt idx="423">
                  <c:v>0.176355918880679</c:v>
                </c:pt>
                <c:pt idx="424">
                  <c:v>0.166184562175758</c:v>
                </c:pt>
                <c:pt idx="425">
                  <c:v>0.16269454488287999</c:v>
                </c:pt>
                <c:pt idx="426">
                  <c:v>0.15766388932557701</c:v>
                </c:pt>
                <c:pt idx="427">
                  <c:v>0.18338311586228501</c:v>
                </c:pt>
                <c:pt idx="428">
                  <c:v>0.17901273384687899</c:v>
                </c:pt>
                <c:pt idx="429">
                  <c:v>0.165885867002043</c:v>
                </c:pt>
                <c:pt idx="430">
                  <c:v>0.16050935387517601</c:v>
                </c:pt>
                <c:pt idx="431">
                  <c:v>0.161059581826756</c:v>
                </c:pt>
                <c:pt idx="432">
                  <c:v>0.173793428706178</c:v>
                </c:pt>
                <c:pt idx="433">
                  <c:v>0.180631976104386</c:v>
                </c:pt>
                <c:pt idx="434">
                  <c:v>0.14741392862757399</c:v>
                </c:pt>
                <c:pt idx="435">
                  <c:v>0.16868416915579301</c:v>
                </c:pt>
                <c:pt idx="436">
                  <c:v>0.161201069014305</c:v>
                </c:pt>
                <c:pt idx="437">
                  <c:v>0.17786511554786899</c:v>
                </c:pt>
                <c:pt idx="438">
                  <c:v>0.13664518157522401</c:v>
                </c:pt>
                <c:pt idx="439">
                  <c:v>0.16368495519572299</c:v>
                </c:pt>
                <c:pt idx="440">
                  <c:v>0.15110831630246799</c:v>
                </c:pt>
                <c:pt idx="441">
                  <c:v>0.16679767332180401</c:v>
                </c:pt>
                <c:pt idx="442">
                  <c:v>0.15624901745008599</c:v>
                </c:pt>
                <c:pt idx="443">
                  <c:v>0.16370067599433999</c:v>
                </c:pt>
                <c:pt idx="444">
                  <c:v>0.16071372425719199</c:v>
                </c:pt>
                <c:pt idx="445">
                  <c:v>0.16500550227951499</c:v>
                </c:pt>
                <c:pt idx="446">
                  <c:v>0.162301524917465</c:v>
                </c:pt>
                <c:pt idx="447">
                  <c:v>0.16211287533406599</c:v>
                </c:pt>
                <c:pt idx="448">
                  <c:v>0.167473667662317</c:v>
                </c:pt>
                <c:pt idx="449">
                  <c:v>0.161169627417072</c:v>
                </c:pt>
                <c:pt idx="450">
                  <c:v>0.16414085835560399</c:v>
                </c:pt>
                <c:pt idx="451">
                  <c:v>0.161767017764502</c:v>
                </c:pt>
                <c:pt idx="452">
                  <c:v>0.171608237698475</c:v>
                </c:pt>
                <c:pt idx="453">
                  <c:v>0.18025467693758801</c:v>
                </c:pt>
                <c:pt idx="454">
                  <c:v>0.16041502908347699</c:v>
                </c:pt>
                <c:pt idx="455">
                  <c:v>0.167913850023581</c:v>
                </c:pt>
                <c:pt idx="456">
                  <c:v>0.17401351988680999</c:v>
                </c:pt>
                <c:pt idx="457">
                  <c:v>0.166341770161924</c:v>
                </c:pt>
                <c:pt idx="458">
                  <c:v>0.174029240685426</c:v>
                </c:pt>
                <c:pt idx="459">
                  <c:v>0.17351045433108001</c:v>
                </c:pt>
                <c:pt idx="460">
                  <c:v>0.15882722842320299</c:v>
                </c:pt>
                <c:pt idx="461">
                  <c:v>0.179940260965257</c:v>
                </c:pt>
                <c:pt idx="462">
                  <c:v>0.162065712938217</c:v>
                </c:pt>
                <c:pt idx="463">
                  <c:v>0.17207986165697201</c:v>
                </c:pt>
                <c:pt idx="464">
                  <c:v>0.163606351202641</c:v>
                </c:pt>
                <c:pt idx="465">
                  <c:v>0.17583713252633201</c:v>
                </c:pt>
                <c:pt idx="466">
                  <c:v>0.16494261908504901</c:v>
                </c:pt>
                <c:pt idx="467">
                  <c:v>0.16467536550856701</c:v>
                </c:pt>
                <c:pt idx="468">
                  <c:v>0.18927841534349901</c:v>
                </c:pt>
                <c:pt idx="469">
                  <c:v>0.16640465335638999</c:v>
                </c:pt>
                <c:pt idx="470">
                  <c:v>0.175632762144316</c:v>
                </c:pt>
                <c:pt idx="471">
                  <c:v>0.159204527590001</c:v>
                </c:pt>
                <c:pt idx="472">
                  <c:v>0.163024681653828</c:v>
                </c:pt>
                <c:pt idx="473">
                  <c:v>0.16805533721113</c:v>
                </c:pt>
                <c:pt idx="474">
                  <c:v>0.164046533563905</c:v>
                </c:pt>
                <c:pt idx="475">
                  <c:v>0.16758371325263299</c:v>
                </c:pt>
                <c:pt idx="476">
                  <c:v>0.17972016978462499</c:v>
                </c:pt>
                <c:pt idx="477">
                  <c:v>0.153875176858984</c:v>
                </c:pt>
                <c:pt idx="478">
                  <c:v>0.16260022009118</c:v>
                </c:pt>
                <c:pt idx="479">
                  <c:v>0.17324320075459801</c:v>
                </c:pt>
                <c:pt idx="480">
                  <c:v>0.16409369595975401</c:v>
                </c:pt>
                <c:pt idx="481">
                  <c:v>0.16679767332180401</c:v>
                </c:pt>
                <c:pt idx="482">
                  <c:v>0.163889325577739</c:v>
                </c:pt>
                <c:pt idx="483">
                  <c:v>0.158905832416286</c:v>
                </c:pt>
                <c:pt idx="484">
                  <c:v>0.16579154221034401</c:v>
                </c:pt>
                <c:pt idx="485">
                  <c:v>0.167347901273384</c:v>
                </c:pt>
                <c:pt idx="486">
                  <c:v>0.159597547555415</c:v>
                </c:pt>
                <c:pt idx="487">
                  <c:v>0.14632919352303</c:v>
                </c:pt>
                <c:pt idx="488">
                  <c:v>0.164172299952837</c:v>
                </c:pt>
                <c:pt idx="489">
                  <c:v>0.17050778179531501</c:v>
                </c:pt>
                <c:pt idx="490">
                  <c:v>0.17454802703977301</c:v>
                </c:pt>
                <c:pt idx="491">
                  <c:v>0.17667033485301001</c:v>
                </c:pt>
                <c:pt idx="492">
                  <c:v>0.166734790127338</c:v>
                </c:pt>
                <c:pt idx="493">
                  <c:v>0.158166954881307</c:v>
                </c:pt>
                <c:pt idx="494">
                  <c:v>0.17857255148561499</c:v>
                </c:pt>
                <c:pt idx="495">
                  <c:v>0.166609023738405</c:v>
                </c:pt>
                <c:pt idx="496">
                  <c:v>0.159456060367866</c:v>
                </c:pt>
                <c:pt idx="497">
                  <c:v>0.17112089294136101</c:v>
                </c:pt>
                <c:pt idx="498">
                  <c:v>0.15683068699889899</c:v>
                </c:pt>
                <c:pt idx="499">
                  <c:v>0.165760100613111</c:v>
                </c:pt>
                <c:pt idx="500">
                  <c:v>0.18586700204370299</c:v>
                </c:pt>
                <c:pt idx="501">
                  <c:v>0.16906146832259</c:v>
                </c:pt>
                <c:pt idx="502">
                  <c:v>0.16513126866844799</c:v>
                </c:pt>
                <c:pt idx="503">
                  <c:v>0.16981606665618601</c:v>
                </c:pt>
                <c:pt idx="504">
                  <c:v>0.178478226693916</c:v>
                </c:pt>
                <c:pt idx="505">
                  <c:v>0.167882408426348</c:v>
                </c:pt>
                <c:pt idx="506">
                  <c:v>0.15906304040245201</c:v>
                </c:pt>
                <c:pt idx="507">
                  <c:v>0.166483257349473</c:v>
                </c:pt>
                <c:pt idx="508">
                  <c:v>0.16266310328564601</c:v>
                </c:pt>
                <c:pt idx="509">
                  <c:v>0.16008489231252901</c:v>
                </c:pt>
                <c:pt idx="510">
                  <c:v>0.17814808992296799</c:v>
                </c:pt>
                <c:pt idx="511">
                  <c:v>0.17140386731645901</c:v>
                </c:pt>
                <c:pt idx="512">
                  <c:v>0.163464864015091</c:v>
                </c:pt>
                <c:pt idx="513">
                  <c:v>0.158324162867473</c:v>
                </c:pt>
                <c:pt idx="514">
                  <c:v>0.175082534192737</c:v>
                </c:pt>
                <c:pt idx="515">
                  <c:v>0.17630875648482899</c:v>
                </c:pt>
                <c:pt idx="516">
                  <c:v>0.17868259707593101</c:v>
                </c:pt>
                <c:pt idx="517">
                  <c:v>0.16961169627417</c:v>
                </c:pt>
                <c:pt idx="518">
                  <c:v>0.16942304669077099</c:v>
                </c:pt>
                <c:pt idx="519">
                  <c:v>0.15252318817795901</c:v>
                </c:pt>
                <c:pt idx="520">
                  <c:v>0.163339097626159</c:v>
                </c:pt>
                <c:pt idx="521">
                  <c:v>0.17621443169313</c:v>
                </c:pt>
                <c:pt idx="522">
                  <c:v>0.163339097626159</c:v>
                </c:pt>
                <c:pt idx="523">
                  <c:v>0.16668762773148799</c:v>
                </c:pt>
                <c:pt idx="524">
                  <c:v>0.167332180474768</c:v>
                </c:pt>
                <c:pt idx="525">
                  <c:v>0.16880993554472501</c:v>
                </c:pt>
                <c:pt idx="526">
                  <c:v>0.161735576167269</c:v>
                </c:pt>
                <c:pt idx="527">
                  <c:v>0.16514698946706399</c:v>
                </c:pt>
                <c:pt idx="528">
                  <c:v>0.17094796415657901</c:v>
                </c:pt>
                <c:pt idx="529">
                  <c:v>0.15925168998585101</c:v>
                </c:pt>
                <c:pt idx="530">
                  <c:v>0.17470523502593899</c:v>
                </c:pt>
                <c:pt idx="531">
                  <c:v>0.16428234554315299</c:v>
                </c:pt>
                <c:pt idx="532">
                  <c:v>0.15951894356233201</c:v>
                </c:pt>
                <c:pt idx="533">
                  <c:v>0.15821411727715701</c:v>
                </c:pt>
                <c:pt idx="534">
                  <c:v>0.16626316616884099</c:v>
                </c:pt>
                <c:pt idx="535">
                  <c:v>0.16456531991825099</c:v>
                </c:pt>
                <c:pt idx="536">
                  <c:v>0.156013205470837</c:v>
                </c:pt>
                <c:pt idx="537">
                  <c:v>0.18144945763244699</c:v>
                </c:pt>
                <c:pt idx="538">
                  <c:v>0.17992454016664</c:v>
                </c:pt>
                <c:pt idx="539">
                  <c:v>0.171608237698475</c:v>
                </c:pt>
                <c:pt idx="540">
                  <c:v>0.177487816381072</c:v>
                </c:pt>
                <c:pt idx="541">
                  <c:v>0.161484043389404</c:v>
                </c:pt>
                <c:pt idx="542">
                  <c:v>0.16415657915422099</c:v>
                </c:pt>
                <c:pt idx="543">
                  <c:v>0.15378085206728501</c:v>
                </c:pt>
                <c:pt idx="544">
                  <c:v>0.167615154849866</c:v>
                </c:pt>
                <c:pt idx="545">
                  <c:v>0.17094796415657901</c:v>
                </c:pt>
                <c:pt idx="546">
                  <c:v>0.15140701147618199</c:v>
                </c:pt>
                <c:pt idx="547">
                  <c:v>0.177472095582455</c:v>
                </c:pt>
                <c:pt idx="548">
                  <c:v>0.16366923439710701</c:v>
                </c:pt>
                <c:pt idx="549">
                  <c:v>0.17237855683068701</c:v>
                </c:pt>
                <c:pt idx="550">
                  <c:v>0.17945291620814299</c:v>
                </c:pt>
                <c:pt idx="551">
                  <c:v>0.15439396321333099</c:v>
                </c:pt>
                <c:pt idx="552">
                  <c:v>0.16021065870146201</c:v>
                </c:pt>
                <c:pt idx="553">
                  <c:v>0.165335639050463</c:v>
                </c:pt>
                <c:pt idx="554">
                  <c:v>0.16109102342398901</c:v>
                </c:pt>
                <c:pt idx="555">
                  <c:v>0.17772362836031999</c:v>
                </c:pt>
                <c:pt idx="556">
                  <c:v>0.16420374155007</c:v>
                </c:pt>
                <c:pt idx="557">
                  <c:v>0.165162710265681</c:v>
                </c:pt>
                <c:pt idx="558">
                  <c:v>0.16425090394592001</c:v>
                </c:pt>
                <c:pt idx="559">
                  <c:v>0.16899858512812399</c:v>
                </c:pt>
                <c:pt idx="560">
                  <c:v>0.164911177487816</c:v>
                </c:pt>
                <c:pt idx="561">
                  <c:v>0.18069485929885201</c:v>
                </c:pt>
                <c:pt idx="562">
                  <c:v>0.172504323219619</c:v>
                </c:pt>
                <c:pt idx="563">
                  <c:v>0.17253576481685201</c:v>
                </c:pt>
                <c:pt idx="564">
                  <c:v>0.17984593617355699</c:v>
                </c:pt>
                <c:pt idx="565">
                  <c:v>0.15786825970759299</c:v>
                </c:pt>
                <c:pt idx="566">
                  <c:v>0.17143530891369199</c:v>
                </c:pt>
                <c:pt idx="567">
                  <c:v>0.16598019179374299</c:v>
                </c:pt>
                <c:pt idx="568">
                  <c:v>0.162458732903631</c:v>
                </c:pt>
                <c:pt idx="569">
                  <c:v>0.18415343499449699</c:v>
                </c:pt>
                <c:pt idx="570">
                  <c:v>0.17412356547712601</c:v>
                </c:pt>
                <c:pt idx="571">
                  <c:v>0.16101241943090699</c:v>
                </c:pt>
                <c:pt idx="572">
                  <c:v>0.16242729130639799</c:v>
                </c:pt>
                <c:pt idx="573">
                  <c:v>0.162317245716082</c:v>
                </c:pt>
                <c:pt idx="574">
                  <c:v>0.16327621443169299</c:v>
                </c:pt>
                <c:pt idx="575">
                  <c:v>0.17274013519886799</c:v>
                </c:pt>
                <c:pt idx="576">
                  <c:v>0.16910863071844001</c:v>
                </c:pt>
                <c:pt idx="577">
                  <c:v>0.17141958811507599</c:v>
                </c:pt>
                <c:pt idx="578">
                  <c:v>0.17181260808049001</c:v>
                </c:pt>
                <c:pt idx="579">
                  <c:v>0.16198710894513399</c:v>
                </c:pt>
                <c:pt idx="580">
                  <c:v>0.168039616412513</c:v>
                </c:pt>
                <c:pt idx="581">
                  <c:v>0.15035371796887201</c:v>
                </c:pt>
                <c:pt idx="582">
                  <c:v>0.17467379342870601</c:v>
                </c:pt>
                <c:pt idx="583">
                  <c:v>0.16396792957082201</c:v>
                </c:pt>
                <c:pt idx="584">
                  <c:v>0.171058009746895</c:v>
                </c:pt>
                <c:pt idx="585">
                  <c:v>0.17297594717811601</c:v>
                </c:pt>
                <c:pt idx="586">
                  <c:v>0.165602892626945</c:v>
                </c:pt>
                <c:pt idx="587">
                  <c:v>0.16010061311114601</c:v>
                </c:pt>
                <c:pt idx="588">
                  <c:v>0.17013048262851699</c:v>
                </c:pt>
                <c:pt idx="589">
                  <c:v>0.15824555887439001</c:v>
                </c:pt>
                <c:pt idx="590">
                  <c:v>0.165917308599276</c:v>
                </c:pt>
                <c:pt idx="591">
                  <c:v>0.17170256249017399</c:v>
                </c:pt>
                <c:pt idx="592">
                  <c:v>0.16437667033485301</c:v>
                </c:pt>
                <c:pt idx="593">
                  <c:v>0.15686212859613199</c:v>
                </c:pt>
                <c:pt idx="594">
                  <c:v>0.180364722527904</c:v>
                </c:pt>
                <c:pt idx="595">
                  <c:v>0.17097940575381201</c:v>
                </c:pt>
                <c:pt idx="596">
                  <c:v>0.17866687627731401</c:v>
                </c:pt>
                <c:pt idx="597">
                  <c:v>0.16242729130639799</c:v>
                </c:pt>
                <c:pt idx="598">
                  <c:v>0.17538122936645101</c:v>
                </c:pt>
                <c:pt idx="599">
                  <c:v>0.16256877849394699</c:v>
                </c:pt>
                <c:pt idx="600">
                  <c:v>0.17612010690143001</c:v>
                </c:pt>
                <c:pt idx="601">
                  <c:v>0.15557302310957299</c:v>
                </c:pt>
                <c:pt idx="602">
                  <c:v>0.17344757113661299</c:v>
                </c:pt>
                <c:pt idx="603">
                  <c:v>0.169627417072787</c:v>
                </c:pt>
                <c:pt idx="604">
                  <c:v>0.172504323219619</c:v>
                </c:pt>
                <c:pt idx="605">
                  <c:v>0.17044489860084799</c:v>
                </c:pt>
                <c:pt idx="606">
                  <c:v>0.17195409526803901</c:v>
                </c:pt>
                <c:pt idx="607">
                  <c:v>0.172457160823769</c:v>
                </c:pt>
                <c:pt idx="608">
                  <c:v>0.17553843735261701</c:v>
                </c:pt>
                <c:pt idx="609">
                  <c:v>0.185631190064455</c:v>
                </c:pt>
                <c:pt idx="610">
                  <c:v>0.17523974217890201</c:v>
                </c:pt>
                <c:pt idx="611">
                  <c:v>0.16714353089136899</c:v>
                </c:pt>
                <c:pt idx="612">
                  <c:v>0.16766231724571601</c:v>
                </c:pt>
                <c:pt idx="613">
                  <c:v>0.16987894985065199</c:v>
                </c:pt>
                <c:pt idx="614">
                  <c:v>0.17080647696903001</c:v>
                </c:pt>
                <c:pt idx="615">
                  <c:v>0.18239270554944101</c:v>
                </c:pt>
                <c:pt idx="616">
                  <c:v>0.17302310957396599</c:v>
                </c:pt>
                <c:pt idx="617">
                  <c:v>0.18148089922968</c:v>
                </c:pt>
                <c:pt idx="618">
                  <c:v>0.150023581197924</c:v>
                </c:pt>
                <c:pt idx="619">
                  <c:v>0.174217890268825</c:v>
                </c:pt>
                <c:pt idx="620">
                  <c:v>0.170916522559346</c:v>
                </c:pt>
                <c:pt idx="621">
                  <c:v>0.16566577582141101</c:v>
                </c:pt>
                <c:pt idx="622">
                  <c:v>0.16269454488287999</c:v>
                </c:pt>
                <c:pt idx="623">
                  <c:v>0.163339097626159</c:v>
                </c:pt>
                <c:pt idx="624">
                  <c:v>0.16470680710579999</c:v>
                </c:pt>
                <c:pt idx="625">
                  <c:v>0.172048420059739</c:v>
                </c:pt>
                <c:pt idx="626">
                  <c:v>0.15728659015877999</c:v>
                </c:pt>
                <c:pt idx="627">
                  <c:v>0.166043074988209</c:v>
                </c:pt>
                <c:pt idx="628">
                  <c:v>0.16657758214117199</c:v>
                </c:pt>
                <c:pt idx="629">
                  <c:v>0.164188020751454</c:v>
                </c:pt>
                <c:pt idx="630">
                  <c:v>0.16778808363464801</c:v>
                </c:pt>
                <c:pt idx="631">
                  <c:v>0.185222449300424</c:v>
                </c:pt>
                <c:pt idx="632">
                  <c:v>0.17141958811507599</c:v>
                </c:pt>
                <c:pt idx="633">
                  <c:v>0.16256877849394699</c:v>
                </c:pt>
                <c:pt idx="634">
                  <c:v>0.16250589529948101</c:v>
                </c:pt>
                <c:pt idx="635">
                  <c:v>0.18484515013362601</c:v>
                </c:pt>
                <c:pt idx="636">
                  <c:v>0.15753812293664499</c:v>
                </c:pt>
                <c:pt idx="637">
                  <c:v>0.16225436252161601</c:v>
                </c:pt>
                <c:pt idx="638">
                  <c:v>0.16110674422260601</c:v>
                </c:pt>
                <c:pt idx="639">
                  <c:v>0.174170727872975</c:v>
                </c:pt>
                <c:pt idx="640">
                  <c:v>0.16044647068071</c:v>
                </c:pt>
                <c:pt idx="641">
                  <c:v>0.16909290991982301</c:v>
                </c:pt>
                <c:pt idx="642">
                  <c:v>0.172205628045904</c:v>
                </c:pt>
                <c:pt idx="643">
                  <c:v>0.17465807263008901</c:v>
                </c:pt>
                <c:pt idx="644">
                  <c:v>0.161326835403238</c:v>
                </c:pt>
                <c:pt idx="645">
                  <c:v>0.17223706964313701</c:v>
                </c:pt>
                <c:pt idx="646">
                  <c:v>0.166027354189592</c:v>
                </c:pt>
                <c:pt idx="647">
                  <c:v>0.16379500078603901</c:v>
                </c:pt>
                <c:pt idx="648">
                  <c:v>0.164329507939003</c:v>
                </c:pt>
                <c:pt idx="649">
                  <c:v>0.16528847665461399</c:v>
                </c:pt>
                <c:pt idx="650">
                  <c:v>0.171608237698475</c:v>
                </c:pt>
                <c:pt idx="651">
                  <c:v>0.159911963527747</c:v>
                </c:pt>
                <c:pt idx="652">
                  <c:v>0.172755855997484</c:v>
                </c:pt>
                <c:pt idx="653">
                  <c:v>0.168071058009746</c:v>
                </c:pt>
                <c:pt idx="654">
                  <c:v>0.172488602421002</c:v>
                </c:pt>
                <c:pt idx="655">
                  <c:v>0.171058009746895</c:v>
                </c:pt>
                <c:pt idx="656">
                  <c:v>0.175208300581669</c:v>
                </c:pt>
                <c:pt idx="657">
                  <c:v>0.17992454016664</c:v>
                </c:pt>
                <c:pt idx="658">
                  <c:v>0.16615312057852499</c:v>
                </c:pt>
                <c:pt idx="659">
                  <c:v>0.15400094324791599</c:v>
                </c:pt>
                <c:pt idx="660">
                  <c:v>0.18313158308442001</c:v>
                </c:pt>
                <c:pt idx="661">
                  <c:v>0.16860556516271</c:v>
                </c:pt>
                <c:pt idx="662">
                  <c:v>0.17058638578839799</c:v>
                </c:pt>
                <c:pt idx="663">
                  <c:v>0.17451658544254001</c:v>
                </c:pt>
                <c:pt idx="664">
                  <c:v>0.170916522559346</c:v>
                </c:pt>
                <c:pt idx="665">
                  <c:v>0.16928155950322199</c:v>
                </c:pt>
                <c:pt idx="666">
                  <c:v>0.150762458732903</c:v>
                </c:pt>
                <c:pt idx="667">
                  <c:v>0.17025624901745001</c:v>
                </c:pt>
                <c:pt idx="668">
                  <c:v>0.17665461405439301</c:v>
                </c:pt>
                <c:pt idx="669">
                  <c:v>0.16242729130639799</c:v>
                </c:pt>
                <c:pt idx="670">
                  <c:v>0.17152963370539201</c:v>
                </c:pt>
                <c:pt idx="671">
                  <c:v>0.162773148875962</c:v>
                </c:pt>
                <c:pt idx="672">
                  <c:v>0.172472881622386</c:v>
                </c:pt>
                <c:pt idx="673">
                  <c:v>0.16307184404967701</c:v>
                </c:pt>
                <c:pt idx="674">
                  <c:v>0.15958182675679899</c:v>
                </c:pt>
                <c:pt idx="675">
                  <c:v>0.163889325577739</c:v>
                </c:pt>
                <c:pt idx="676">
                  <c:v>0.16267882408426301</c:v>
                </c:pt>
                <c:pt idx="677">
                  <c:v>0.16640465335638999</c:v>
                </c:pt>
                <c:pt idx="678">
                  <c:v>0.172598648011318</c:v>
                </c:pt>
                <c:pt idx="679">
                  <c:v>0.17795944033956901</c:v>
                </c:pt>
                <c:pt idx="680">
                  <c:v>0.15543153592202399</c:v>
                </c:pt>
                <c:pt idx="681">
                  <c:v>0.16568149662002801</c:v>
                </c:pt>
                <c:pt idx="682">
                  <c:v>0.17556987894984999</c:v>
                </c:pt>
                <c:pt idx="683">
                  <c:v>0.15978619713881401</c:v>
                </c:pt>
                <c:pt idx="684">
                  <c:v>0.162773148875962</c:v>
                </c:pt>
                <c:pt idx="685">
                  <c:v>0.173180317560132</c:v>
                </c:pt>
                <c:pt idx="686">
                  <c:v>0.15308913692815501</c:v>
                </c:pt>
                <c:pt idx="687">
                  <c:v>0.15967615154849801</c:v>
                </c:pt>
                <c:pt idx="688">
                  <c:v>0.16186134255620099</c:v>
                </c:pt>
                <c:pt idx="689">
                  <c:v>0.18012891054865501</c:v>
                </c:pt>
                <c:pt idx="690">
                  <c:v>0.15950322276371601</c:v>
                </c:pt>
                <c:pt idx="691">
                  <c:v>0.16797673321804699</c:v>
                </c:pt>
                <c:pt idx="692">
                  <c:v>0.16193994654928401</c:v>
                </c:pt>
                <c:pt idx="693">
                  <c:v>0.15849709165225501</c:v>
                </c:pt>
                <c:pt idx="694">
                  <c:v>0.17165540009432401</c:v>
                </c:pt>
                <c:pt idx="695">
                  <c:v>0.17096368495519501</c:v>
                </c:pt>
                <c:pt idx="696">
                  <c:v>0.17288162238641699</c:v>
                </c:pt>
                <c:pt idx="697">
                  <c:v>0.16959597547555399</c:v>
                </c:pt>
                <c:pt idx="698">
                  <c:v>0.190913378399622</c:v>
                </c:pt>
                <c:pt idx="699">
                  <c:v>0.165618613425562</c:v>
                </c:pt>
                <c:pt idx="700">
                  <c:v>0.16414085835560399</c:v>
                </c:pt>
                <c:pt idx="701">
                  <c:v>0.160918094639207</c:v>
                </c:pt>
                <c:pt idx="702">
                  <c:v>0.171749724886024</c:v>
                </c:pt>
                <c:pt idx="703">
                  <c:v>0.183917623015249</c:v>
                </c:pt>
                <c:pt idx="704">
                  <c:v>0.17652884766546101</c:v>
                </c:pt>
                <c:pt idx="705">
                  <c:v>0.17110517214274401</c:v>
                </c:pt>
                <c:pt idx="706">
                  <c:v>0.16285175286904499</c:v>
                </c:pt>
                <c:pt idx="707">
                  <c:v>0.17185977047633999</c:v>
                </c:pt>
                <c:pt idx="708">
                  <c:v>0.16008489231252901</c:v>
                </c:pt>
                <c:pt idx="709">
                  <c:v>0.15983335953466399</c:v>
                </c:pt>
                <c:pt idx="710">
                  <c:v>0.177472095582455</c:v>
                </c:pt>
                <c:pt idx="711">
                  <c:v>0.16153120578525301</c:v>
                </c:pt>
                <c:pt idx="712">
                  <c:v>0.16099669863228999</c:v>
                </c:pt>
                <c:pt idx="713">
                  <c:v>0.165162710265681</c:v>
                </c:pt>
                <c:pt idx="714">
                  <c:v>0.18712466593302901</c:v>
                </c:pt>
                <c:pt idx="715">
                  <c:v>0.171891212073573</c:v>
                </c:pt>
                <c:pt idx="716">
                  <c:v>0.169171513912906</c:v>
                </c:pt>
                <c:pt idx="717">
                  <c:v>0.16137399779908801</c:v>
                </c:pt>
                <c:pt idx="718">
                  <c:v>0.172771576796101</c:v>
                </c:pt>
                <c:pt idx="719">
                  <c:v>0.159487501965099</c:v>
                </c:pt>
                <c:pt idx="720">
                  <c:v>0.166923439710737</c:v>
                </c:pt>
                <c:pt idx="721">
                  <c:v>0.17083791856626299</c:v>
                </c:pt>
                <c:pt idx="722">
                  <c:v>0.16300896085521099</c:v>
                </c:pt>
                <c:pt idx="723">
                  <c:v>0.17291306398365</c:v>
                </c:pt>
                <c:pt idx="724">
                  <c:v>0.15426819682439799</c:v>
                </c:pt>
                <c:pt idx="725">
                  <c:v>0.172928784782266</c:v>
                </c:pt>
                <c:pt idx="726">
                  <c:v>0.166593302939789</c:v>
                </c:pt>
                <c:pt idx="727">
                  <c:v>0.17366766231724501</c:v>
                </c:pt>
                <c:pt idx="728">
                  <c:v>0.160194937902845</c:v>
                </c:pt>
                <c:pt idx="729">
                  <c:v>0.15722370696431301</c:v>
                </c:pt>
                <c:pt idx="730">
                  <c:v>0.16483257349473299</c:v>
                </c:pt>
                <c:pt idx="731">
                  <c:v>0.17398207828957701</c:v>
                </c:pt>
                <c:pt idx="732">
                  <c:v>0.160918094639207</c:v>
                </c:pt>
                <c:pt idx="733">
                  <c:v>0.16695488130797001</c:v>
                </c:pt>
                <c:pt idx="734">
                  <c:v>0.158905832416286</c:v>
                </c:pt>
                <c:pt idx="735">
                  <c:v>0.18688885395377999</c:v>
                </c:pt>
                <c:pt idx="736">
                  <c:v>0.17795944033956901</c:v>
                </c:pt>
                <c:pt idx="737">
                  <c:v>0.161468322590787</c:v>
                </c:pt>
                <c:pt idx="738">
                  <c:v>0.16428234554315299</c:v>
                </c:pt>
                <c:pt idx="739">
                  <c:v>0.16228580411884899</c:v>
                </c:pt>
                <c:pt idx="740">
                  <c:v>0.15467693758842899</c:v>
                </c:pt>
                <c:pt idx="741">
                  <c:v>0.16044647068071</c:v>
                </c:pt>
                <c:pt idx="742">
                  <c:v>0.16113818581983899</c:v>
                </c:pt>
                <c:pt idx="743">
                  <c:v>0.172598648011318</c:v>
                </c:pt>
                <c:pt idx="744">
                  <c:v>0.159456060367866</c:v>
                </c:pt>
                <c:pt idx="745">
                  <c:v>0.18787926426662399</c:v>
                </c:pt>
                <c:pt idx="746">
                  <c:v>0.15878006602735401</c:v>
                </c:pt>
                <c:pt idx="747">
                  <c:v>0.17176544568464</c:v>
                </c:pt>
                <c:pt idx="748">
                  <c:v>0.16025782109731099</c:v>
                </c:pt>
                <c:pt idx="749">
                  <c:v>0.16830686998899499</c:v>
                </c:pt>
                <c:pt idx="750">
                  <c:v>0.17214274485143799</c:v>
                </c:pt>
                <c:pt idx="751">
                  <c:v>0.18482942933501001</c:v>
                </c:pt>
                <c:pt idx="752">
                  <c:v>0.162317245716082</c:v>
                </c:pt>
                <c:pt idx="753">
                  <c:v>0.178038044332652</c:v>
                </c:pt>
                <c:pt idx="754">
                  <c:v>0.16401509196667099</c:v>
                </c:pt>
                <c:pt idx="755">
                  <c:v>0.16764659644709901</c:v>
                </c:pt>
                <c:pt idx="756">
                  <c:v>0.16492689828643201</c:v>
                </c:pt>
                <c:pt idx="757">
                  <c:v>0.17038201540638201</c:v>
                </c:pt>
                <c:pt idx="758">
                  <c:v>0.16879421474610901</c:v>
                </c:pt>
                <c:pt idx="759">
                  <c:v>0.166734790127338</c:v>
                </c:pt>
                <c:pt idx="760">
                  <c:v>0.16269454488287999</c:v>
                </c:pt>
                <c:pt idx="761">
                  <c:v>0.15736519415186201</c:v>
                </c:pt>
                <c:pt idx="762">
                  <c:v>0.17412356547712601</c:v>
                </c:pt>
                <c:pt idx="763">
                  <c:v>0.17258292721270199</c:v>
                </c:pt>
                <c:pt idx="764">
                  <c:v>0.16415657915422099</c:v>
                </c:pt>
                <c:pt idx="765">
                  <c:v>0.15964470995126501</c:v>
                </c:pt>
                <c:pt idx="766">
                  <c:v>0.168637006759943</c:v>
                </c:pt>
                <c:pt idx="767">
                  <c:v>0.17454802703977301</c:v>
                </c:pt>
                <c:pt idx="768">
                  <c:v>0.16198710894513399</c:v>
                </c:pt>
                <c:pt idx="769">
                  <c:v>0.161609809778336</c:v>
                </c:pt>
                <c:pt idx="770">
                  <c:v>0.157475239742178</c:v>
                </c:pt>
                <c:pt idx="771">
                  <c:v>0.172630089608552</c:v>
                </c:pt>
                <c:pt idx="772">
                  <c:v>0.166483257349473</c:v>
                </c:pt>
                <c:pt idx="773">
                  <c:v>0.15437824241471401</c:v>
                </c:pt>
                <c:pt idx="774">
                  <c:v>0.18083634648640101</c:v>
                </c:pt>
                <c:pt idx="775">
                  <c:v>0.17016192422574999</c:v>
                </c:pt>
                <c:pt idx="776">
                  <c:v>0.16970602106586999</c:v>
                </c:pt>
                <c:pt idx="777">
                  <c:v>0.16638893255777301</c:v>
                </c:pt>
                <c:pt idx="778">
                  <c:v>0.156311900644552</c:v>
                </c:pt>
                <c:pt idx="779">
                  <c:v>0.16544568464077899</c:v>
                </c:pt>
                <c:pt idx="780">
                  <c:v>0.166483257349473</c:v>
                </c:pt>
                <c:pt idx="781">
                  <c:v>0.15955038515956599</c:v>
                </c:pt>
                <c:pt idx="782">
                  <c:v>0.17967300738877501</c:v>
                </c:pt>
                <c:pt idx="783">
                  <c:v>0.16901430592674099</c:v>
                </c:pt>
                <c:pt idx="784">
                  <c:v>0.164628203112718</c:v>
                </c:pt>
                <c:pt idx="785">
                  <c:v>0.171199496934444</c:v>
                </c:pt>
                <c:pt idx="786">
                  <c:v>0.15052664675365501</c:v>
                </c:pt>
                <c:pt idx="787">
                  <c:v>0.15926741078446699</c:v>
                </c:pt>
                <c:pt idx="788">
                  <c:v>0.175051092595503</c:v>
                </c:pt>
                <c:pt idx="789">
                  <c:v>0.167615154849866</c:v>
                </c:pt>
                <c:pt idx="790">
                  <c:v>0.17959440339569199</c:v>
                </c:pt>
                <c:pt idx="791">
                  <c:v>0.16269454488287999</c:v>
                </c:pt>
                <c:pt idx="792">
                  <c:v>0.17014620342713399</c:v>
                </c:pt>
                <c:pt idx="793">
                  <c:v>0.161201069014305</c:v>
                </c:pt>
                <c:pt idx="794">
                  <c:v>0.16701776450243599</c:v>
                </c:pt>
                <c:pt idx="795">
                  <c:v>0.16282031127181201</c:v>
                </c:pt>
                <c:pt idx="796">
                  <c:v>0.169501650683854</c:v>
                </c:pt>
                <c:pt idx="797">
                  <c:v>0.17222134884452101</c:v>
                </c:pt>
                <c:pt idx="798">
                  <c:v>0.18148089922968</c:v>
                </c:pt>
                <c:pt idx="799">
                  <c:v>0.167190693287218</c:v>
                </c:pt>
                <c:pt idx="800">
                  <c:v>0.165885867002043</c:v>
                </c:pt>
                <c:pt idx="801">
                  <c:v>0.17173400408740699</c:v>
                </c:pt>
                <c:pt idx="802">
                  <c:v>0.16739506366923401</c:v>
                </c:pt>
                <c:pt idx="803">
                  <c:v>0.15606036786668701</c:v>
                </c:pt>
                <c:pt idx="804">
                  <c:v>0.17467379342870601</c:v>
                </c:pt>
                <c:pt idx="805">
                  <c:v>0.17083791856626299</c:v>
                </c:pt>
                <c:pt idx="806">
                  <c:v>0.17126238012891001</c:v>
                </c:pt>
                <c:pt idx="807">
                  <c:v>0.17038201540638201</c:v>
                </c:pt>
                <c:pt idx="808">
                  <c:v>0.163763559188806</c:v>
                </c:pt>
                <c:pt idx="809">
                  <c:v>0.182644238327307</c:v>
                </c:pt>
                <c:pt idx="810">
                  <c:v>0.16899858512812399</c:v>
                </c:pt>
                <c:pt idx="811">
                  <c:v>0.17212702405282099</c:v>
                </c:pt>
                <c:pt idx="812">
                  <c:v>0.176890426033642</c:v>
                </c:pt>
                <c:pt idx="813">
                  <c:v>0.16253733689671401</c:v>
                </c:pt>
                <c:pt idx="814">
                  <c:v>0.16579154221034401</c:v>
                </c:pt>
                <c:pt idx="815">
                  <c:v>0.15992768432636301</c:v>
                </c:pt>
                <c:pt idx="816">
                  <c:v>0.153340669706021</c:v>
                </c:pt>
                <c:pt idx="817">
                  <c:v>0.17481528061625501</c:v>
                </c:pt>
                <c:pt idx="818">
                  <c:v>0.15763244772834401</c:v>
                </c:pt>
                <c:pt idx="819">
                  <c:v>0.17182832887910701</c:v>
                </c:pt>
                <c:pt idx="820">
                  <c:v>0.18111932086149901</c:v>
                </c:pt>
                <c:pt idx="821">
                  <c:v>0.16049363307656</c:v>
                </c:pt>
                <c:pt idx="822">
                  <c:v>0.16322905203584301</c:v>
                </c:pt>
                <c:pt idx="823">
                  <c:v>0.165634334224178</c:v>
                </c:pt>
                <c:pt idx="824">
                  <c:v>0.166766231724571</c:v>
                </c:pt>
                <c:pt idx="825">
                  <c:v>0.157019336582298</c:v>
                </c:pt>
                <c:pt idx="826">
                  <c:v>0.16278886967457901</c:v>
                </c:pt>
                <c:pt idx="827">
                  <c:v>0.17695330922810801</c:v>
                </c:pt>
                <c:pt idx="828">
                  <c:v>0.163181889639993</c:v>
                </c:pt>
                <c:pt idx="829">
                  <c:v>0.17887124665932999</c:v>
                </c:pt>
                <c:pt idx="830">
                  <c:v>0.160603678666876</c:v>
                </c:pt>
                <c:pt idx="831">
                  <c:v>0.17296022637950001</c:v>
                </c:pt>
                <c:pt idx="832">
                  <c:v>0.159487501965099</c:v>
                </c:pt>
                <c:pt idx="833">
                  <c:v>0.17446942304669</c:v>
                </c:pt>
                <c:pt idx="834">
                  <c:v>0.15288476654614</c:v>
                </c:pt>
                <c:pt idx="835">
                  <c:v>0.17141958811507599</c:v>
                </c:pt>
                <c:pt idx="836">
                  <c:v>0.164486715925169</c:v>
                </c:pt>
                <c:pt idx="837">
                  <c:v>0.15697217418644799</c:v>
                </c:pt>
                <c:pt idx="838">
                  <c:v>0.17516113818581899</c:v>
                </c:pt>
                <c:pt idx="839">
                  <c:v>0.17343185033799699</c:v>
                </c:pt>
                <c:pt idx="840">
                  <c:v>0.182785725514856</c:v>
                </c:pt>
                <c:pt idx="841">
                  <c:v>0.18069485929885201</c:v>
                </c:pt>
                <c:pt idx="842">
                  <c:v>0.16398365036943799</c:v>
                </c:pt>
                <c:pt idx="843">
                  <c:v>0.16094953623644001</c:v>
                </c:pt>
                <c:pt idx="844">
                  <c:v>0.17500393019965399</c:v>
                </c:pt>
                <c:pt idx="845">
                  <c:v>0.17373054551171099</c:v>
                </c:pt>
                <c:pt idx="846">
                  <c:v>0.15753812293664499</c:v>
                </c:pt>
                <c:pt idx="847">
                  <c:v>0.16613739977990799</c:v>
                </c:pt>
                <c:pt idx="848">
                  <c:v>0.17066498978148001</c:v>
                </c:pt>
                <c:pt idx="849">
                  <c:v>0.16428234554315299</c:v>
                </c:pt>
                <c:pt idx="850">
                  <c:v>0.178902688256563</c:v>
                </c:pt>
                <c:pt idx="851">
                  <c:v>0.189231252947649</c:v>
                </c:pt>
                <c:pt idx="852">
                  <c:v>0.17236283603207</c:v>
                </c:pt>
                <c:pt idx="853">
                  <c:v>0.15525860713724199</c:v>
                </c:pt>
                <c:pt idx="854">
                  <c:v>0.16987894985065199</c:v>
                </c:pt>
                <c:pt idx="855">
                  <c:v>0.17569564533878301</c:v>
                </c:pt>
                <c:pt idx="856">
                  <c:v>0.17497248860242101</c:v>
                </c:pt>
                <c:pt idx="857">
                  <c:v>0.16697060210658701</c:v>
                </c:pt>
                <c:pt idx="858">
                  <c:v>0.15356076088665299</c:v>
                </c:pt>
                <c:pt idx="859">
                  <c:v>0.16657758214117199</c:v>
                </c:pt>
                <c:pt idx="860">
                  <c:v>0.16429806634176999</c:v>
                </c:pt>
                <c:pt idx="861">
                  <c:v>0.16443955352931899</c:v>
                </c:pt>
                <c:pt idx="862">
                  <c:v>0.15384373526175099</c:v>
                </c:pt>
                <c:pt idx="863">
                  <c:v>0.158748624430121</c:v>
                </c:pt>
                <c:pt idx="864">
                  <c:v>0.17368338311586201</c:v>
                </c:pt>
                <c:pt idx="865">
                  <c:v>0.17909133783996201</c:v>
                </c:pt>
                <c:pt idx="866">
                  <c:v>0.165194151862914</c:v>
                </c:pt>
                <c:pt idx="867">
                  <c:v>0.16943876748938799</c:v>
                </c:pt>
                <c:pt idx="868">
                  <c:v>0.16478541109888301</c:v>
                </c:pt>
                <c:pt idx="869">
                  <c:v>0.16642037415500699</c:v>
                </c:pt>
                <c:pt idx="870">
                  <c:v>0.15635906304040201</c:v>
                </c:pt>
                <c:pt idx="871">
                  <c:v>0.16642037415500699</c:v>
                </c:pt>
                <c:pt idx="872">
                  <c:v>0.157585285332494</c:v>
                </c:pt>
                <c:pt idx="873">
                  <c:v>0.175742807734632</c:v>
                </c:pt>
                <c:pt idx="874">
                  <c:v>0.17258292721270199</c:v>
                </c:pt>
                <c:pt idx="875">
                  <c:v>0.15236598019179301</c:v>
                </c:pt>
                <c:pt idx="876">
                  <c:v>0.184342084577896</c:v>
                </c:pt>
                <c:pt idx="877">
                  <c:v>0.177189121207357</c:v>
                </c:pt>
                <c:pt idx="878">
                  <c:v>0.165885867002043</c:v>
                </c:pt>
                <c:pt idx="879">
                  <c:v>0.17465807263008901</c:v>
                </c:pt>
                <c:pt idx="880">
                  <c:v>0.159314573180317</c:v>
                </c:pt>
                <c:pt idx="881">
                  <c:v>0.16429806634176999</c:v>
                </c:pt>
                <c:pt idx="882">
                  <c:v>0.16814966200282899</c:v>
                </c:pt>
                <c:pt idx="883">
                  <c:v>0.164455274327935</c:v>
                </c:pt>
                <c:pt idx="884">
                  <c:v>0.169894670649268</c:v>
                </c:pt>
                <c:pt idx="885">
                  <c:v>0.17266153120578501</c:v>
                </c:pt>
                <c:pt idx="886">
                  <c:v>0.182612796730073</c:v>
                </c:pt>
                <c:pt idx="887">
                  <c:v>0.17627731488759599</c:v>
                </c:pt>
                <c:pt idx="888">
                  <c:v>0.16214431693129999</c:v>
                </c:pt>
                <c:pt idx="889">
                  <c:v>0.15609180946392001</c:v>
                </c:pt>
                <c:pt idx="890">
                  <c:v>0.163905046376355</c:v>
                </c:pt>
                <c:pt idx="891">
                  <c:v>0.17281873919195001</c:v>
                </c:pt>
                <c:pt idx="892">
                  <c:v>0.17237855683068701</c:v>
                </c:pt>
                <c:pt idx="893">
                  <c:v>0.16607451658544201</c:v>
                </c:pt>
                <c:pt idx="894">
                  <c:v>0.16942304669077099</c:v>
                </c:pt>
                <c:pt idx="895">
                  <c:v>0.162773148875962</c:v>
                </c:pt>
                <c:pt idx="896">
                  <c:v>0.16961169627417</c:v>
                </c:pt>
                <c:pt idx="897">
                  <c:v>0.17479955981763801</c:v>
                </c:pt>
                <c:pt idx="898">
                  <c:v>0.18438924697374601</c:v>
                </c:pt>
                <c:pt idx="899">
                  <c:v>0.18011318975003901</c:v>
                </c:pt>
                <c:pt idx="900">
                  <c:v>0.16398365036943799</c:v>
                </c:pt>
                <c:pt idx="901">
                  <c:v>0.17368338311586201</c:v>
                </c:pt>
                <c:pt idx="902">
                  <c:v>0.17294450558088301</c:v>
                </c:pt>
                <c:pt idx="903">
                  <c:v>0.16800817481527999</c:v>
                </c:pt>
                <c:pt idx="904">
                  <c:v>0.175900015720798</c:v>
                </c:pt>
                <c:pt idx="905">
                  <c:v>0.16027354189592799</c:v>
                </c:pt>
                <c:pt idx="906">
                  <c:v>0.16096525703505701</c:v>
                </c:pt>
                <c:pt idx="907">
                  <c:v>0.16569721741864399</c:v>
                </c:pt>
                <c:pt idx="908">
                  <c:v>0.17701619242257499</c:v>
                </c:pt>
                <c:pt idx="909">
                  <c:v>0.166640465335639</c:v>
                </c:pt>
                <c:pt idx="910">
                  <c:v>0.171073730545511</c:v>
                </c:pt>
                <c:pt idx="911">
                  <c:v>0.16637321175915701</c:v>
                </c:pt>
                <c:pt idx="912">
                  <c:v>0.173337525546297</c:v>
                </c:pt>
                <c:pt idx="913">
                  <c:v>0.175632762144316</c:v>
                </c:pt>
                <c:pt idx="914">
                  <c:v>0.157302310957396</c:v>
                </c:pt>
                <c:pt idx="915">
                  <c:v>0.17751925797830501</c:v>
                </c:pt>
                <c:pt idx="916">
                  <c:v>0.15626473824870299</c:v>
                </c:pt>
                <c:pt idx="917">
                  <c:v>0.172331394434837</c:v>
                </c:pt>
                <c:pt idx="918">
                  <c:v>0.16654614054393899</c:v>
                </c:pt>
                <c:pt idx="919">
                  <c:v>0.17325892155321401</c:v>
                </c:pt>
                <c:pt idx="920">
                  <c:v>0.15953466436094901</c:v>
                </c:pt>
                <c:pt idx="921">
                  <c:v>0.15969187234711499</c:v>
                </c:pt>
                <c:pt idx="922">
                  <c:v>0.16260022009118</c:v>
                </c:pt>
                <c:pt idx="923">
                  <c:v>0.17341612953937999</c:v>
                </c:pt>
                <c:pt idx="924">
                  <c:v>0.172928784782266</c:v>
                </c:pt>
                <c:pt idx="925">
                  <c:v>0.18860242100298599</c:v>
                </c:pt>
                <c:pt idx="926">
                  <c:v>0.16635749096054001</c:v>
                </c:pt>
                <c:pt idx="927">
                  <c:v>0.164738248703034</c:v>
                </c:pt>
                <c:pt idx="928">
                  <c:v>0.16227008332023199</c:v>
                </c:pt>
                <c:pt idx="929">
                  <c:v>0.15618613425562</c:v>
                </c:pt>
                <c:pt idx="930">
                  <c:v>0.16610595818267501</c:v>
                </c:pt>
                <c:pt idx="931">
                  <c:v>0.16956453387832099</c:v>
                </c:pt>
                <c:pt idx="932">
                  <c:v>0.18478226693916</c:v>
                </c:pt>
                <c:pt idx="933">
                  <c:v>0.16178273856311901</c:v>
                </c:pt>
                <c:pt idx="934">
                  <c:v>0.16778808363464801</c:v>
                </c:pt>
                <c:pt idx="935">
                  <c:v>0.175632762144316</c:v>
                </c:pt>
                <c:pt idx="936">
                  <c:v>0.16873133155164199</c:v>
                </c:pt>
                <c:pt idx="937">
                  <c:v>0.16714353089136899</c:v>
                </c:pt>
                <c:pt idx="938">
                  <c:v>0.17860399308284799</c:v>
                </c:pt>
                <c:pt idx="939">
                  <c:v>0.17297594717811601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87-4B33-94E4-13AECECBC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7716639"/>
        <c:axId val="1247717119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0.00E+00</c:formatCode>
                <c:ptCount val="940"/>
                <c:pt idx="0">
                  <c:v>47.647661209106403</c:v>
                </c:pt>
                <c:pt idx="1">
                  <c:v>47.101448774337698</c:v>
                </c:pt>
                <c:pt idx="2">
                  <c:v>46.4505422115325</c:v>
                </c:pt>
                <c:pt idx="3">
                  <c:v>47.523842573165801</c:v>
                </c:pt>
                <c:pt idx="4">
                  <c:v>46.840658903121899</c:v>
                </c:pt>
                <c:pt idx="5">
                  <c:v>48.683257579803403</c:v>
                </c:pt>
                <c:pt idx="6">
                  <c:v>48.973463058471602</c:v>
                </c:pt>
                <c:pt idx="7">
                  <c:v>48.180519819259601</c:v>
                </c:pt>
                <c:pt idx="8">
                  <c:v>47.319734096527</c:v>
                </c:pt>
                <c:pt idx="9">
                  <c:v>46.7497780323028</c:v>
                </c:pt>
                <c:pt idx="10">
                  <c:v>47.257312297821002</c:v>
                </c:pt>
                <c:pt idx="11">
                  <c:v>47.556833505630401</c:v>
                </c:pt>
                <c:pt idx="12">
                  <c:v>46.921190977096501</c:v>
                </c:pt>
                <c:pt idx="13">
                  <c:v>46.768900394439598</c:v>
                </c:pt>
                <c:pt idx="14">
                  <c:v>46.6766324043273</c:v>
                </c:pt>
                <c:pt idx="15">
                  <c:v>46.613275051116901</c:v>
                </c:pt>
                <c:pt idx="16">
                  <c:v>47.198987960815401</c:v>
                </c:pt>
                <c:pt idx="17">
                  <c:v>46.8074145317077</c:v>
                </c:pt>
                <c:pt idx="18">
                  <c:v>47.121085405349703</c:v>
                </c:pt>
                <c:pt idx="19">
                  <c:v>46.571468114852898</c:v>
                </c:pt>
                <c:pt idx="20">
                  <c:v>46.029208183288503</c:v>
                </c:pt>
                <c:pt idx="21">
                  <c:v>46.291807651519697</c:v>
                </c:pt>
                <c:pt idx="22">
                  <c:v>46.609820604324298</c:v>
                </c:pt>
                <c:pt idx="23">
                  <c:v>46.252808570861802</c:v>
                </c:pt>
                <c:pt idx="24">
                  <c:v>46.487020015716503</c:v>
                </c:pt>
                <c:pt idx="25">
                  <c:v>46.027601957321103</c:v>
                </c:pt>
                <c:pt idx="26">
                  <c:v>46.034086704254101</c:v>
                </c:pt>
                <c:pt idx="27">
                  <c:v>45.738117933273301</c:v>
                </c:pt>
                <c:pt idx="28">
                  <c:v>46.121315717697101</c:v>
                </c:pt>
                <c:pt idx="29">
                  <c:v>45.4271464347839</c:v>
                </c:pt>
                <c:pt idx="30">
                  <c:v>44.9268734455108</c:v>
                </c:pt>
                <c:pt idx="31">
                  <c:v>45.616878271102898</c:v>
                </c:pt>
                <c:pt idx="32">
                  <c:v>45.178920269012401</c:v>
                </c:pt>
                <c:pt idx="33">
                  <c:v>45.276182174682603</c:v>
                </c:pt>
                <c:pt idx="34">
                  <c:v>45.639544010162297</c:v>
                </c:pt>
                <c:pt idx="35">
                  <c:v>45.632625102996798</c:v>
                </c:pt>
                <c:pt idx="36">
                  <c:v>45.383262872695902</c:v>
                </c:pt>
                <c:pt idx="37">
                  <c:v>45.087186574935899</c:v>
                </c:pt>
                <c:pt idx="38">
                  <c:v>45.4424729347229</c:v>
                </c:pt>
                <c:pt idx="39">
                  <c:v>45.540198326110797</c:v>
                </c:pt>
                <c:pt idx="40">
                  <c:v>45.604424953460601</c:v>
                </c:pt>
                <c:pt idx="41">
                  <c:v>45.251488685607903</c:v>
                </c:pt>
                <c:pt idx="42">
                  <c:v>45.612051248550401</c:v>
                </c:pt>
                <c:pt idx="43">
                  <c:v>45.5459818840026</c:v>
                </c:pt>
                <c:pt idx="44">
                  <c:v>45.032086849212597</c:v>
                </c:pt>
                <c:pt idx="45">
                  <c:v>44.855954647064202</c:v>
                </c:pt>
                <c:pt idx="46">
                  <c:v>45.162263870239201</c:v>
                </c:pt>
                <c:pt idx="47">
                  <c:v>44.820669651031402</c:v>
                </c:pt>
                <c:pt idx="48">
                  <c:v>45.2718985080718</c:v>
                </c:pt>
                <c:pt idx="49">
                  <c:v>44.661467313766401</c:v>
                </c:pt>
                <c:pt idx="50">
                  <c:v>45.213069438934298</c:v>
                </c:pt>
                <c:pt idx="51">
                  <c:v>45.618199825286801</c:v>
                </c:pt>
                <c:pt idx="52">
                  <c:v>44.409665584564202</c:v>
                </c:pt>
                <c:pt idx="53">
                  <c:v>45.249205112457197</c:v>
                </c:pt>
                <c:pt idx="54">
                  <c:v>45.390262365341101</c:v>
                </c:pt>
                <c:pt idx="55">
                  <c:v>45.263378620147698</c:v>
                </c:pt>
                <c:pt idx="56">
                  <c:v>45.295911788940401</c:v>
                </c:pt>
                <c:pt idx="57">
                  <c:v>45.0201060771942</c:v>
                </c:pt>
                <c:pt idx="58">
                  <c:v>44.762870788574197</c:v>
                </c:pt>
                <c:pt idx="59">
                  <c:v>45.127886533737097</c:v>
                </c:pt>
                <c:pt idx="60">
                  <c:v>44.943973779678302</c:v>
                </c:pt>
                <c:pt idx="61">
                  <c:v>45.672722578048699</c:v>
                </c:pt>
                <c:pt idx="62">
                  <c:v>45.860006570815997</c:v>
                </c:pt>
                <c:pt idx="63">
                  <c:v>45.5244107246398</c:v>
                </c:pt>
                <c:pt idx="64">
                  <c:v>45.542882204055701</c:v>
                </c:pt>
                <c:pt idx="65">
                  <c:v>44.809126138687098</c:v>
                </c:pt>
                <c:pt idx="66">
                  <c:v>45.102737426757798</c:v>
                </c:pt>
                <c:pt idx="67">
                  <c:v>44.9549787044525</c:v>
                </c:pt>
                <c:pt idx="68">
                  <c:v>44.702528715133603</c:v>
                </c:pt>
                <c:pt idx="69">
                  <c:v>45.345886468887301</c:v>
                </c:pt>
                <c:pt idx="70">
                  <c:v>45.129478693008402</c:v>
                </c:pt>
                <c:pt idx="71">
                  <c:v>45.319731473922701</c:v>
                </c:pt>
                <c:pt idx="72">
                  <c:v>45.544098377227698</c:v>
                </c:pt>
                <c:pt idx="73">
                  <c:v>45.602883577346802</c:v>
                </c:pt>
                <c:pt idx="74">
                  <c:v>44.384364366531301</c:v>
                </c:pt>
                <c:pt idx="75">
                  <c:v>45.368528842925997</c:v>
                </c:pt>
                <c:pt idx="76">
                  <c:v>45.146809101104701</c:v>
                </c:pt>
                <c:pt idx="77">
                  <c:v>44.4124562740325</c:v>
                </c:pt>
                <c:pt idx="78">
                  <c:v>44.988784074783297</c:v>
                </c:pt>
                <c:pt idx="79">
                  <c:v>44.160961151122997</c:v>
                </c:pt>
                <c:pt idx="80">
                  <c:v>44.950736522674497</c:v>
                </c:pt>
                <c:pt idx="81">
                  <c:v>44.917967081069897</c:v>
                </c:pt>
                <c:pt idx="82">
                  <c:v>45.478125095367403</c:v>
                </c:pt>
                <c:pt idx="83">
                  <c:v>45.156228780746403</c:v>
                </c:pt>
                <c:pt idx="84">
                  <c:v>45.302581071853602</c:v>
                </c:pt>
                <c:pt idx="85">
                  <c:v>45.338017702102597</c:v>
                </c:pt>
                <c:pt idx="86">
                  <c:v>44.5217444896697</c:v>
                </c:pt>
                <c:pt idx="87">
                  <c:v>44.7209727764129</c:v>
                </c:pt>
                <c:pt idx="88">
                  <c:v>44.898264408111501</c:v>
                </c:pt>
                <c:pt idx="89">
                  <c:v>45.021671772003103</c:v>
                </c:pt>
                <c:pt idx="90">
                  <c:v>45.310612440109203</c:v>
                </c:pt>
                <c:pt idx="91">
                  <c:v>45.033656835556002</c:v>
                </c:pt>
                <c:pt idx="92">
                  <c:v>44.373185634613002</c:v>
                </c:pt>
                <c:pt idx="93">
                  <c:v>44.998415708541799</c:v>
                </c:pt>
                <c:pt idx="94">
                  <c:v>44.508150577545102</c:v>
                </c:pt>
                <c:pt idx="95">
                  <c:v>44.874346256256104</c:v>
                </c:pt>
                <c:pt idx="96">
                  <c:v>44.773608684539703</c:v>
                </c:pt>
                <c:pt idx="97">
                  <c:v>45.089245319366398</c:v>
                </c:pt>
                <c:pt idx="98">
                  <c:v>45.102342128753598</c:v>
                </c:pt>
                <c:pt idx="99">
                  <c:v>44.4724025726318</c:v>
                </c:pt>
                <c:pt idx="100">
                  <c:v>45.309224367141702</c:v>
                </c:pt>
                <c:pt idx="101">
                  <c:v>45.463825941085801</c:v>
                </c:pt>
                <c:pt idx="102">
                  <c:v>45.130161046981797</c:v>
                </c:pt>
                <c:pt idx="103">
                  <c:v>44.468117237091001</c:v>
                </c:pt>
                <c:pt idx="104">
                  <c:v>44.605091094970703</c:v>
                </c:pt>
                <c:pt idx="105">
                  <c:v>44.874057769775298</c:v>
                </c:pt>
                <c:pt idx="106">
                  <c:v>44.665894269943202</c:v>
                </c:pt>
                <c:pt idx="107">
                  <c:v>45.012628793716402</c:v>
                </c:pt>
                <c:pt idx="108">
                  <c:v>45.445431470870901</c:v>
                </c:pt>
                <c:pt idx="109">
                  <c:v>45.473676443099897</c:v>
                </c:pt>
                <c:pt idx="110">
                  <c:v>45.735352516174302</c:v>
                </c:pt>
                <c:pt idx="111">
                  <c:v>45.269919395446699</c:v>
                </c:pt>
                <c:pt idx="112">
                  <c:v>44.687179803848203</c:v>
                </c:pt>
                <c:pt idx="113">
                  <c:v>45.404981136322</c:v>
                </c:pt>
                <c:pt idx="114">
                  <c:v>44.9115598201751</c:v>
                </c:pt>
                <c:pt idx="115">
                  <c:v>45.263208389282198</c:v>
                </c:pt>
                <c:pt idx="116">
                  <c:v>44.728990316390899</c:v>
                </c:pt>
                <c:pt idx="117">
                  <c:v>45.410022735595703</c:v>
                </c:pt>
                <c:pt idx="118">
                  <c:v>45.322384119033799</c:v>
                </c:pt>
                <c:pt idx="119">
                  <c:v>45.194616317749002</c:v>
                </c:pt>
                <c:pt idx="120">
                  <c:v>44.796889781951897</c:v>
                </c:pt>
                <c:pt idx="121">
                  <c:v>45.022163391113203</c:v>
                </c:pt>
                <c:pt idx="122">
                  <c:v>45.195744037628103</c:v>
                </c:pt>
                <c:pt idx="123">
                  <c:v>45.494934797286902</c:v>
                </c:pt>
                <c:pt idx="124">
                  <c:v>44.340272426605203</c:v>
                </c:pt>
                <c:pt idx="125">
                  <c:v>45.046602487564002</c:v>
                </c:pt>
                <c:pt idx="126">
                  <c:v>44.514052629470797</c:v>
                </c:pt>
                <c:pt idx="127">
                  <c:v>44.9105770587921</c:v>
                </c:pt>
                <c:pt idx="128">
                  <c:v>45.090226650238002</c:v>
                </c:pt>
                <c:pt idx="129">
                  <c:v>45.339911699295001</c:v>
                </c:pt>
                <c:pt idx="130">
                  <c:v>44.450440168380702</c:v>
                </c:pt>
                <c:pt idx="131">
                  <c:v>44.854881763458202</c:v>
                </c:pt>
                <c:pt idx="132">
                  <c:v>45.117255687713602</c:v>
                </c:pt>
                <c:pt idx="133">
                  <c:v>44.648964643478301</c:v>
                </c:pt>
                <c:pt idx="134">
                  <c:v>44.872158527374197</c:v>
                </c:pt>
                <c:pt idx="135">
                  <c:v>44.170510053634601</c:v>
                </c:pt>
                <c:pt idx="136">
                  <c:v>45.321496963500898</c:v>
                </c:pt>
                <c:pt idx="137">
                  <c:v>44.444844007492001</c:v>
                </c:pt>
                <c:pt idx="138">
                  <c:v>44.933604001998901</c:v>
                </c:pt>
                <c:pt idx="139">
                  <c:v>44.746882438659597</c:v>
                </c:pt>
                <c:pt idx="140">
                  <c:v>44.298000335693303</c:v>
                </c:pt>
                <c:pt idx="141">
                  <c:v>44.552026748657198</c:v>
                </c:pt>
                <c:pt idx="142">
                  <c:v>44.883964061736997</c:v>
                </c:pt>
                <c:pt idx="143">
                  <c:v>45.036831378936697</c:v>
                </c:pt>
                <c:pt idx="144">
                  <c:v>44.893038272857602</c:v>
                </c:pt>
                <c:pt idx="145">
                  <c:v>44.534257173538201</c:v>
                </c:pt>
                <c:pt idx="146">
                  <c:v>44.904088497161801</c:v>
                </c:pt>
                <c:pt idx="147">
                  <c:v>44.450399398803697</c:v>
                </c:pt>
                <c:pt idx="148">
                  <c:v>45.497544050216597</c:v>
                </c:pt>
                <c:pt idx="149">
                  <c:v>44.830214738845797</c:v>
                </c:pt>
                <c:pt idx="150">
                  <c:v>44.819599866867001</c:v>
                </c:pt>
                <c:pt idx="151">
                  <c:v>45.093806028365996</c:v>
                </c:pt>
                <c:pt idx="152">
                  <c:v>44.474587440490701</c:v>
                </c:pt>
                <c:pt idx="153">
                  <c:v>44.9589166641235</c:v>
                </c:pt>
                <c:pt idx="154">
                  <c:v>44.502480506896902</c:v>
                </c:pt>
                <c:pt idx="155">
                  <c:v>45.281978607177699</c:v>
                </c:pt>
                <c:pt idx="156">
                  <c:v>45.364005088806103</c:v>
                </c:pt>
                <c:pt idx="157">
                  <c:v>45.230400323867698</c:v>
                </c:pt>
                <c:pt idx="158">
                  <c:v>45.338264942169097</c:v>
                </c:pt>
                <c:pt idx="159">
                  <c:v>45.376111745834301</c:v>
                </c:pt>
                <c:pt idx="160">
                  <c:v>44.6146819591522</c:v>
                </c:pt>
                <c:pt idx="161">
                  <c:v>44.7874174118041</c:v>
                </c:pt>
                <c:pt idx="162">
                  <c:v>44.970416069030698</c:v>
                </c:pt>
                <c:pt idx="163">
                  <c:v>45.124095439910803</c:v>
                </c:pt>
                <c:pt idx="164">
                  <c:v>45.152181386947603</c:v>
                </c:pt>
                <c:pt idx="165">
                  <c:v>45.334044694900498</c:v>
                </c:pt>
                <c:pt idx="166">
                  <c:v>44.702465534210198</c:v>
                </c:pt>
                <c:pt idx="167">
                  <c:v>44.812049627303999</c:v>
                </c:pt>
                <c:pt idx="168">
                  <c:v>44.882529497146599</c:v>
                </c:pt>
                <c:pt idx="169">
                  <c:v>45.3293356895446</c:v>
                </c:pt>
                <c:pt idx="170">
                  <c:v>45.194399595260599</c:v>
                </c:pt>
                <c:pt idx="171">
                  <c:v>44.708751678466697</c:v>
                </c:pt>
                <c:pt idx="172">
                  <c:v>45.220927476882899</c:v>
                </c:pt>
                <c:pt idx="173">
                  <c:v>44.718158245086599</c:v>
                </c:pt>
                <c:pt idx="174">
                  <c:v>45.748292684554997</c:v>
                </c:pt>
                <c:pt idx="175">
                  <c:v>44.815911769866901</c:v>
                </c:pt>
                <c:pt idx="176">
                  <c:v>44.826775074005099</c:v>
                </c:pt>
                <c:pt idx="177">
                  <c:v>44.768261194229098</c:v>
                </c:pt>
                <c:pt idx="178">
                  <c:v>45.058079004287698</c:v>
                </c:pt>
                <c:pt idx="179">
                  <c:v>44.767071723937903</c:v>
                </c:pt>
                <c:pt idx="180">
                  <c:v>44.424029588699298</c:v>
                </c:pt>
                <c:pt idx="181">
                  <c:v>44.157921791076603</c:v>
                </c:pt>
                <c:pt idx="182">
                  <c:v>44.603582382202099</c:v>
                </c:pt>
                <c:pt idx="183">
                  <c:v>44.563149213790801</c:v>
                </c:pt>
                <c:pt idx="184">
                  <c:v>45.106739044189403</c:v>
                </c:pt>
                <c:pt idx="185">
                  <c:v>44.904872179031301</c:v>
                </c:pt>
                <c:pt idx="186">
                  <c:v>43.995718955993603</c:v>
                </c:pt>
                <c:pt idx="187">
                  <c:v>44.8577556610107</c:v>
                </c:pt>
                <c:pt idx="188">
                  <c:v>44.558537244796703</c:v>
                </c:pt>
                <c:pt idx="189">
                  <c:v>44.859769344329798</c:v>
                </c:pt>
                <c:pt idx="190">
                  <c:v>44.570755004882798</c:v>
                </c:pt>
                <c:pt idx="191">
                  <c:v>44.847565650939899</c:v>
                </c:pt>
                <c:pt idx="192">
                  <c:v>45.144949674606302</c:v>
                </c:pt>
                <c:pt idx="193">
                  <c:v>44.0384294986724</c:v>
                </c:pt>
                <c:pt idx="194">
                  <c:v>44.780778884887603</c:v>
                </c:pt>
                <c:pt idx="195">
                  <c:v>44.600613832473698</c:v>
                </c:pt>
                <c:pt idx="196">
                  <c:v>44.865389585494903</c:v>
                </c:pt>
                <c:pt idx="197">
                  <c:v>45.117217540740903</c:v>
                </c:pt>
                <c:pt idx="198">
                  <c:v>43.959600448608299</c:v>
                </c:pt>
                <c:pt idx="199">
                  <c:v>45.671129226684499</c:v>
                </c:pt>
                <c:pt idx="200">
                  <c:v>44.610745906829798</c:v>
                </c:pt>
                <c:pt idx="201">
                  <c:v>44.844494581222499</c:v>
                </c:pt>
                <c:pt idx="202">
                  <c:v>45.257507801055901</c:v>
                </c:pt>
                <c:pt idx="203">
                  <c:v>45.240647554397498</c:v>
                </c:pt>
                <c:pt idx="204">
                  <c:v>44.487125635147002</c:v>
                </c:pt>
                <c:pt idx="205">
                  <c:v>45.437461614608701</c:v>
                </c:pt>
                <c:pt idx="206">
                  <c:v>44.172566413879302</c:v>
                </c:pt>
                <c:pt idx="207">
                  <c:v>44.401010990142801</c:v>
                </c:pt>
                <c:pt idx="208">
                  <c:v>44.836940288543701</c:v>
                </c:pt>
                <c:pt idx="209">
                  <c:v>44.919945240020702</c:v>
                </c:pt>
                <c:pt idx="210">
                  <c:v>44.822984695434499</c:v>
                </c:pt>
                <c:pt idx="211">
                  <c:v>44.342186689376803</c:v>
                </c:pt>
                <c:pt idx="212">
                  <c:v>45.230657815933199</c:v>
                </c:pt>
                <c:pt idx="213">
                  <c:v>44.635740041732703</c:v>
                </c:pt>
                <c:pt idx="214">
                  <c:v>44.850218534469597</c:v>
                </c:pt>
                <c:pt idx="215">
                  <c:v>44.631669282913201</c:v>
                </c:pt>
                <c:pt idx="216">
                  <c:v>45.057677745818999</c:v>
                </c:pt>
                <c:pt idx="217">
                  <c:v>44.829792737960801</c:v>
                </c:pt>
                <c:pt idx="218">
                  <c:v>44.175086975097599</c:v>
                </c:pt>
                <c:pt idx="219">
                  <c:v>44.5073978900909</c:v>
                </c:pt>
                <c:pt idx="220">
                  <c:v>44.446504831314002</c:v>
                </c:pt>
                <c:pt idx="221">
                  <c:v>45.002354860305701</c:v>
                </c:pt>
                <c:pt idx="222">
                  <c:v>44.697147607803302</c:v>
                </c:pt>
                <c:pt idx="223">
                  <c:v>45.080315351486199</c:v>
                </c:pt>
                <c:pt idx="224">
                  <c:v>44.270644664764397</c:v>
                </c:pt>
                <c:pt idx="225">
                  <c:v>44.907278776168802</c:v>
                </c:pt>
                <c:pt idx="226">
                  <c:v>45.015507221221903</c:v>
                </c:pt>
                <c:pt idx="227">
                  <c:v>44.728607416152897</c:v>
                </c:pt>
                <c:pt idx="228">
                  <c:v>44.672087907791102</c:v>
                </c:pt>
                <c:pt idx="229">
                  <c:v>43.8529179096221</c:v>
                </c:pt>
                <c:pt idx="230">
                  <c:v>44.644517421722398</c:v>
                </c:pt>
                <c:pt idx="231">
                  <c:v>44.828148603439303</c:v>
                </c:pt>
                <c:pt idx="232">
                  <c:v>44.608662605285602</c:v>
                </c:pt>
                <c:pt idx="233">
                  <c:v>44.517710447311401</c:v>
                </c:pt>
                <c:pt idx="234">
                  <c:v>44.3386487960815</c:v>
                </c:pt>
                <c:pt idx="235">
                  <c:v>44.468638420104902</c:v>
                </c:pt>
                <c:pt idx="236">
                  <c:v>44.460445404052699</c:v>
                </c:pt>
                <c:pt idx="237">
                  <c:v>45.0542025566101</c:v>
                </c:pt>
                <c:pt idx="238">
                  <c:v>44.543362140655503</c:v>
                </c:pt>
                <c:pt idx="239">
                  <c:v>44.475307464599602</c:v>
                </c:pt>
                <c:pt idx="240">
                  <c:v>44.558045387268002</c:v>
                </c:pt>
                <c:pt idx="241">
                  <c:v>44.699599266052203</c:v>
                </c:pt>
                <c:pt idx="242">
                  <c:v>44.878182172775198</c:v>
                </c:pt>
                <c:pt idx="243">
                  <c:v>45.330607175826998</c:v>
                </c:pt>
                <c:pt idx="244">
                  <c:v>44.726634740829397</c:v>
                </c:pt>
                <c:pt idx="245">
                  <c:v>44.293741226196197</c:v>
                </c:pt>
                <c:pt idx="246">
                  <c:v>45.099440097808802</c:v>
                </c:pt>
                <c:pt idx="247">
                  <c:v>44.955757141113203</c:v>
                </c:pt>
                <c:pt idx="248">
                  <c:v>44.881440401077199</c:v>
                </c:pt>
                <c:pt idx="249">
                  <c:v>44.784908533096299</c:v>
                </c:pt>
                <c:pt idx="250">
                  <c:v>45.334940433502098</c:v>
                </c:pt>
                <c:pt idx="251">
                  <c:v>46.077769994735696</c:v>
                </c:pt>
                <c:pt idx="252">
                  <c:v>45.026475191116297</c:v>
                </c:pt>
                <c:pt idx="253">
                  <c:v>45.2998430728912</c:v>
                </c:pt>
                <c:pt idx="254">
                  <c:v>44.423101902008</c:v>
                </c:pt>
                <c:pt idx="255">
                  <c:v>44.123013496398897</c:v>
                </c:pt>
                <c:pt idx="256">
                  <c:v>44.695374250411902</c:v>
                </c:pt>
                <c:pt idx="257">
                  <c:v>44.715840101242001</c:v>
                </c:pt>
                <c:pt idx="258">
                  <c:v>44.952302932739201</c:v>
                </c:pt>
                <c:pt idx="259">
                  <c:v>44.9095425605773</c:v>
                </c:pt>
                <c:pt idx="260">
                  <c:v>44.3512377738952</c:v>
                </c:pt>
                <c:pt idx="261">
                  <c:v>45.2981438636779</c:v>
                </c:pt>
                <c:pt idx="262">
                  <c:v>44.443551063537498</c:v>
                </c:pt>
                <c:pt idx="263">
                  <c:v>45.205704212188699</c:v>
                </c:pt>
                <c:pt idx="264">
                  <c:v>44.682699918746899</c:v>
                </c:pt>
                <c:pt idx="265">
                  <c:v>44.039018869400003</c:v>
                </c:pt>
                <c:pt idx="266">
                  <c:v>44.512793302535997</c:v>
                </c:pt>
                <c:pt idx="267">
                  <c:v>45.2893195152282</c:v>
                </c:pt>
                <c:pt idx="268">
                  <c:v>44.796401500701897</c:v>
                </c:pt>
                <c:pt idx="269">
                  <c:v>44.822897195815997</c:v>
                </c:pt>
                <c:pt idx="270">
                  <c:v>45.024255037307697</c:v>
                </c:pt>
                <c:pt idx="271">
                  <c:v>44.234125137329102</c:v>
                </c:pt>
                <c:pt idx="272">
                  <c:v>45.012733459472599</c:v>
                </c:pt>
                <c:pt idx="273">
                  <c:v>44.884328842163001</c:v>
                </c:pt>
                <c:pt idx="274">
                  <c:v>44.265614271163898</c:v>
                </c:pt>
                <c:pt idx="275">
                  <c:v>44.411303520202601</c:v>
                </c:pt>
                <c:pt idx="276">
                  <c:v>44.168210268020601</c:v>
                </c:pt>
                <c:pt idx="277">
                  <c:v>45.088780879974301</c:v>
                </c:pt>
                <c:pt idx="278">
                  <c:v>44.742496252059901</c:v>
                </c:pt>
                <c:pt idx="279">
                  <c:v>44.6649942398071</c:v>
                </c:pt>
                <c:pt idx="280">
                  <c:v>44.149378776550201</c:v>
                </c:pt>
                <c:pt idx="281">
                  <c:v>44.385470867156897</c:v>
                </c:pt>
                <c:pt idx="282">
                  <c:v>44.660771846771198</c:v>
                </c:pt>
                <c:pt idx="283">
                  <c:v>45.048804044723497</c:v>
                </c:pt>
                <c:pt idx="284">
                  <c:v>44.715123653411801</c:v>
                </c:pt>
                <c:pt idx="285">
                  <c:v>45.078608274459803</c:v>
                </c:pt>
                <c:pt idx="286">
                  <c:v>44.713082551956099</c:v>
                </c:pt>
                <c:pt idx="287">
                  <c:v>44.117276191711397</c:v>
                </c:pt>
                <c:pt idx="288">
                  <c:v>45.016841411590498</c:v>
                </c:pt>
                <c:pt idx="289">
                  <c:v>44.634521007537799</c:v>
                </c:pt>
                <c:pt idx="290">
                  <c:v>44.557720661163302</c:v>
                </c:pt>
                <c:pt idx="291">
                  <c:v>45.140027046203599</c:v>
                </c:pt>
                <c:pt idx="292">
                  <c:v>44.737234830856302</c:v>
                </c:pt>
                <c:pt idx="293">
                  <c:v>44.641355991363497</c:v>
                </c:pt>
                <c:pt idx="294">
                  <c:v>45.072124481201101</c:v>
                </c:pt>
                <c:pt idx="295">
                  <c:v>45.030200481414703</c:v>
                </c:pt>
                <c:pt idx="296">
                  <c:v>44.959509134292603</c:v>
                </c:pt>
                <c:pt idx="297">
                  <c:v>44.241957426071103</c:v>
                </c:pt>
                <c:pt idx="298">
                  <c:v>45.475094556808401</c:v>
                </c:pt>
                <c:pt idx="299">
                  <c:v>45.438350439071598</c:v>
                </c:pt>
                <c:pt idx="300">
                  <c:v>44.0996735095977</c:v>
                </c:pt>
                <c:pt idx="301">
                  <c:v>44.5832550525665</c:v>
                </c:pt>
                <c:pt idx="302">
                  <c:v>44.435780286788898</c:v>
                </c:pt>
                <c:pt idx="303">
                  <c:v>44.489342689514103</c:v>
                </c:pt>
                <c:pt idx="304">
                  <c:v>44.884884834289501</c:v>
                </c:pt>
                <c:pt idx="305">
                  <c:v>44.977015018463099</c:v>
                </c:pt>
                <c:pt idx="306">
                  <c:v>44.202891588211003</c:v>
                </c:pt>
                <c:pt idx="307">
                  <c:v>45.190084218978797</c:v>
                </c:pt>
                <c:pt idx="308">
                  <c:v>44.4826273918151</c:v>
                </c:pt>
                <c:pt idx="309">
                  <c:v>44.850706338882397</c:v>
                </c:pt>
                <c:pt idx="310">
                  <c:v>45.257970571517902</c:v>
                </c:pt>
                <c:pt idx="311">
                  <c:v>45.080223560333202</c:v>
                </c:pt>
                <c:pt idx="312">
                  <c:v>44.3510837554931</c:v>
                </c:pt>
                <c:pt idx="313">
                  <c:v>44.892609357833798</c:v>
                </c:pt>
                <c:pt idx="314">
                  <c:v>44.725739240646298</c:v>
                </c:pt>
                <c:pt idx="315">
                  <c:v>44.589752674102698</c:v>
                </c:pt>
                <c:pt idx="316">
                  <c:v>44.646283626556297</c:v>
                </c:pt>
                <c:pt idx="317">
                  <c:v>45.1318936347961</c:v>
                </c:pt>
                <c:pt idx="318">
                  <c:v>44.964070320129302</c:v>
                </c:pt>
                <c:pt idx="319">
                  <c:v>44.369364500045698</c:v>
                </c:pt>
                <c:pt idx="320">
                  <c:v>44.914494991302398</c:v>
                </c:pt>
                <c:pt idx="321">
                  <c:v>44.473828315734799</c:v>
                </c:pt>
                <c:pt idx="322">
                  <c:v>44.377511024474998</c:v>
                </c:pt>
                <c:pt idx="323">
                  <c:v>44.661942720413201</c:v>
                </c:pt>
                <c:pt idx="324">
                  <c:v>45.538072347640899</c:v>
                </c:pt>
                <c:pt idx="325">
                  <c:v>44.279977083206099</c:v>
                </c:pt>
                <c:pt idx="326">
                  <c:v>44.809213161468499</c:v>
                </c:pt>
                <c:pt idx="327">
                  <c:v>44.869825124740601</c:v>
                </c:pt>
                <c:pt idx="328">
                  <c:v>44.994440078735302</c:v>
                </c:pt>
                <c:pt idx="329">
                  <c:v>42.563263654708798</c:v>
                </c:pt>
                <c:pt idx="330">
                  <c:v>45.7613976001739</c:v>
                </c:pt>
                <c:pt idx="331">
                  <c:v>45.232670307159403</c:v>
                </c:pt>
                <c:pt idx="332">
                  <c:v>45.789759159088099</c:v>
                </c:pt>
                <c:pt idx="333">
                  <c:v>44.5834670066833</c:v>
                </c:pt>
                <c:pt idx="334">
                  <c:v>44.466446399688699</c:v>
                </c:pt>
                <c:pt idx="335">
                  <c:v>44.607874393463099</c:v>
                </c:pt>
                <c:pt idx="336">
                  <c:v>45.286586523056002</c:v>
                </c:pt>
                <c:pt idx="337">
                  <c:v>44.822970628738403</c:v>
                </c:pt>
                <c:pt idx="338">
                  <c:v>44.690285682678201</c:v>
                </c:pt>
                <c:pt idx="339">
                  <c:v>45.150928497314403</c:v>
                </c:pt>
                <c:pt idx="340">
                  <c:v>44.986150264739898</c:v>
                </c:pt>
                <c:pt idx="341">
                  <c:v>44.726766347885103</c:v>
                </c:pt>
                <c:pt idx="342">
                  <c:v>45.909107446670497</c:v>
                </c:pt>
                <c:pt idx="343">
                  <c:v>44.345558881759601</c:v>
                </c:pt>
                <c:pt idx="344">
                  <c:v>45.375530242919901</c:v>
                </c:pt>
                <c:pt idx="345">
                  <c:v>44.871403217315603</c:v>
                </c:pt>
                <c:pt idx="346">
                  <c:v>45.031412363052297</c:v>
                </c:pt>
                <c:pt idx="347">
                  <c:v>44.758000850677398</c:v>
                </c:pt>
                <c:pt idx="348">
                  <c:v>44.564702272415097</c:v>
                </c:pt>
                <c:pt idx="349">
                  <c:v>44.244469642639103</c:v>
                </c:pt>
                <c:pt idx="350">
                  <c:v>44.453709125518699</c:v>
                </c:pt>
                <c:pt idx="351">
                  <c:v>44.866519451141301</c:v>
                </c:pt>
                <c:pt idx="352">
                  <c:v>45.032643795013399</c:v>
                </c:pt>
                <c:pt idx="353">
                  <c:v>44.3189437389373</c:v>
                </c:pt>
                <c:pt idx="354">
                  <c:v>45.022360801696699</c:v>
                </c:pt>
                <c:pt idx="355">
                  <c:v>45.116314411163302</c:v>
                </c:pt>
                <c:pt idx="356">
                  <c:v>44.759725570678697</c:v>
                </c:pt>
                <c:pt idx="357">
                  <c:v>44.9839670658111</c:v>
                </c:pt>
                <c:pt idx="358">
                  <c:v>45.014733314514103</c:v>
                </c:pt>
                <c:pt idx="359">
                  <c:v>44.336894989013601</c:v>
                </c:pt>
                <c:pt idx="360">
                  <c:v>44.413762807845998</c:v>
                </c:pt>
                <c:pt idx="361">
                  <c:v>44.401281118392902</c:v>
                </c:pt>
                <c:pt idx="362">
                  <c:v>44.924625158309901</c:v>
                </c:pt>
                <c:pt idx="363">
                  <c:v>44.210312366485503</c:v>
                </c:pt>
                <c:pt idx="364">
                  <c:v>45.08589553833</c:v>
                </c:pt>
                <c:pt idx="365">
                  <c:v>44.824387073516803</c:v>
                </c:pt>
                <c:pt idx="366">
                  <c:v>45.002342700958202</c:v>
                </c:pt>
                <c:pt idx="367">
                  <c:v>44.657283544540398</c:v>
                </c:pt>
                <c:pt idx="368">
                  <c:v>44.759099721908498</c:v>
                </c:pt>
                <c:pt idx="369">
                  <c:v>44.347526788711498</c:v>
                </c:pt>
                <c:pt idx="370">
                  <c:v>44.786800146102898</c:v>
                </c:pt>
                <c:pt idx="371">
                  <c:v>44.562185049057</c:v>
                </c:pt>
                <c:pt idx="372">
                  <c:v>45.548505067825303</c:v>
                </c:pt>
                <c:pt idx="373">
                  <c:v>44.729846239089902</c:v>
                </c:pt>
                <c:pt idx="374">
                  <c:v>44.4254631996154</c:v>
                </c:pt>
                <c:pt idx="375">
                  <c:v>44.635802268981898</c:v>
                </c:pt>
                <c:pt idx="376">
                  <c:v>44.769080400466898</c:v>
                </c:pt>
                <c:pt idx="377">
                  <c:v>45.001100301742497</c:v>
                </c:pt>
                <c:pt idx="378">
                  <c:v>44.764472723007202</c:v>
                </c:pt>
                <c:pt idx="379">
                  <c:v>44.9868903160095</c:v>
                </c:pt>
                <c:pt idx="380">
                  <c:v>44.969704151153501</c:v>
                </c:pt>
                <c:pt idx="381">
                  <c:v>44.373382806777897</c:v>
                </c:pt>
                <c:pt idx="382">
                  <c:v>45.209127187728797</c:v>
                </c:pt>
                <c:pt idx="383">
                  <c:v>44.7803280353546</c:v>
                </c:pt>
                <c:pt idx="384">
                  <c:v>45.245247840881298</c:v>
                </c:pt>
                <c:pt idx="385">
                  <c:v>44.980159282684298</c:v>
                </c:pt>
                <c:pt idx="386">
                  <c:v>44.837987184524501</c:v>
                </c:pt>
                <c:pt idx="387">
                  <c:v>44.522888422012301</c:v>
                </c:pt>
                <c:pt idx="388">
                  <c:v>44.8585784435272</c:v>
                </c:pt>
                <c:pt idx="389">
                  <c:v>45.362119436264003</c:v>
                </c:pt>
                <c:pt idx="390">
                  <c:v>44.465112686157198</c:v>
                </c:pt>
                <c:pt idx="391">
                  <c:v>45.006509304046602</c:v>
                </c:pt>
                <c:pt idx="392">
                  <c:v>44.890829324722198</c:v>
                </c:pt>
                <c:pt idx="393">
                  <c:v>44.961570978164602</c:v>
                </c:pt>
                <c:pt idx="394">
                  <c:v>44.875105619430499</c:v>
                </c:pt>
                <c:pt idx="395">
                  <c:v>44.865624666213897</c:v>
                </c:pt>
                <c:pt idx="396">
                  <c:v>44.822959899902301</c:v>
                </c:pt>
                <c:pt idx="397">
                  <c:v>44.639685153961103</c:v>
                </c:pt>
                <c:pt idx="398">
                  <c:v>44.887334823608299</c:v>
                </c:pt>
                <c:pt idx="399">
                  <c:v>45.066733360290499</c:v>
                </c:pt>
                <c:pt idx="400">
                  <c:v>44.532465696334803</c:v>
                </c:pt>
                <c:pt idx="401">
                  <c:v>45.438764095306297</c:v>
                </c:pt>
                <c:pt idx="402">
                  <c:v>44.868487119674597</c:v>
                </c:pt>
                <c:pt idx="403">
                  <c:v>45.0646457672119</c:v>
                </c:pt>
                <c:pt idx="404">
                  <c:v>44.818175792693999</c:v>
                </c:pt>
                <c:pt idx="405">
                  <c:v>44.5185446739196</c:v>
                </c:pt>
                <c:pt idx="406">
                  <c:v>44.792865276336599</c:v>
                </c:pt>
                <c:pt idx="407">
                  <c:v>45.019491434097198</c:v>
                </c:pt>
                <c:pt idx="408">
                  <c:v>44.317555427551198</c:v>
                </c:pt>
                <c:pt idx="409">
                  <c:v>44.2317020893096</c:v>
                </c:pt>
                <c:pt idx="410">
                  <c:v>44.882636785507202</c:v>
                </c:pt>
                <c:pt idx="411">
                  <c:v>44.921397686004603</c:v>
                </c:pt>
                <c:pt idx="412">
                  <c:v>44.546516418457003</c:v>
                </c:pt>
                <c:pt idx="413">
                  <c:v>44.6701786518096</c:v>
                </c:pt>
                <c:pt idx="414">
                  <c:v>44.953068256378103</c:v>
                </c:pt>
                <c:pt idx="415">
                  <c:v>43.990726232528601</c:v>
                </c:pt>
                <c:pt idx="416">
                  <c:v>44.762219190597499</c:v>
                </c:pt>
                <c:pt idx="417">
                  <c:v>44.1722633838653</c:v>
                </c:pt>
                <c:pt idx="418">
                  <c:v>44.536366701125999</c:v>
                </c:pt>
                <c:pt idx="419">
                  <c:v>44.2582974433898</c:v>
                </c:pt>
                <c:pt idx="420">
                  <c:v>45.0911030769348</c:v>
                </c:pt>
                <c:pt idx="421">
                  <c:v>44.421029806137</c:v>
                </c:pt>
                <c:pt idx="422">
                  <c:v>43.950686216354299</c:v>
                </c:pt>
                <c:pt idx="423">
                  <c:v>44.169257164001401</c:v>
                </c:pt>
                <c:pt idx="424">
                  <c:v>44.808239936828599</c:v>
                </c:pt>
                <c:pt idx="425">
                  <c:v>44.945030927658003</c:v>
                </c:pt>
                <c:pt idx="426">
                  <c:v>45.2213327884674</c:v>
                </c:pt>
                <c:pt idx="427">
                  <c:v>43.800168514251702</c:v>
                </c:pt>
                <c:pt idx="428">
                  <c:v>44.042214155197101</c:v>
                </c:pt>
                <c:pt idx="429">
                  <c:v>44.754179239273</c:v>
                </c:pt>
                <c:pt idx="430">
                  <c:v>44.928265094757002</c:v>
                </c:pt>
                <c:pt idx="431">
                  <c:v>45.011630058288503</c:v>
                </c:pt>
                <c:pt idx="432">
                  <c:v>44.417723417282097</c:v>
                </c:pt>
                <c:pt idx="433">
                  <c:v>44.068001747131298</c:v>
                </c:pt>
                <c:pt idx="434">
                  <c:v>45.675950527191098</c:v>
                </c:pt>
                <c:pt idx="435">
                  <c:v>44.613620758056598</c:v>
                </c:pt>
                <c:pt idx="436">
                  <c:v>45.018543481826697</c:v>
                </c:pt>
                <c:pt idx="437">
                  <c:v>44.2870771884918</c:v>
                </c:pt>
                <c:pt idx="438">
                  <c:v>46.188696384429903</c:v>
                </c:pt>
                <c:pt idx="439">
                  <c:v>44.864387750625603</c:v>
                </c:pt>
                <c:pt idx="440">
                  <c:v>45.531180143356302</c:v>
                </c:pt>
                <c:pt idx="441">
                  <c:v>44.606696367263702</c:v>
                </c:pt>
                <c:pt idx="442">
                  <c:v>45.272235631942699</c:v>
                </c:pt>
                <c:pt idx="443">
                  <c:v>44.779112339019697</c:v>
                </c:pt>
                <c:pt idx="444">
                  <c:v>44.998393535613999</c:v>
                </c:pt>
                <c:pt idx="445">
                  <c:v>44.756901502609203</c:v>
                </c:pt>
                <c:pt idx="446">
                  <c:v>44.780395746231001</c:v>
                </c:pt>
                <c:pt idx="447">
                  <c:v>45.043812274932797</c:v>
                </c:pt>
                <c:pt idx="448">
                  <c:v>44.709969282150198</c:v>
                </c:pt>
                <c:pt idx="449">
                  <c:v>45.027335882186797</c:v>
                </c:pt>
                <c:pt idx="450">
                  <c:v>44.820486068725501</c:v>
                </c:pt>
                <c:pt idx="451">
                  <c:v>44.936981439590397</c:v>
                </c:pt>
                <c:pt idx="452">
                  <c:v>44.4853255748748</c:v>
                </c:pt>
                <c:pt idx="453">
                  <c:v>43.910908222198401</c:v>
                </c:pt>
                <c:pt idx="454">
                  <c:v>44.950836896896298</c:v>
                </c:pt>
                <c:pt idx="455">
                  <c:v>44.5126020908355</c:v>
                </c:pt>
                <c:pt idx="456">
                  <c:v>44.4945933818817</c:v>
                </c:pt>
                <c:pt idx="457">
                  <c:v>44.544084310531602</c:v>
                </c:pt>
                <c:pt idx="458">
                  <c:v>44.366124629974301</c:v>
                </c:pt>
                <c:pt idx="459">
                  <c:v>44.312693834304802</c:v>
                </c:pt>
                <c:pt idx="460">
                  <c:v>45.036003351211498</c:v>
                </c:pt>
                <c:pt idx="461">
                  <c:v>43.957528352737398</c:v>
                </c:pt>
                <c:pt idx="462">
                  <c:v>44.968820095062199</c:v>
                </c:pt>
                <c:pt idx="463">
                  <c:v>44.581759214401202</c:v>
                </c:pt>
                <c:pt idx="464">
                  <c:v>44.878939867019596</c:v>
                </c:pt>
                <c:pt idx="465">
                  <c:v>44.351479530334402</c:v>
                </c:pt>
                <c:pt idx="466">
                  <c:v>44.677799701690603</c:v>
                </c:pt>
                <c:pt idx="467">
                  <c:v>44.814818620681699</c:v>
                </c:pt>
                <c:pt idx="468">
                  <c:v>43.662382364273</c:v>
                </c:pt>
                <c:pt idx="469">
                  <c:v>44.662355184554997</c:v>
                </c:pt>
                <c:pt idx="470">
                  <c:v>44.208029747009199</c:v>
                </c:pt>
                <c:pt idx="471">
                  <c:v>45.013337373733499</c:v>
                </c:pt>
                <c:pt idx="472">
                  <c:v>44.717264652252098</c:v>
                </c:pt>
                <c:pt idx="473">
                  <c:v>44.539691686630199</c:v>
                </c:pt>
                <c:pt idx="474">
                  <c:v>44.828261613845797</c:v>
                </c:pt>
                <c:pt idx="475">
                  <c:v>44.639104366302398</c:v>
                </c:pt>
                <c:pt idx="476">
                  <c:v>44.050641059875403</c:v>
                </c:pt>
                <c:pt idx="477">
                  <c:v>45.391051292419398</c:v>
                </c:pt>
                <c:pt idx="478">
                  <c:v>44.847677469253497</c:v>
                </c:pt>
                <c:pt idx="479">
                  <c:v>44.418403148651102</c:v>
                </c:pt>
                <c:pt idx="480">
                  <c:v>44.8902490139007</c:v>
                </c:pt>
                <c:pt idx="481">
                  <c:v>44.786481618881197</c:v>
                </c:pt>
                <c:pt idx="482">
                  <c:v>44.8411607742309</c:v>
                </c:pt>
                <c:pt idx="483">
                  <c:v>45.197663068771298</c:v>
                </c:pt>
                <c:pt idx="484">
                  <c:v>44.8694326877593</c:v>
                </c:pt>
                <c:pt idx="485">
                  <c:v>44.831409692764197</c:v>
                </c:pt>
                <c:pt idx="486">
                  <c:v>44.984618663787799</c:v>
                </c:pt>
                <c:pt idx="487">
                  <c:v>45.819283723831099</c:v>
                </c:pt>
                <c:pt idx="488">
                  <c:v>44.742066621780303</c:v>
                </c:pt>
                <c:pt idx="489">
                  <c:v>44.560775279998701</c:v>
                </c:pt>
                <c:pt idx="490">
                  <c:v>44.292605161666799</c:v>
                </c:pt>
                <c:pt idx="491">
                  <c:v>44.165380477905202</c:v>
                </c:pt>
                <c:pt idx="492">
                  <c:v>44.847163438796898</c:v>
                </c:pt>
                <c:pt idx="493">
                  <c:v>45.112061738967803</c:v>
                </c:pt>
                <c:pt idx="494">
                  <c:v>44.160835742950397</c:v>
                </c:pt>
                <c:pt idx="495">
                  <c:v>44.8408842086791</c:v>
                </c:pt>
                <c:pt idx="496">
                  <c:v>45.218916416168199</c:v>
                </c:pt>
                <c:pt idx="497">
                  <c:v>44.492183923721299</c:v>
                </c:pt>
                <c:pt idx="498">
                  <c:v>45.219003915786701</c:v>
                </c:pt>
                <c:pt idx="499">
                  <c:v>44.892921447753899</c:v>
                </c:pt>
                <c:pt idx="500">
                  <c:v>43.792637348174999</c:v>
                </c:pt>
                <c:pt idx="501">
                  <c:v>44.5141954421997</c:v>
                </c:pt>
                <c:pt idx="502">
                  <c:v>44.705953598022397</c:v>
                </c:pt>
                <c:pt idx="503">
                  <c:v>44.434931993484398</c:v>
                </c:pt>
                <c:pt idx="504">
                  <c:v>44.255569219589198</c:v>
                </c:pt>
                <c:pt idx="505">
                  <c:v>44.736910343170102</c:v>
                </c:pt>
                <c:pt idx="506">
                  <c:v>45.086965560913001</c:v>
                </c:pt>
                <c:pt idx="507">
                  <c:v>44.724889993667603</c:v>
                </c:pt>
                <c:pt idx="508">
                  <c:v>45.016751289367598</c:v>
                </c:pt>
                <c:pt idx="509">
                  <c:v>44.944595336913999</c:v>
                </c:pt>
                <c:pt idx="510">
                  <c:v>44.169145345687802</c:v>
                </c:pt>
                <c:pt idx="511">
                  <c:v>44.4511940479278</c:v>
                </c:pt>
                <c:pt idx="512">
                  <c:v>44.778986454010003</c:v>
                </c:pt>
                <c:pt idx="513">
                  <c:v>45.191340446472097</c:v>
                </c:pt>
                <c:pt idx="514">
                  <c:v>44.377170085906897</c:v>
                </c:pt>
                <c:pt idx="515">
                  <c:v>44.135190486907902</c:v>
                </c:pt>
                <c:pt idx="516">
                  <c:v>44.149181127548196</c:v>
                </c:pt>
                <c:pt idx="517">
                  <c:v>44.483805656433098</c:v>
                </c:pt>
                <c:pt idx="518">
                  <c:v>44.546114683151202</c:v>
                </c:pt>
                <c:pt idx="519">
                  <c:v>45.380067825317298</c:v>
                </c:pt>
                <c:pt idx="520">
                  <c:v>44.8495323657989</c:v>
                </c:pt>
                <c:pt idx="521">
                  <c:v>44.196393013000403</c:v>
                </c:pt>
                <c:pt idx="522">
                  <c:v>44.814322710037203</c:v>
                </c:pt>
                <c:pt idx="523">
                  <c:v>44.701437950134199</c:v>
                </c:pt>
                <c:pt idx="524">
                  <c:v>44.723255395889197</c:v>
                </c:pt>
                <c:pt idx="525">
                  <c:v>44.8502647876739</c:v>
                </c:pt>
                <c:pt idx="526">
                  <c:v>44.887754917144697</c:v>
                </c:pt>
                <c:pt idx="527">
                  <c:v>44.793096780776899</c:v>
                </c:pt>
                <c:pt idx="528">
                  <c:v>44.407186031341503</c:v>
                </c:pt>
                <c:pt idx="529">
                  <c:v>45.019934177398603</c:v>
                </c:pt>
                <c:pt idx="530">
                  <c:v>44.884753465652402</c:v>
                </c:pt>
                <c:pt idx="531">
                  <c:v>44.809763669967602</c:v>
                </c:pt>
                <c:pt idx="532">
                  <c:v>45.0728695392608</c:v>
                </c:pt>
                <c:pt idx="533">
                  <c:v>45.0186345577239</c:v>
                </c:pt>
                <c:pt idx="534">
                  <c:v>44.751471996307302</c:v>
                </c:pt>
                <c:pt idx="535">
                  <c:v>44.902473449707003</c:v>
                </c:pt>
                <c:pt idx="536">
                  <c:v>45.215801239013601</c:v>
                </c:pt>
                <c:pt idx="537">
                  <c:v>43.985946655273402</c:v>
                </c:pt>
                <c:pt idx="538">
                  <c:v>43.985493421554501</c:v>
                </c:pt>
                <c:pt idx="539">
                  <c:v>44.5471415519714</c:v>
                </c:pt>
                <c:pt idx="540">
                  <c:v>44.128494262695298</c:v>
                </c:pt>
                <c:pt idx="541">
                  <c:v>44.890933752059901</c:v>
                </c:pt>
                <c:pt idx="542">
                  <c:v>44.796861171722398</c:v>
                </c:pt>
                <c:pt idx="543">
                  <c:v>45.340562105178797</c:v>
                </c:pt>
                <c:pt idx="544">
                  <c:v>44.779450654983499</c:v>
                </c:pt>
                <c:pt idx="545">
                  <c:v>44.435764312744098</c:v>
                </c:pt>
                <c:pt idx="546">
                  <c:v>45.503489971160803</c:v>
                </c:pt>
                <c:pt idx="547">
                  <c:v>44.094287633895803</c:v>
                </c:pt>
                <c:pt idx="548">
                  <c:v>44.898800849914501</c:v>
                </c:pt>
                <c:pt idx="549">
                  <c:v>44.4242229461669</c:v>
                </c:pt>
                <c:pt idx="550">
                  <c:v>44.053153753280597</c:v>
                </c:pt>
                <c:pt idx="551">
                  <c:v>45.383166313171301</c:v>
                </c:pt>
                <c:pt idx="552">
                  <c:v>45.066446781158398</c:v>
                </c:pt>
                <c:pt idx="553">
                  <c:v>44.7934663295745</c:v>
                </c:pt>
                <c:pt idx="554">
                  <c:v>45.102624654769798</c:v>
                </c:pt>
                <c:pt idx="555">
                  <c:v>44.167235851287799</c:v>
                </c:pt>
                <c:pt idx="556">
                  <c:v>44.880359649658203</c:v>
                </c:pt>
                <c:pt idx="557">
                  <c:v>44.856302022933903</c:v>
                </c:pt>
                <c:pt idx="558">
                  <c:v>44.823048830032299</c:v>
                </c:pt>
                <c:pt idx="559">
                  <c:v>44.422870397567699</c:v>
                </c:pt>
                <c:pt idx="560">
                  <c:v>44.884880065917898</c:v>
                </c:pt>
                <c:pt idx="561">
                  <c:v>44.0094218254089</c:v>
                </c:pt>
                <c:pt idx="562">
                  <c:v>44.5429234504699</c:v>
                </c:pt>
                <c:pt idx="563">
                  <c:v>44.436441421508697</c:v>
                </c:pt>
                <c:pt idx="564">
                  <c:v>44.130758047103797</c:v>
                </c:pt>
                <c:pt idx="565">
                  <c:v>45.263650178909302</c:v>
                </c:pt>
                <c:pt idx="566">
                  <c:v>44.761403083801198</c:v>
                </c:pt>
                <c:pt idx="567">
                  <c:v>44.673848390579202</c:v>
                </c:pt>
                <c:pt idx="568">
                  <c:v>44.908514022827099</c:v>
                </c:pt>
                <c:pt idx="569">
                  <c:v>43.733563899993797</c:v>
                </c:pt>
                <c:pt idx="570">
                  <c:v>44.276896715164099</c:v>
                </c:pt>
                <c:pt idx="571">
                  <c:v>45.113490343093801</c:v>
                </c:pt>
                <c:pt idx="572">
                  <c:v>44.859107255935598</c:v>
                </c:pt>
                <c:pt idx="573">
                  <c:v>44.982147216796797</c:v>
                </c:pt>
                <c:pt idx="574">
                  <c:v>44.843465566635103</c:v>
                </c:pt>
                <c:pt idx="575">
                  <c:v>44.490508079528801</c:v>
                </c:pt>
                <c:pt idx="576">
                  <c:v>44.684377193450899</c:v>
                </c:pt>
                <c:pt idx="577">
                  <c:v>44.510552167892399</c:v>
                </c:pt>
                <c:pt idx="578">
                  <c:v>44.484339237213099</c:v>
                </c:pt>
                <c:pt idx="579">
                  <c:v>44.799195051193202</c:v>
                </c:pt>
                <c:pt idx="580">
                  <c:v>44.7483904361724</c:v>
                </c:pt>
                <c:pt idx="581">
                  <c:v>45.429259061813298</c:v>
                </c:pt>
                <c:pt idx="582">
                  <c:v>44.2379055023193</c:v>
                </c:pt>
                <c:pt idx="583">
                  <c:v>44.9424402713775</c:v>
                </c:pt>
                <c:pt idx="584">
                  <c:v>44.486236095428403</c:v>
                </c:pt>
                <c:pt idx="585">
                  <c:v>44.430001020431497</c:v>
                </c:pt>
                <c:pt idx="586">
                  <c:v>44.883029937744098</c:v>
                </c:pt>
                <c:pt idx="587">
                  <c:v>45.147790670394798</c:v>
                </c:pt>
                <c:pt idx="588">
                  <c:v>44.516221046447697</c:v>
                </c:pt>
                <c:pt idx="589">
                  <c:v>45.161490201950002</c:v>
                </c:pt>
                <c:pt idx="590">
                  <c:v>44.709602594375603</c:v>
                </c:pt>
                <c:pt idx="591">
                  <c:v>44.482183694839399</c:v>
                </c:pt>
                <c:pt idx="592">
                  <c:v>44.736625432968097</c:v>
                </c:pt>
                <c:pt idx="593">
                  <c:v>45.1611552238464</c:v>
                </c:pt>
                <c:pt idx="594">
                  <c:v>44.095954179763702</c:v>
                </c:pt>
                <c:pt idx="595">
                  <c:v>44.544673204421898</c:v>
                </c:pt>
                <c:pt idx="596">
                  <c:v>44.055992841720503</c:v>
                </c:pt>
                <c:pt idx="597">
                  <c:v>44.972215414047199</c:v>
                </c:pt>
                <c:pt idx="598">
                  <c:v>44.479483604431103</c:v>
                </c:pt>
                <c:pt idx="599">
                  <c:v>44.894359588622997</c:v>
                </c:pt>
                <c:pt idx="600">
                  <c:v>44.180112361907902</c:v>
                </c:pt>
                <c:pt idx="601">
                  <c:v>45.276847362518303</c:v>
                </c:pt>
                <c:pt idx="602">
                  <c:v>44.425488471984799</c:v>
                </c:pt>
                <c:pt idx="603">
                  <c:v>44.580912590026799</c:v>
                </c:pt>
                <c:pt idx="604">
                  <c:v>44.505283355712798</c:v>
                </c:pt>
                <c:pt idx="605">
                  <c:v>44.615529298782299</c:v>
                </c:pt>
                <c:pt idx="606">
                  <c:v>44.580844402313197</c:v>
                </c:pt>
                <c:pt idx="607">
                  <c:v>44.458455085754302</c:v>
                </c:pt>
                <c:pt idx="608">
                  <c:v>44.273130655288597</c:v>
                </c:pt>
                <c:pt idx="609">
                  <c:v>43.902758598327601</c:v>
                </c:pt>
                <c:pt idx="610">
                  <c:v>44.222078800201402</c:v>
                </c:pt>
                <c:pt idx="611">
                  <c:v>44.765070199966402</c:v>
                </c:pt>
                <c:pt idx="612">
                  <c:v>44.851628065109203</c:v>
                </c:pt>
                <c:pt idx="613">
                  <c:v>44.546679973602203</c:v>
                </c:pt>
                <c:pt idx="614">
                  <c:v>44.438522338867102</c:v>
                </c:pt>
                <c:pt idx="615">
                  <c:v>43.987947702407801</c:v>
                </c:pt>
                <c:pt idx="616">
                  <c:v>44.512900114059399</c:v>
                </c:pt>
                <c:pt idx="617">
                  <c:v>44.1014339923858</c:v>
                </c:pt>
                <c:pt idx="618">
                  <c:v>45.615849971771198</c:v>
                </c:pt>
                <c:pt idx="619">
                  <c:v>44.498257637023897</c:v>
                </c:pt>
                <c:pt idx="620">
                  <c:v>44.624742507934499</c:v>
                </c:pt>
                <c:pt idx="621">
                  <c:v>44.8987135887145</c:v>
                </c:pt>
                <c:pt idx="622">
                  <c:v>45.263076305389397</c:v>
                </c:pt>
                <c:pt idx="623">
                  <c:v>44.930832147598203</c:v>
                </c:pt>
                <c:pt idx="624">
                  <c:v>44.769106388091998</c:v>
                </c:pt>
                <c:pt idx="625">
                  <c:v>44.605661153793299</c:v>
                </c:pt>
                <c:pt idx="626">
                  <c:v>45.371759414672802</c:v>
                </c:pt>
                <c:pt idx="627">
                  <c:v>44.830003738403299</c:v>
                </c:pt>
                <c:pt idx="628">
                  <c:v>44.826658725738497</c:v>
                </c:pt>
                <c:pt idx="629">
                  <c:v>44.950236320495598</c:v>
                </c:pt>
                <c:pt idx="630">
                  <c:v>44.806720256805399</c:v>
                </c:pt>
                <c:pt idx="631">
                  <c:v>43.758367300033498</c:v>
                </c:pt>
                <c:pt idx="632">
                  <c:v>44.476120233535703</c:v>
                </c:pt>
                <c:pt idx="633">
                  <c:v>44.877599477767902</c:v>
                </c:pt>
                <c:pt idx="634">
                  <c:v>44.974215269088702</c:v>
                </c:pt>
                <c:pt idx="635">
                  <c:v>44.011871576309197</c:v>
                </c:pt>
                <c:pt idx="636">
                  <c:v>45.375657081603997</c:v>
                </c:pt>
                <c:pt idx="637">
                  <c:v>45.297563314437802</c:v>
                </c:pt>
                <c:pt idx="638">
                  <c:v>49.558688163757303</c:v>
                </c:pt>
                <c:pt idx="639">
                  <c:v>44.975463151931699</c:v>
                </c:pt>
                <c:pt idx="640">
                  <c:v>45.038886785507202</c:v>
                </c:pt>
                <c:pt idx="641">
                  <c:v>44.608792781829798</c:v>
                </c:pt>
                <c:pt idx="642">
                  <c:v>44.519330739974897</c:v>
                </c:pt>
                <c:pt idx="643">
                  <c:v>44.3907952308654</c:v>
                </c:pt>
                <c:pt idx="644">
                  <c:v>45.192390680313103</c:v>
                </c:pt>
                <c:pt idx="645">
                  <c:v>44.467026948928797</c:v>
                </c:pt>
                <c:pt idx="646">
                  <c:v>46.539525270462001</c:v>
                </c:pt>
                <c:pt idx="647">
                  <c:v>45.002785921096802</c:v>
                </c:pt>
                <c:pt idx="648">
                  <c:v>44.814415216445902</c:v>
                </c:pt>
                <c:pt idx="649">
                  <c:v>44.927247524261396</c:v>
                </c:pt>
                <c:pt idx="650">
                  <c:v>44.525968074798499</c:v>
                </c:pt>
                <c:pt idx="651">
                  <c:v>45.245169162750202</c:v>
                </c:pt>
                <c:pt idx="652">
                  <c:v>44.605190515518103</c:v>
                </c:pt>
                <c:pt idx="653">
                  <c:v>44.776766777038503</c:v>
                </c:pt>
                <c:pt idx="654">
                  <c:v>44.266949176788302</c:v>
                </c:pt>
                <c:pt idx="655">
                  <c:v>44.650527715682898</c:v>
                </c:pt>
                <c:pt idx="656">
                  <c:v>44.354123830795203</c:v>
                </c:pt>
                <c:pt idx="657">
                  <c:v>44.165921211242598</c:v>
                </c:pt>
                <c:pt idx="658">
                  <c:v>44.938528776168802</c:v>
                </c:pt>
                <c:pt idx="659">
                  <c:v>45.422369003295799</c:v>
                </c:pt>
                <c:pt idx="660">
                  <c:v>44.121142148971501</c:v>
                </c:pt>
                <c:pt idx="661">
                  <c:v>44.736419677734297</c:v>
                </c:pt>
                <c:pt idx="662">
                  <c:v>44.501431703567498</c:v>
                </c:pt>
                <c:pt idx="663">
                  <c:v>44.606800317764197</c:v>
                </c:pt>
                <c:pt idx="664">
                  <c:v>44.636926889419499</c:v>
                </c:pt>
                <c:pt idx="665">
                  <c:v>44.5593645572662</c:v>
                </c:pt>
                <c:pt idx="666">
                  <c:v>45.555871725082298</c:v>
                </c:pt>
                <c:pt idx="667">
                  <c:v>44.651612520217803</c:v>
                </c:pt>
                <c:pt idx="668">
                  <c:v>44.388496398925703</c:v>
                </c:pt>
                <c:pt idx="669">
                  <c:v>45.261675357818604</c:v>
                </c:pt>
                <c:pt idx="670">
                  <c:v>44.681594848632798</c:v>
                </c:pt>
                <c:pt idx="671">
                  <c:v>44.9716155529022</c:v>
                </c:pt>
                <c:pt idx="672">
                  <c:v>44.521250963211003</c:v>
                </c:pt>
                <c:pt idx="673">
                  <c:v>45.060890913009601</c:v>
                </c:pt>
                <c:pt idx="674">
                  <c:v>45.104871988296502</c:v>
                </c:pt>
                <c:pt idx="675">
                  <c:v>45.089986324310303</c:v>
                </c:pt>
                <c:pt idx="676">
                  <c:v>44.969654321670497</c:v>
                </c:pt>
                <c:pt idx="677">
                  <c:v>44.772370338439899</c:v>
                </c:pt>
                <c:pt idx="678">
                  <c:v>44.543687105178797</c:v>
                </c:pt>
                <c:pt idx="679">
                  <c:v>44.295921087265</c:v>
                </c:pt>
                <c:pt idx="680">
                  <c:v>45.496237039565997</c:v>
                </c:pt>
                <c:pt idx="681">
                  <c:v>44.777193784713702</c:v>
                </c:pt>
                <c:pt idx="682">
                  <c:v>44.289580583572302</c:v>
                </c:pt>
                <c:pt idx="683">
                  <c:v>45.063661813735898</c:v>
                </c:pt>
                <c:pt idx="684">
                  <c:v>44.852661609649601</c:v>
                </c:pt>
                <c:pt idx="685">
                  <c:v>44.553352117538402</c:v>
                </c:pt>
                <c:pt idx="686">
                  <c:v>45.501557588577199</c:v>
                </c:pt>
                <c:pt idx="687">
                  <c:v>45.106468677520702</c:v>
                </c:pt>
                <c:pt idx="688">
                  <c:v>45.216608762740996</c:v>
                </c:pt>
                <c:pt idx="689">
                  <c:v>44.008949279785099</c:v>
                </c:pt>
                <c:pt idx="690">
                  <c:v>45.210734128951998</c:v>
                </c:pt>
                <c:pt idx="691">
                  <c:v>44.631272554397498</c:v>
                </c:pt>
                <c:pt idx="692">
                  <c:v>45.045705080032299</c:v>
                </c:pt>
                <c:pt idx="693">
                  <c:v>45.106248140334998</c:v>
                </c:pt>
                <c:pt idx="694">
                  <c:v>44.555281162261899</c:v>
                </c:pt>
                <c:pt idx="695">
                  <c:v>44.768550634384098</c:v>
                </c:pt>
                <c:pt idx="696">
                  <c:v>44.390296936035099</c:v>
                </c:pt>
                <c:pt idx="697">
                  <c:v>44.6505026817321</c:v>
                </c:pt>
                <c:pt idx="698">
                  <c:v>43.550183296203599</c:v>
                </c:pt>
                <c:pt idx="699">
                  <c:v>44.893414735794003</c:v>
                </c:pt>
                <c:pt idx="700">
                  <c:v>44.7243716716766</c:v>
                </c:pt>
                <c:pt idx="701">
                  <c:v>45.109026908874498</c:v>
                </c:pt>
                <c:pt idx="702">
                  <c:v>44.5412466526031</c:v>
                </c:pt>
                <c:pt idx="703">
                  <c:v>43.875685214996302</c:v>
                </c:pt>
                <c:pt idx="704">
                  <c:v>44.292988538742001</c:v>
                </c:pt>
                <c:pt idx="705">
                  <c:v>44.666794538497903</c:v>
                </c:pt>
                <c:pt idx="706">
                  <c:v>44.982765674591001</c:v>
                </c:pt>
                <c:pt idx="707">
                  <c:v>44.614378929138098</c:v>
                </c:pt>
                <c:pt idx="708">
                  <c:v>45.217026948928797</c:v>
                </c:pt>
                <c:pt idx="709">
                  <c:v>45.089460134506197</c:v>
                </c:pt>
                <c:pt idx="710">
                  <c:v>44.2138924598693</c:v>
                </c:pt>
                <c:pt idx="711">
                  <c:v>44.986002445220898</c:v>
                </c:pt>
                <c:pt idx="712">
                  <c:v>44.964984416961599</c:v>
                </c:pt>
                <c:pt idx="713">
                  <c:v>44.9766745567321</c:v>
                </c:pt>
                <c:pt idx="714">
                  <c:v>43.798216104507397</c:v>
                </c:pt>
                <c:pt idx="715">
                  <c:v>44.579308271408003</c:v>
                </c:pt>
                <c:pt idx="716">
                  <c:v>44.692569732666001</c:v>
                </c:pt>
                <c:pt idx="717">
                  <c:v>44.910660743713301</c:v>
                </c:pt>
                <c:pt idx="718">
                  <c:v>44.4824473857879</c:v>
                </c:pt>
                <c:pt idx="719">
                  <c:v>45.220824003219597</c:v>
                </c:pt>
                <c:pt idx="720">
                  <c:v>44.640155315399099</c:v>
                </c:pt>
                <c:pt idx="721">
                  <c:v>44.630600214004502</c:v>
                </c:pt>
                <c:pt idx="722">
                  <c:v>44.993744850158599</c:v>
                </c:pt>
                <c:pt idx="723">
                  <c:v>44.521622180938699</c:v>
                </c:pt>
                <c:pt idx="724">
                  <c:v>45.326665639877298</c:v>
                </c:pt>
                <c:pt idx="725">
                  <c:v>44.563642024993797</c:v>
                </c:pt>
                <c:pt idx="726">
                  <c:v>44.8091621398925</c:v>
                </c:pt>
                <c:pt idx="727">
                  <c:v>44.421303510665801</c:v>
                </c:pt>
                <c:pt idx="728">
                  <c:v>45.030426263809197</c:v>
                </c:pt>
                <c:pt idx="729">
                  <c:v>45.123320579528801</c:v>
                </c:pt>
                <c:pt idx="730">
                  <c:v>44.6377339363098</c:v>
                </c:pt>
                <c:pt idx="731">
                  <c:v>44.207334518432603</c:v>
                </c:pt>
                <c:pt idx="732">
                  <c:v>44.941235542297299</c:v>
                </c:pt>
                <c:pt idx="733">
                  <c:v>44.897086381912203</c:v>
                </c:pt>
                <c:pt idx="734">
                  <c:v>45.219258308410602</c:v>
                </c:pt>
                <c:pt idx="735">
                  <c:v>43.7203595638275</c:v>
                </c:pt>
                <c:pt idx="736">
                  <c:v>44.1973490715026</c:v>
                </c:pt>
                <c:pt idx="737">
                  <c:v>45.067966699600198</c:v>
                </c:pt>
                <c:pt idx="738">
                  <c:v>44.881467819213803</c:v>
                </c:pt>
                <c:pt idx="739">
                  <c:v>44.921032190322798</c:v>
                </c:pt>
                <c:pt idx="740">
                  <c:v>45.351275444030698</c:v>
                </c:pt>
                <c:pt idx="741">
                  <c:v>45.082334756851097</c:v>
                </c:pt>
                <c:pt idx="742">
                  <c:v>44.949477910995398</c:v>
                </c:pt>
                <c:pt idx="743">
                  <c:v>44.433951854705803</c:v>
                </c:pt>
                <c:pt idx="744">
                  <c:v>45.1083886623382</c:v>
                </c:pt>
                <c:pt idx="745">
                  <c:v>43.750570774078298</c:v>
                </c:pt>
                <c:pt idx="746">
                  <c:v>45.190814018249498</c:v>
                </c:pt>
                <c:pt idx="747">
                  <c:v>44.607236385345402</c:v>
                </c:pt>
                <c:pt idx="748">
                  <c:v>45.167083978652897</c:v>
                </c:pt>
                <c:pt idx="749">
                  <c:v>44.662623643875101</c:v>
                </c:pt>
                <c:pt idx="750">
                  <c:v>44.362733840942298</c:v>
                </c:pt>
                <c:pt idx="751">
                  <c:v>43.898834466934197</c:v>
                </c:pt>
                <c:pt idx="752">
                  <c:v>44.970233678817699</c:v>
                </c:pt>
                <c:pt idx="753">
                  <c:v>44.190522193908599</c:v>
                </c:pt>
                <c:pt idx="754">
                  <c:v>44.9353477954864</c:v>
                </c:pt>
                <c:pt idx="755">
                  <c:v>44.698831558227504</c:v>
                </c:pt>
                <c:pt idx="756">
                  <c:v>44.819619178771902</c:v>
                </c:pt>
                <c:pt idx="757">
                  <c:v>44.540877819061201</c:v>
                </c:pt>
                <c:pt idx="758">
                  <c:v>44.737550973892198</c:v>
                </c:pt>
                <c:pt idx="759">
                  <c:v>44.728757143020601</c:v>
                </c:pt>
                <c:pt idx="760">
                  <c:v>44.959470033645601</c:v>
                </c:pt>
                <c:pt idx="761">
                  <c:v>45.266032218933098</c:v>
                </c:pt>
                <c:pt idx="762">
                  <c:v>44.428719758987398</c:v>
                </c:pt>
                <c:pt idx="763">
                  <c:v>44.5072793960571</c:v>
                </c:pt>
                <c:pt idx="764">
                  <c:v>44.816934347152703</c:v>
                </c:pt>
                <c:pt idx="765">
                  <c:v>45.126298904418903</c:v>
                </c:pt>
                <c:pt idx="766">
                  <c:v>44.588149070739703</c:v>
                </c:pt>
                <c:pt idx="767">
                  <c:v>44.378675937652503</c:v>
                </c:pt>
                <c:pt idx="768">
                  <c:v>44.892710924148503</c:v>
                </c:pt>
                <c:pt idx="769">
                  <c:v>44.955261468887301</c:v>
                </c:pt>
                <c:pt idx="770">
                  <c:v>45.296629190444897</c:v>
                </c:pt>
                <c:pt idx="771">
                  <c:v>44.523362636566098</c:v>
                </c:pt>
                <c:pt idx="772">
                  <c:v>44.982795715332003</c:v>
                </c:pt>
                <c:pt idx="773">
                  <c:v>45.214516639709402</c:v>
                </c:pt>
                <c:pt idx="774">
                  <c:v>44.012814521789501</c:v>
                </c:pt>
                <c:pt idx="775">
                  <c:v>44.535398721694897</c:v>
                </c:pt>
                <c:pt idx="776">
                  <c:v>44.620957612991297</c:v>
                </c:pt>
                <c:pt idx="777">
                  <c:v>44.769421339034999</c:v>
                </c:pt>
                <c:pt idx="778">
                  <c:v>45.324393510818403</c:v>
                </c:pt>
                <c:pt idx="779">
                  <c:v>44.972940206527703</c:v>
                </c:pt>
                <c:pt idx="780">
                  <c:v>44.927160739898603</c:v>
                </c:pt>
                <c:pt idx="781">
                  <c:v>45.257014274597097</c:v>
                </c:pt>
                <c:pt idx="782">
                  <c:v>44.153727531433098</c:v>
                </c:pt>
                <c:pt idx="783">
                  <c:v>44.669020891189497</c:v>
                </c:pt>
                <c:pt idx="784">
                  <c:v>44.873945474624598</c:v>
                </c:pt>
                <c:pt idx="785">
                  <c:v>44.4947574138641</c:v>
                </c:pt>
                <c:pt idx="786">
                  <c:v>45.706181764602597</c:v>
                </c:pt>
                <c:pt idx="787">
                  <c:v>45.2840154170989</c:v>
                </c:pt>
                <c:pt idx="788">
                  <c:v>44.433610916137603</c:v>
                </c:pt>
                <c:pt idx="789">
                  <c:v>44.525536298751803</c:v>
                </c:pt>
                <c:pt idx="790">
                  <c:v>44.201598644256499</c:v>
                </c:pt>
                <c:pt idx="791">
                  <c:v>44.799001693725501</c:v>
                </c:pt>
                <c:pt idx="792">
                  <c:v>44.578794479370103</c:v>
                </c:pt>
                <c:pt idx="793">
                  <c:v>44.903424739837597</c:v>
                </c:pt>
                <c:pt idx="794">
                  <c:v>44.5931301116943</c:v>
                </c:pt>
                <c:pt idx="795">
                  <c:v>44.960756063461297</c:v>
                </c:pt>
                <c:pt idx="796">
                  <c:v>44.586531162261899</c:v>
                </c:pt>
                <c:pt idx="797">
                  <c:v>44.465956926345797</c:v>
                </c:pt>
                <c:pt idx="798">
                  <c:v>44.072430372238102</c:v>
                </c:pt>
                <c:pt idx="799">
                  <c:v>44.661195039749103</c:v>
                </c:pt>
                <c:pt idx="800">
                  <c:v>44.990868568420403</c:v>
                </c:pt>
                <c:pt idx="801">
                  <c:v>44.7258203029632</c:v>
                </c:pt>
                <c:pt idx="802">
                  <c:v>44.669202566146801</c:v>
                </c:pt>
                <c:pt idx="803">
                  <c:v>45.256422281265202</c:v>
                </c:pt>
                <c:pt idx="804">
                  <c:v>44.566790342330897</c:v>
                </c:pt>
                <c:pt idx="805">
                  <c:v>44.689594984054501</c:v>
                </c:pt>
                <c:pt idx="806">
                  <c:v>44.647864818572899</c:v>
                </c:pt>
                <c:pt idx="807">
                  <c:v>44.760185718536299</c:v>
                </c:pt>
                <c:pt idx="808">
                  <c:v>44.9103553295135</c:v>
                </c:pt>
                <c:pt idx="809">
                  <c:v>44.082722187042201</c:v>
                </c:pt>
                <c:pt idx="810">
                  <c:v>44.773597002029398</c:v>
                </c:pt>
                <c:pt idx="811">
                  <c:v>44.557889699935899</c:v>
                </c:pt>
                <c:pt idx="812">
                  <c:v>44.362466573715203</c:v>
                </c:pt>
                <c:pt idx="813">
                  <c:v>44.924042940139699</c:v>
                </c:pt>
                <c:pt idx="814">
                  <c:v>44.754996538162203</c:v>
                </c:pt>
                <c:pt idx="815">
                  <c:v>45.030965328216503</c:v>
                </c:pt>
                <c:pt idx="816">
                  <c:v>45.405544757843003</c:v>
                </c:pt>
                <c:pt idx="817">
                  <c:v>44.234733581542898</c:v>
                </c:pt>
                <c:pt idx="818">
                  <c:v>45.1960833072662</c:v>
                </c:pt>
                <c:pt idx="819">
                  <c:v>44.676260709762502</c:v>
                </c:pt>
                <c:pt idx="820">
                  <c:v>44.087367773056002</c:v>
                </c:pt>
                <c:pt idx="821">
                  <c:v>45.070488452911299</c:v>
                </c:pt>
                <c:pt idx="822">
                  <c:v>44.812687873840297</c:v>
                </c:pt>
                <c:pt idx="823">
                  <c:v>44.802963495254502</c:v>
                </c:pt>
                <c:pt idx="824">
                  <c:v>44.808727264404197</c:v>
                </c:pt>
                <c:pt idx="825">
                  <c:v>45.425689935684197</c:v>
                </c:pt>
                <c:pt idx="826">
                  <c:v>45.030991554260197</c:v>
                </c:pt>
                <c:pt idx="827">
                  <c:v>44.332031965255702</c:v>
                </c:pt>
                <c:pt idx="828">
                  <c:v>44.901705741882303</c:v>
                </c:pt>
                <c:pt idx="829">
                  <c:v>44.106099367141702</c:v>
                </c:pt>
                <c:pt idx="830">
                  <c:v>45.094696521758998</c:v>
                </c:pt>
                <c:pt idx="831">
                  <c:v>44.3608751296997</c:v>
                </c:pt>
                <c:pt idx="832">
                  <c:v>45.088570594787498</c:v>
                </c:pt>
                <c:pt idx="833">
                  <c:v>44.426822900772002</c:v>
                </c:pt>
                <c:pt idx="834">
                  <c:v>45.442947149276698</c:v>
                </c:pt>
                <c:pt idx="835">
                  <c:v>44.405946493148797</c:v>
                </c:pt>
                <c:pt idx="836">
                  <c:v>44.885451078414903</c:v>
                </c:pt>
                <c:pt idx="837">
                  <c:v>45.211440324783297</c:v>
                </c:pt>
                <c:pt idx="838">
                  <c:v>44.301928520202601</c:v>
                </c:pt>
                <c:pt idx="839">
                  <c:v>44.410486698150599</c:v>
                </c:pt>
                <c:pt idx="840">
                  <c:v>44.105492830276397</c:v>
                </c:pt>
                <c:pt idx="841">
                  <c:v>44.171186208724897</c:v>
                </c:pt>
                <c:pt idx="842">
                  <c:v>44.862251520156804</c:v>
                </c:pt>
                <c:pt idx="843">
                  <c:v>45.204308748245197</c:v>
                </c:pt>
                <c:pt idx="844">
                  <c:v>44.355987071990903</c:v>
                </c:pt>
                <c:pt idx="845">
                  <c:v>44.418786764144798</c:v>
                </c:pt>
                <c:pt idx="846">
                  <c:v>45.138707399368201</c:v>
                </c:pt>
                <c:pt idx="847">
                  <c:v>44.8173727989196</c:v>
                </c:pt>
                <c:pt idx="848">
                  <c:v>44.797571420669499</c:v>
                </c:pt>
                <c:pt idx="849">
                  <c:v>44.933238267898503</c:v>
                </c:pt>
                <c:pt idx="850">
                  <c:v>44.295208692550602</c:v>
                </c:pt>
                <c:pt idx="851">
                  <c:v>43.664950370788503</c:v>
                </c:pt>
                <c:pt idx="852">
                  <c:v>44.5428693294525</c:v>
                </c:pt>
                <c:pt idx="853">
                  <c:v>45.385624885558997</c:v>
                </c:pt>
                <c:pt idx="854">
                  <c:v>44.624488830566399</c:v>
                </c:pt>
                <c:pt idx="855">
                  <c:v>44.379462242126401</c:v>
                </c:pt>
                <c:pt idx="856">
                  <c:v>44.333055257797199</c:v>
                </c:pt>
                <c:pt idx="857">
                  <c:v>44.829511642455998</c:v>
                </c:pt>
                <c:pt idx="858">
                  <c:v>45.372358798980699</c:v>
                </c:pt>
                <c:pt idx="859">
                  <c:v>44.8715689182281</c:v>
                </c:pt>
                <c:pt idx="860">
                  <c:v>45.054729700088501</c:v>
                </c:pt>
                <c:pt idx="861">
                  <c:v>44.8779361248016</c:v>
                </c:pt>
                <c:pt idx="862">
                  <c:v>45.334347486495901</c:v>
                </c:pt>
                <c:pt idx="863">
                  <c:v>45.2359361648559</c:v>
                </c:pt>
                <c:pt idx="864">
                  <c:v>44.600774049758897</c:v>
                </c:pt>
                <c:pt idx="865">
                  <c:v>44.3875312805175</c:v>
                </c:pt>
                <c:pt idx="866">
                  <c:v>44.811374425887998</c:v>
                </c:pt>
                <c:pt idx="867">
                  <c:v>44.528949260711599</c:v>
                </c:pt>
                <c:pt idx="868">
                  <c:v>45.023390769958397</c:v>
                </c:pt>
                <c:pt idx="869">
                  <c:v>44.805696249008101</c:v>
                </c:pt>
                <c:pt idx="870">
                  <c:v>45.304120063781703</c:v>
                </c:pt>
                <c:pt idx="871">
                  <c:v>44.798396110534597</c:v>
                </c:pt>
                <c:pt idx="872">
                  <c:v>45.261217832565301</c:v>
                </c:pt>
                <c:pt idx="873">
                  <c:v>44.412696599960299</c:v>
                </c:pt>
                <c:pt idx="874">
                  <c:v>44.494144916534403</c:v>
                </c:pt>
                <c:pt idx="875">
                  <c:v>45.617498159408498</c:v>
                </c:pt>
                <c:pt idx="876">
                  <c:v>44.001452922821002</c:v>
                </c:pt>
                <c:pt idx="877">
                  <c:v>44.332804679870598</c:v>
                </c:pt>
                <c:pt idx="878">
                  <c:v>44.922403335571197</c:v>
                </c:pt>
                <c:pt idx="879">
                  <c:v>44.553542137145897</c:v>
                </c:pt>
                <c:pt idx="880">
                  <c:v>45.0778775215148</c:v>
                </c:pt>
                <c:pt idx="881">
                  <c:v>44.932060480117698</c:v>
                </c:pt>
                <c:pt idx="882">
                  <c:v>44.680482149124103</c:v>
                </c:pt>
                <c:pt idx="883">
                  <c:v>44.868841171264599</c:v>
                </c:pt>
                <c:pt idx="884">
                  <c:v>44.506337404250999</c:v>
                </c:pt>
                <c:pt idx="885">
                  <c:v>44.364737033843902</c:v>
                </c:pt>
                <c:pt idx="886">
                  <c:v>43.939553260803201</c:v>
                </c:pt>
                <c:pt idx="887">
                  <c:v>44.629554510116499</c:v>
                </c:pt>
                <c:pt idx="888">
                  <c:v>45.155168056488002</c:v>
                </c:pt>
                <c:pt idx="889">
                  <c:v>45.378573417663503</c:v>
                </c:pt>
                <c:pt idx="890">
                  <c:v>45.011707067489603</c:v>
                </c:pt>
                <c:pt idx="891">
                  <c:v>44.487719774246202</c:v>
                </c:pt>
                <c:pt idx="892">
                  <c:v>44.556530952453599</c:v>
                </c:pt>
                <c:pt idx="893">
                  <c:v>44.819270372390697</c:v>
                </c:pt>
                <c:pt idx="894">
                  <c:v>44.5229458808898</c:v>
                </c:pt>
                <c:pt idx="895">
                  <c:v>45.004045248031602</c:v>
                </c:pt>
                <c:pt idx="896">
                  <c:v>44.662508726119903</c:v>
                </c:pt>
                <c:pt idx="897">
                  <c:v>44.500971794128397</c:v>
                </c:pt>
                <c:pt idx="898">
                  <c:v>43.7891330718994</c:v>
                </c:pt>
                <c:pt idx="899">
                  <c:v>44.195314645767198</c:v>
                </c:pt>
                <c:pt idx="900">
                  <c:v>45.114721298217702</c:v>
                </c:pt>
                <c:pt idx="901">
                  <c:v>44.552629470825103</c:v>
                </c:pt>
                <c:pt idx="902">
                  <c:v>44.493309497833202</c:v>
                </c:pt>
                <c:pt idx="903">
                  <c:v>44.796174049377399</c:v>
                </c:pt>
                <c:pt idx="904">
                  <c:v>44.434059858322101</c:v>
                </c:pt>
                <c:pt idx="905">
                  <c:v>45.066030979156402</c:v>
                </c:pt>
                <c:pt idx="906">
                  <c:v>45.206960916519101</c:v>
                </c:pt>
                <c:pt idx="907">
                  <c:v>44.7036707401275</c:v>
                </c:pt>
                <c:pt idx="908">
                  <c:v>44.366510152816701</c:v>
                </c:pt>
                <c:pt idx="909">
                  <c:v>44.790183067321699</c:v>
                </c:pt>
                <c:pt idx="910">
                  <c:v>44.463005304336498</c:v>
                </c:pt>
                <c:pt idx="911">
                  <c:v>44.730180978775003</c:v>
                </c:pt>
                <c:pt idx="912">
                  <c:v>44.447043180465599</c:v>
                </c:pt>
                <c:pt idx="913">
                  <c:v>44.510522127151397</c:v>
                </c:pt>
                <c:pt idx="914">
                  <c:v>45.289805173873901</c:v>
                </c:pt>
                <c:pt idx="915">
                  <c:v>44.355726480484002</c:v>
                </c:pt>
                <c:pt idx="916">
                  <c:v>45.196738958358701</c:v>
                </c:pt>
                <c:pt idx="917">
                  <c:v>44.373190879821699</c:v>
                </c:pt>
                <c:pt idx="918">
                  <c:v>44.846945285797098</c:v>
                </c:pt>
                <c:pt idx="919">
                  <c:v>44.389219760894697</c:v>
                </c:pt>
                <c:pt idx="920">
                  <c:v>45.238729953765798</c:v>
                </c:pt>
                <c:pt idx="921">
                  <c:v>45.1000657081604</c:v>
                </c:pt>
                <c:pt idx="922">
                  <c:v>45.073715686798003</c:v>
                </c:pt>
                <c:pt idx="923">
                  <c:v>44.397973775863598</c:v>
                </c:pt>
                <c:pt idx="924">
                  <c:v>44.667481184005702</c:v>
                </c:pt>
                <c:pt idx="925">
                  <c:v>43.652464866638098</c:v>
                </c:pt>
                <c:pt idx="926">
                  <c:v>44.930711746215799</c:v>
                </c:pt>
                <c:pt idx="927">
                  <c:v>44.9015791416168</c:v>
                </c:pt>
                <c:pt idx="928">
                  <c:v>45.3240871429443</c:v>
                </c:pt>
                <c:pt idx="929">
                  <c:v>45.5433957576751</c:v>
                </c:pt>
                <c:pt idx="930">
                  <c:v>44.909646034240701</c:v>
                </c:pt>
                <c:pt idx="931">
                  <c:v>44.789143562316802</c:v>
                </c:pt>
                <c:pt idx="932">
                  <c:v>44.065271139144798</c:v>
                </c:pt>
                <c:pt idx="933">
                  <c:v>45.0917870998382</c:v>
                </c:pt>
                <c:pt idx="934">
                  <c:v>44.702158451080301</c:v>
                </c:pt>
                <c:pt idx="935">
                  <c:v>44.4323308467864</c:v>
                </c:pt>
                <c:pt idx="936">
                  <c:v>44.748231887817298</c:v>
                </c:pt>
                <c:pt idx="937">
                  <c:v>44.772522211074801</c:v>
                </c:pt>
                <c:pt idx="938">
                  <c:v>44.2811212539672</c:v>
                </c:pt>
                <c:pt idx="939">
                  <c:v>44.342897415161097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7-4B33-94E4-13AECECBC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141728"/>
        <c:axId val="1483158048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valAx>
        <c:axId val="1483158048"/>
        <c:scaling>
          <c:orientation val="minMax"/>
        </c:scaling>
        <c:delete val="0"/>
        <c:axPos val="r"/>
        <c:numFmt formatCode="#,##0.00_);[Red]\(#,##0.0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3141728"/>
        <c:crosses val="max"/>
        <c:crossBetween val="between"/>
      </c:valAx>
      <c:catAx>
        <c:axId val="1483141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3158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Skip</a:t>
            </a:r>
            <a:r>
              <a:rPr lang="en-US" altLang="ko-KR" baseline="0" dirty="0"/>
              <a:t> Ratio vs Training Time</a:t>
            </a:r>
          </a:p>
          <a:p>
            <a:pPr>
              <a:defRPr/>
            </a:pPr>
            <a:r>
              <a:rPr lang="en-US" altLang="ko-KR" baseline="0" dirty="0" err="1"/>
              <a:t>q_size</a:t>
            </a:r>
            <a:r>
              <a:rPr lang="en-US" altLang="ko-KR" baseline="0" dirty="0"/>
              <a:t>=4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skip ratio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0.00E+00</c:formatCode>
                <c:ptCount val="940"/>
                <c:pt idx="0">
                  <c:v>0.28800503065555699</c:v>
                </c:pt>
                <c:pt idx="1">
                  <c:v>0.406728501807891</c:v>
                </c:pt>
                <c:pt idx="2">
                  <c:v>0.47698475082534098</c:v>
                </c:pt>
                <c:pt idx="3">
                  <c:v>0.59594403395692397</c:v>
                </c:pt>
                <c:pt idx="4">
                  <c:v>0.65357648168526905</c:v>
                </c:pt>
                <c:pt idx="5">
                  <c:v>0.61837761358276899</c:v>
                </c:pt>
                <c:pt idx="6">
                  <c:v>0.66560289262694505</c:v>
                </c:pt>
                <c:pt idx="7">
                  <c:v>0.71405439396321302</c:v>
                </c:pt>
                <c:pt idx="8">
                  <c:v>0.71677409212387899</c:v>
                </c:pt>
                <c:pt idx="9">
                  <c:v>0.67349473353246303</c:v>
                </c:pt>
                <c:pt idx="10">
                  <c:v>0.71922653670806402</c:v>
                </c:pt>
                <c:pt idx="11">
                  <c:v>0.70977833673950597</c:v>
                </c:pt>
                <c:pt idx="12">
                  <c:v>0.75156421946234797</c:v>
                </c:pt>
                <c:pt idx="13">
                  <c:v>0.76396792957082205</c:v>
                </c:pt>
                <c:pt idx="14">
                  <c:v>0.73556044647067997</c:v>
                </c:pt>
                <c:pt idx="15">
                  <c:v>0.74692658387045996</c:v>
                </c:pt>
                <c:pt idx="16">
                  <c:v>0.767709479641565</c:v>
                </c:pt>
                <c:pt idx="17">
                  <c:v>0.75429963842163095</c:v>
                </c:pt>
                <c:pt idx="18">
                  <c:v>0.76291463606351195</c:v>
                </c:pt>
                <c:pt idx="19">
                  <c:v>0.75580883508882202</c:v>
                </c:pt>
                <c:pt idx="20">
                  <c:v>0.77346329193523</c:v>
                </c:pt>
                <c:pt idx="21">
                  <c:v>0.76082376984750799</c:v>
                </c:pt>
                <c:pt idx="22">
                  <c:v>0.769470209086621</c:v>
                </c:pt>
                <c:pt idx="23">
                  <c:v>0.75024367237855605</c:v>
                </c:pt>
                <c:pt idx="24">
                  <c:v>0.74680081748152805</c:v>
                </c:pt>
                <c:pt idx="25">
                  <c:v>0.73350102185191002</c:v>
                </c:pt>
                <c:pt idx="26">
                  <c:v>0.75904731960383498</c:v>
                </c:pt>
                <c:pt idx="27">
                  <c:v>0.75186291463606303</c:v>
                </c:pt>
                <c:pt idx="28">
                  <c:v>0.74689514227322695</c:v>
                </c:pt>
                <c:pt idx="29">
                  <c:v>0.768306869988995</c:v>
                </c:pt>
                <c:pt idx="30">
                  <c:v>0.76676623172457103</c:v>
                </c:pt>
                <c:pt idx="31">
                  <c:v>0.77467379342870601</c:v>
                </c:pt>
                <c:pt idx="32">
                  <c:v>0.76272598648011303</c:v>
                </c:pt>
                <c:pt idx="33">
                  <c:v>0.78168526961169604</c:v>
                </c:pt>
                <c:pt idx="34">
                  <c:v>0.78111932086149904</c:v>
                </c:pt>
                <c:pt idx="35">
                  <c:v>0.76907718912120704</c:v>
                </c:pt>
                <c:pt idx="36">
                  <c:v>0.78273856311900603</c:v>
                </c:pt>
                <c:pt idx="37">
                  <c:v>0.78990724728816197</c:v>
                </c:pt>
                <c:pt idx="38">
                  <c:v>0.75187863543468003</c:v>
                </c:pt>
                <c:pt idx="39">
                  <c:v>0.80270397736205001</c:v>
                </c:pt>
                <c:pt idx="40">
                  <c:v>0.76049363307656004</c:v>
                </c:pt>
                <c:pt idx="41">
                  <c:v>0.77094796415657896</c:v>
                </c:pt>
                <c:pt idx="42">
                  <c:v>0.76803961641251295</c:v>
                </c:pt>
                <c:pt idx="43">
                  <c:v>0.78119792485458195</c:v>
                </c:pt>
                <c:pt idx="44">
                  <c:v>0.77904417544411197</c:v>
                </c:pt>
                <c:pt idx="45">
                  <c:v>0.77476811822040503</c:v>
                </c:pt>
                <c:pt idx="46">
                  <c:v>0.74783839019022103</c:v>
                </c:pt>
                <c:pt idx="47">
                  <c:v>0.78286432950793905</c:v>
                </c:pt>
                <c:pt idx="48">
                  <c:v>0.741990253104857</c:v>
                </c:pt>
                <c:pt idx="49">
                  <c:v>0.78082062568778399</c:v>
                </c:pt>
                <c:pt idx="50">
                  <c:v>0.79044175444112497</c:v>
                </c:pt>
                <c:pt idx="51">
                  <c:v>0.74774406539852201</c:v>
                </c:pt>
                <c:pt idx="52">
                  <c:v>0.76057223706964305</c:v>
                </c:pt>
                <c:pt idx="53">
                  <c:v>0.76723785568306802</c:v>
                </c:pt>
                <c:pt idx="54">
                  <c:v>0.75767961012419405</c:v>
                </c:pt>
                <c:pt idx="55">
                  <c:v>0.75192579783052904</c:v>
                </c:pt>
                <c:pt idx="56">
                  <c:v>0.759173085992768</c:v>
                </c:pt>
                <c:pt idx="57">
                  <c:v>0.77324320075459796</c:v>
                </c:pt>
                <c:pt idx="58">
                  <c:v>0.78984436409369496</c:v>
                </c:pt>
                <c:pt idx="59">
                  <c:v>0.78918409055180005</c:v>
                </c:pt>
                <c:pt idx="60">
                  <c:v>0.77511397578996999</c:v>
                </c:pt>
                <c:pt idx="61">
                  <c:v>0.75049520515642099</c:v>
                </c:pt>
                <c:pt idx="62">
                  <c:v>0.773447571136613</c:v>
                </c:pt>
                <c:pt idx="63">
                  <c:v>0.772897343185033</c:v>
                </c:pt>
                <c:pt idx="64">
                  <c:v>0.77363622072001204</c:v>
                </c:pt>
                <c:pt idx="65">
                  <c:v>0.791212073573337</c:v>
                </c:pt>
                <c:pt idx="66">
                  <c:v>0.74532306241156998</c:v>
                </c:pt>
                <c:pt idx="67">
                  <c:v>0.76123251061153896</c:v>
                </c:pt>
                <c:pt idx="68">
                  <c:v>0.79952837604150195</c:v>
                </c:pt>
                <c:pt idx="69">
                  <c:v>0.76083949064612399</c:v>
                </c:pt>
                <c:pt idx="70">
                  <c:v>0.76072944505580797</c:v>
                </c:pt>
                <c:pt idx="71">
                  <c:v>0.76368495519572299</c:v>
                </c:pt>
                <c:pt idx="72">
                  <c:v>0.72936645181575199</c:v>
                </c:pt>
                <c:pt idx="73">
                  <c:v>0.76019493790284498</c:v>
                </c:pt>
                <c:pt idx="74">
                  <c:v>0.77387203269926097</c:v>
                </c:pt>
                <c:pt idx="75">
                  <c:v>0.74694230466907696</c:v>
                </c:pt>
                <c:pt idx="76">
                  <c:v>0.77105800974689498</c:v>
                </c:pt>
                <c:pt idx="77">
                  <c:v>0.78044332652098702</c:v>
                </c:pt>
                <c:pt idx="78">
                  <c:v>0.76912435151705705</c:v>
                </c:pt>
                <c:pt idx="79">
                  <c:v>0.78423203898757998</c:v>
                </c:pt>
                <c:pt idx="80">
                  <c:v>0.77863543468008101</c:v>
                </c:pt>
                <c:pt idx="81">
                  <c:v>0.78369753183461699</c:v>
                </c:pt>
                <c:pt idx="82">
                  <c:v>0.75939317717340005</c:v>
                </c:pt>
                <c:pt idx="83">
                  <c:v>0.784310642980663</c:v>
                </c:pt>
                <c:pt idx="84">
                  <c:v>0.76387360477912203</c:v>
                </c:pt>
                <c:pt idx="85">
                  <c:v>0.75176858984436401</c:v>
                </c:pt>
                <c:pt idx="86">
                  <c:v>0.77847822669391598</c:v>
                </c:pt>
                <c:pt idx="87">
                  <c:v>0.75334066970602098</c:v>
                </c:pt>
                <c:pt idx="88">
                  <c:v>0.76524131425876396</c:v>
                </c:pt>
                <c:pt idx="89">
                  <c:v>0.77725200440182296</c:v>
                </c:pt>
                <c:pt idx="90">
                  <c:v>0.75203584342084495</c:v>
                </c:pt>
                <c:pt idx="91">
                  <c:v>0.72604936330765601</c:v>
                </c:pt>
                <c:pt idx="92">
                  <c:v>0.75764816852696104</c:v>
                </c:pt>
                <c:pt idx="93">
                  <c:v>0.73697531834617203</c:v>
                </c:pt>
                <c:pt idx="94">
                  <c:v>0.76181418016035196</c:v>
                </c:pt>
                <c:pt idx="95">
                  <c:v>0.78270712152177302</c:v>
                </c:pt>
                <c:pt idx="96">
                  <c:v>0.75881150762458704</c:v>
                </c:pt>
                <c:pt idx="97">
                  <c:v>0.71328407483100098</c:v>
                </c:pt>
                <c:pt idx="98">
                  <c:v>0.79107058638578798</c:v>
                </c:pt>
                <c:pt idx="99">
                  <c:v>0.76704920609966898</c:v>
                </c:pt>
                <c:pt idx="100">
                  <c:v>0.77203269926112195</c:v>
                </c:pt>
                <c:pt idx="101">
                  <c:v>0.72323534035529002</c:v>
                </c:pt>
                <c:pt idx="102">
                  <c:v>0.737399779908819</c:v>
                </c:pt>
                <c:pt idx="103">
                  <c:v>0.75044804276057198</c:v>
                </c:pt>
                <c:pt idx="104">
                  <c:v>0.76560289262694503</c:v>
                </c:pt>
                <c:pt idx="105">
                  <c:v>0.76200282974375</c:v>
                </c:pt>
                <c:pt idx="106">
                  <c:v>0.70743593774563696</c:v>
                </c:pt>
                <c:pt idx="107">
                  <c:v>0.767725200440182</c:v>
                </c:pt>
                <c:pt idx="108">
                  <c:v>0.72397421789026795</c:v>
                </c:pt>
                <c:pt idx="109">
                  <c:v>0.74796415657915405</c:v>
                </c:pt>
                <c:pt idx="110">
                  <c:v>0.74195881150762399</c:v>
                </c:pt>
                <c:pt idx="111">
                  <c:v>0.76863700675994295</c:v>
                </c:pt>
                <c:pt idx="112">
                  <c:v>0.767159251689985</c:v>
                </c:pt>
                <c:pt idx="113">
                  <c:v>0.71782738563118997</c:v>
                </c:pt>
                <c:pt idx="114">
                  <c:v>0.75983335953466402</c:v>
                </c:pt>
                <c:pt idx="115">
                  <c:v>0.76458104071686805</c:v>
                </c:pt>
                <c:pt idx="116">
                  <c:v>0.78066341770161896</c:v>
                </c:pt>
                <c:pt idx="117">
                  <c:v>0.76791385002358103</c:v>
                </c:pt>
                <c:pt idx="118">
                  <c:v>0.73364250903945905</c:v>
                </c:pt>
                <c:pt idx="119">
                  <c:v>0.749976418802075</c:v>
                </c:pt>
                <c:pt idx="120">
                  <c:v>0.75233453859456001</c:v>
                </c:pt>
                <c:pt idx="121">
                  <c:v>0.74016664046533498</c:v>
                </c:pt>
                <c:pt idx="122">
                  <c:v>0.74626631032856405</c:v>
                </c:pt>
                <c:pt idx="123">
                  <c:v>0.758559974846722</c:v>
                </c:pt>
                <c:pt idx="124">
                  <c:v>0.77890268825656295</c:v>
                </c:pt>
                <c:pt idx="125">
                  <c:v>0.77303883037258203</c:v>
                </c:pt>
                <c:pt idx="126">
                  <c:v>0.75411098883823302</c:v>
                </c:pt>
                <c:pt idx="127">
                  <c:v>0.76965885867002004</c:v>
                </c:pt>
                <c:pt idx="128">
                  <c:v>0.77424933186605804</c:v>
                </c:pt>
                <c:pt idx="129">
                  <c:v>0.74401823612639495</c:v>
                </c:pt>
                <c:pt idx="130">
                  <c:v>0.74629775192579695</c:v>
                </c:pt>
                <c:pt idx="131">
                  <c:v>0.76363779279987398</c:v>
                </c:pt>
                <c:pt idx="132">
                  <c:v>0.75865429963842101</c:v>
                </c:pt>
                <c:pt idx="133">
                  <c:v>0.77564848294293298</c:v>
                </c:pt>
                <c:pt idx="134">
                  <c:v>0.78443640936959602</c:v>
                </c:pt>
                <c:pt idx="135">
                  <c:v>0.78424775978619699</c:v>
                </c:pt>
                <c:pt idx="136">
                  <c:v>0.756311900644552</c:v>
                </c:pt>
                <c:pt idx="137">
                  <c:v>0.75816695488130703</c:v>
                </c:pt>
                <c:pt idx="138">
                  <c:v>0.74603049834931601</c:v>
                </c:pt>
                <c:pt idx="139">
                  <c:v>0.770602106587014</c:v>
                </c:pt>
                <c:pt idx="140">
                  <c:v>0.76851124037101004</c:v>
                </c:pt>
                <c:pt idx="141">
                  <c:v>0.74958339883666003</c:v>
                </c:pt>
                <c:pt idx="142">
                  <c:v>0.76217575852853303</c:v>
                </c:pt>
                <c:pt idx="143">
                  <c:v>0.77968872818739099</c:v>
                </c:pt>
                <c:pt idx="144">
                  <c:v>0.768306869988995</c:v>
                </c:pt>
                <c:pt idx="145">
                  <c:v>0.78580411884923695</c:v>
                </c:pt>
                <c:pt idx="146">
                  <c:v>0.775727086936016</c:v>
                </c:pt>
                <c:pt idx="147">
                  <c:v>0.74323219619556602</c:v>
                </c:pt>
                <c:pt idx="148">
                  <c:v>0.76054079547241005</c:v>
                </c:pt>
                <c:pt idx="149">
                  <c:v>0.72397421789026795</c:v>
                </c:pt>
                <c:pt idx="150">
                  <c:v>0.73501021851909998</c:v>
                </c:pt>
                <c:pt idx="151">
                  <c:v>0.74136142116019399</c:v>
                </c:pt>
                <c:pt idx="152">
                  <c:v>0.75489702876906095</c:v>
                </c:pt>
                <c:pt idx="153">
                  <c:v>0.75874862443012103</c:v>
                </c:pt>
                <c:pt idx="154">
                  <c:v>0.77281873919194999</c:v>
                </c:pt>
                <c:pt idx="155">
                  <c:v>0.71219933972645799</c:v>
                </c:pt>
                <c:pt idx="156">
                  <c:v>0.75129696588586703</c:v>
                </c:pt>
                <c:pt idx="157">
                  <c:v>0.72694544882879997</c:v>
                </c:pt>
                <c:pt idx="158">
                  <c:v>0.70363150448042699</c:v>
                </c:pt>
                <c:pt idx="159">
                  <c:v>0.75373368967143495</c:v>
                </c:pt>
                <c:pt idx="160">
                  <c:v>0.70760886653041899</c:v>
                </c:pt>
                <c:pt idx="161">
                  <c:v>0.72814022952365898</c:v>
                </c:pt>
                <c:pt idx="162">
                  <c:v>0.73285646910863</c:v>
                </c:pt>
                <c:pt idx="163">
                  <c:v>0.71034428548970197</c:v>
                </c:pt>
                <c:pt idx="164">
                  <c:v>0.73584342084577803</c:v>
                </c:pt>
                <c:pt idx="165">
                  <c:v>0.72697689042603297</c:v>
                </c:pt>
                <c:pt idx="166">
                  <c:v>0.67915422103442802</c:v>
                </c:pt>
                <c:pt idx="167">
                  <c:v>0.73249489074044905</c:v>
                </c:pt>
                <c:pt idx="168">
                  <c:v>0.72688256563433395</c:v>
                </c:pt>
                <c:pt idx="169">
                  <c:v>0.76036786668762701</c:v>
                </c:pt>
                <c:pt idx="170">
                  <c:v>0.74241471466750497</c:v>
                </c:pt>
                <c:pt idx="171">
                  <c:v>0.77533406697060203</c:v>
                </c:pt>
                <c:pt idx="172">
                  <c:v>0.73886181418015995</c:v>
                </c:pt>
                <c:pt idx="173">
                  <c:v>0.76132683540323798</c:v>
                </c:pt>
                <c:pt idx="174">
                  <c:v>0.76071372425719197</c:v>
                </c:pt>
                <c:pt idx="175">
                  <c:v>0.75967615154849799</c:v>
                </c:pt>
                <c:pt idx="176">
                  <c:v>0.75535293192894204</c:v>
                </c:pt>
                <c:pt idx="177">
                  <c:v>0.76539852224492899</c:v>
                </c:pt>
                <c:pt idx="178">
                  <c:v>0.75242886338626003</c:v>
                </c:pt>
                <c:pt idx="179">
                  <c:v>0.73700675994340503</c:v>
                </c:pt>
                <c:pt idx="180">
                  <c:v>0.77585285332494802</c:v>
                </c:pt>
                <c:pt idx="181">
                  <c:v>0.75484986637321105</c:v>
                </c:pt>
                <c:pt idx="182">
                  <c:v>0.77140386731645905</c:v>
                </c:pt>
                <c:pt idx="183">
                  <c:v>0.77362049992139603</c:v>
                </c:pt>
                <c:pt idx="184">
                  <c:v>0.72975947178116596</c:v>
                </c:pt>
                <c:pt idx="185">
                  <c:v>0.72644238327306998</c:v>
                </c:pt>
                <c:pt idx="186">
                  <c:v>0.783760415029083</c:v>
                </c:pt>
                <c:pt idx="187">
                  <c:v>0.73472724414400203</c:v>
                </c:pt>
                <c:pt idx="188">
                  <c:v>0.76986322905203497</c:v>
                </c:pt>
                <c:pt idx="189">
                  <c:v>0.78998585128124499</c:v>
                </c:pt>
                <c:pt idx="190">
                  <c:v>0.75694073258921502</c:v>
                </c:pt>
                <c:pt idx="191">
                  <c:v>0.78060053450715206</c:v>
                </c:pt>
                <c:pt idx="192">
                  <c:v>0.75698789498506502</c:v>
                </c:pt>
                <c:pt idx="193">
                  <c:v>0.77808520672850101</c:v>
                </c:pt>
                <c:pt idx="194">
                  <c:v>0.76450243672378504</c:v>
                </c:pt>
                <c:pt idx="195">
                  <c:v>0.77445370224807397</c:v>
                </c:pt>
                <c:pt idx="196">
                  <c:v>0.73876748938846004</c:v>
                </c:pt>
                <c:pt idx="197">
                  <c:v>0.74780694859298802</c:v>
                </c:pt>
                <c:pt idx="198">
                  <c:v>0.76664046533563901</c:v>
                </c:pt>
                <c:pt idx="199">
                  <c:v>0.72743279358591395</c:v>
                </c:pt>
                <c:pt idx="200">
                  <c:v>0.76368495519572299</c:v>
                </c:pt>
                <c:pt idx="201">
                  <c:v>0.76359063040402397</c:v>
                </c:pt>
                <c:pt idx="202">
                  <c:v>0.71702562490174504</c:v>
                </c:pt>
                <c:pt idx="203">
                  <c:v>0.75690929099198201</c:v>
                </c:pt>
                <c:pt idx="204">
                  <c:v>0.75477126238012804</c:v>
                </c:pt>
                <c:pt idx="205">
                  <c:v>0.74708379185662599</c:v>
                </c:pt>
                <c:pt idx="206">
                  <c:v>0.77646596447099503</c:v>
                </c:pt>
                <c:pt idx="207">
                  <c:v>0.773447571136613</c:v>
                </c:pt>
                <c:pt idx="208">
                  <c:v>0.75444112560917997</c:v>
                </c:pt>
                <c:pt idx="209">
                  <c:v>0.74697374626630997</c:v>
                </c:pt>
                <c:pt idx="210">
                  <c:v>0.76458104071686805</c:v>
                </c:pt>
                <c:pt idx="211">
                  <c:v>0.73689671435308901</c:v>
                </c:pt>
                <c:pt idx="212">
                  <c:v>0.75659487501964995</c:v>
                </c:pt>
                <c:pt idx="213">
                  <c:v>0.76195566734790099</c:v>
                </c:pt>
                <c:pt idx="214">
                  <c:v>0.74125137556987797</c:v>
                </c:pt>
                <c:pt idx="215">
                  <c:v>0.75890583241628595</c:v>
                </c:pt>
                <c:pt idx="216">
                  <c:v>0.77487816381072105</c:v>
                </c:pt>
                <c:pt idx="217">
                  <c:v>0.75450400880364699</c:v>
                </c:pt>
                <c:pt idx="218">
                  <c:v>0.75536865272755804</c:v>
                </c:pt>
                <c:pt idx="219">
                  <c:v>0.78481370853639298</c:v>
                </c:pt>
                <c:pt idx="220">
                  <c:v>0.76310328564690999</c:v>
                </c:pt>
                <c:pt idx="221">
                  <c:v>0.74755541581512297</c:v>
                </c:pt>
                <c:pt idx="222">
                  <c:v>0.77846250589529897</c:v>
                </c:pt>
                <c:pt idx="223">
                  <c:v>0.75525860713724202</c:v>
                </c:pt>
                <c:pt idx="224">
                  <c:v>0.78056909290991905</c:v>
                </c:pt>
                <c:pt idx="225">
                  <c:v>0.76506838547398204</c:v>
                </c:pt>
                <c:pt idx="226">
                  <c:v>0.75032227637163895</c:v>
                </c:pt>
                <c:pt idx="227">
                  <c:v>0.760855211444741</c:v>
                </c:pt>
                <c:pt idx="228">
                  <c:v>0.731677409212387</c:v>
                </c:pt>
                <c:pt idx="229">
                  <c:v>0.76516271026568095</c:v>
                </c:pt>
                <c:pt idx="230">
                  <c:v>0.74744537022480695</c:v>
                </c:pt>
                <c:pt idx="231">
                  <c:v>0.73595346643609405</c:v>
                </c:pt>
                <c:pt idx="232">
                  <c:v>0.75483414557459505</c:v>
                </c:pt>
                <c:pt idx="233">
                  <c:v>0.75181575224021302</c:v>
                </c:pt>
                <c:pt idx="234">
                  <c:v>0.74243043546612097</c:v>
                </c:pt>
                <c:pt idx="235">
                  <c:v>0.76233296651469795</c:v>
                </c:pt>
                <c:pt idx="236">
                  <c:v>0.74653356390504599</c:v>
                </c:pt>
                <c:pt idx="237">
                  <c:v>0.76102814022952303</c:v>
                </c:pt>
                <c:pt idx="238">
                  <c:v>0.76299324005659397</c:v>
                </c:pt>
                <c:pt idx="239">
                  <c:v>0.74444269768904203</c:v>
                </c:pt>
                <c:pt idx="240">
                  <c:v>0.756311900644552</c:v>
                </c:pt>
                <c:pt idx="241">
                  <c:v>0.74802703977361995</c:v>
                </c:pt>
                <c:pt idx="242">
                  <c:v>0.74505580883508804</c:v>
                </c:pt>
                <c:pt idx="243">
                  <c:v>0.76612167898129202</c:v>
                </c:pt>
                <c:pt idx="244">
                  <c:v>0.73324948907404397</c:v>
                </c:pt>
                <c:pt idx="245">
                  <c:v>0.75832416286747295</c:v>
                </c:pt>
                <c:pt idx="246">
                  <c:v>0.76989467064926798</c:v>
                </c:pt>
                <c:pt idx="247">
                  <c:v>0.73939632133312305</c:v>
                </c:pt>
                <c:pt idx="248">
                  <c:v>0.74335796258449904</c:v>
                </c:pt>
                <c:pt idx="249">
                  <c:v>0.74266624744537002</c:v>
                </c:pt>
                <c:pt idx="250">
                  <c:v>0.72460304983493096</c:v>
                </c:pt>
                <c:pt idx="251">
                  <c:v>0.72397421789026795</c:v>
                </c:pt>
                <c:pt idx="252">
                  <c:v>0.74563747838390104</c:v>
                </c:pt>
                <c:pt idx="253">
                  <c:v>0.77145102971230906</c:v>
                </c:pt>
                <c:pt idx="254">
                  <c:v>0.76011633390976197</c:v>
                </c:pt>
                <c:pt idx="255">
                  <c:v>0.76550856783524601</c:v>
                </c:pt>
                <c:pt idx="256">
                  <c:v>0.76752083005816596</c:v>
                </c:pt>
                <c:pt idx="257">
                  <c:v>0.76175129696588495</c:v>
                </c:pt>
                <c:pt idx="258">
                  <c:v>0.72925640622543597</c:v>
                </c:pt>
                <c:pt idx="259">
                  <c:v>0.78556830686998902</c:v>
                </c:pt>
                <c:pt idx="260">
                  <c:v>0.77379342870617795</c:v>
                </c:pt>
                <c:pt idx="261">
                  <c:v>0.71091023423989896</c:v>
                </c:pt>
                <c:pt idx="262">
                  <c:v>0.73776135827699996</c:v>
                </c:pt>
                <c:pt idx="263">
                  <c:v>0.77740921238798899</c:v>
                </c:pt>
                <c:pt idx="264">
                  <c:v>0.74203741550070701</c:v>
                </c:pt>
                <c:pt idx="265">
                  <c:v>0.75203584342084495</c:v>
                </c:pt>
                <c:pt idx="266">
                  <c:v>0.78493947492532601</c:v>
                </c:pt>
                <c:pt idx="267">
                  <c:v>0.74269768904260303</c:v>
                </c:pt>
                <c:pt idx="268">
                  <c:v>0.73997799088193605</c:v>
                </c:pt>
                <c:pt idx="269">
                  <c:v>0.76241157050778097</c:v>
                </c:pt>
                <c:pt idx="270">
                  <c:v>0.734538594560603</c:v>
                </c:pt>
                <c:pt idx="271">
                  <c:v>0.74337368338311505</c:v>
                </c:pt>
                <c:pt idx="272">
                  <c:v>0.74033956925011701</c:v>
                </c:pt>
                <c:pt idx="273">
                  <c:v>0.74217890268825604</c:v>
                </c:pt>
                <c:pt idx="274">
                  <c:v>0.77552271655399996</c:v>
                </c:pt>
                <c:pt idx="275">
                  <c:v>0.72356547712623698</c:v>
                </c:pt>
                <c:pt idx="276">
                  <c:v>0.72046847979877304</c:v>
                </c:pt>
                <c:pt idx="277">
                  <c:v>0.75368652727558505</c:v>
                </c:pt>
                <c:pt idx="278">
                  <c:v>0.70844206885709704</c:v>
                </c:pt>
                <c:pt idx="279">
                  <c:v>0.71579940260965202</c:v>
                </c:pt>
                <c:pt idx="280">
                  <c:v>0.77275585599748398</c:v>
                </c:pt>
                <c:pt idx="281">
                  <c:v>0.74785411098883803</c:v>
                </c:pt>
                <c:pt idx="282">
                  <c:v>0.72781009275271102</c:v>
                </c:pt>
                <c:pt idx="283">
                  <c:v>0.76744222606508405</c:v>
                </c:pt>
                <c:pt idx="284">
                  <c:v>0.75763244772834404</c:v>
                </c:pt>
                <c:pt idx="285">
                  <c:v>0.74049677723628304</c:v>
                </c:pt>
                <c:pt idx="286">
                  <c:v>0.76193994654928399</c:v>
                </c:pt>
                <c:pt idx="287">
                  <c:v>0.77302310957396603</c:v>
                </c:pt>
                <c:pt idx="288">
                  <c:v>0.748278572551485</c:v>
                </c:pt>
                <c:pt idx="289">
                  <c:v>0.73238484515013302</c:v>
                </c:pt>
                <c:pt idx="290">
                  <c:v>0.732825027511397</c:v>
                </c:pt>
                <c:pt idx="291">
                  <c:v>0.72804590473195996</c:v>
                </c:pt>
                <c:pt idx="292">
                  <c:v>0.73820154063826404</c:v>
                </c:pt>
                <c:pt idx="293">
                  <c:v>0.74761829900958898</c:v>
                </c:pt>
                <c:pt idx="294">
                  <c:v>0.76300896085521097</c:v>
                </c:pt>
                <c:pt idx="295">
                  <c:v>0.73376827542839096</c:v>
                </c:pt>
                <c:pt idx="296">
                  <c:v>0.74676937588429404</c:v>
                </c:pt>
                <c:pt idx="297">
                  <c:v>0.72814022952365898</c:v>
                </c:pt>
                <c:pt idx="298">
                  <c:v>0.74914321647539595</c:v>
                </c:pt>
                <c:pt idx="299">
                  <c:v>0.71010847351045403</c:v>
                </c:pt>
                <c:pt idx="300">
                  <c:v>0.77200125766388905</c:v>
                </c:pt>
                <c:pt idx="301">
                  <c:v>0.75318346171985495</c:v>
                </c:pt>
                <c:pt idx="302">
                  <c:v>0.74011947806948497</c:v>
                </c:pt>
                <c:pt idx="303">
                  <c:v>0.74607766074516502</c:v>
                </c:pt>
                <c:pt idx="304">
                  <c:v>0.73600062883194395</c:v>
                </c:pt>
                <c:pt idx="305">
                  <c:v>0.70360006288319399</c:v>
                </c:pt>
                <c:pt idx="306">
                  <c:v>0.76234868731331495</c:v>
                </c:pt>
                <c:pt idx="307">
                  <c:v>0.71370853639364795</c:v>
                </c:pt>
                <c:pt idx="308">
                  <c:v>0.73920767174972402</c:v>
                </c:pt>
                <c:pt idx="309">
                  <c:v>0.75533721113032504</c:v>
                </c:pt>
                <c:pt idx="310">
                  <c:v>0.70437038201540603</c:v>
                </c:pt>
                <c:pt idx="311">
                  <c:v>0.73859456060367801</c:v>
                </c:pt>
                <c:pt idx="312">
                  <c:v>0.76803961641251295</c:v>
                </c:pt>
                <c:pt idx="313">
                  <c:v>0.76178273856311796</c:v>
                </c:pt>
                <c:pt idx="314">
                  <c:v>0.73938060053450705</c:v>
                </c:pt>
                <c:pt idx="315">
                  <c:v>0.75805690929099201</c:v>
                </c:pt>
                <c:pt idx="316">
                  <c:v>0.76299324005659397</c:v>
                </c:pt>
                <c:pt idx="317">
                  <c:v>0.73065555730231002</c:v>
                </c:pt>
                <c:pt idx="318">
                  <c:v>0.76519415186291395</c:v>
                </c:pt>
                <c:pt idx="319">
                  <c:v>0.75544725672064095</c:v>
                </c:pt>
                <c:pt idx="320">
                  <c:v>0.73096997327464197</c:v>
                </c:pt>
                <c:pt idx="321">
                  <c:v>0.75242886338626003</c:v>
                </c:pt>
                <c:pt idx="322">
                  <c:v>0.70658701462034201</c:v>
                </c:pt>
                <c:pt idx="323">
                  <c:v>0.75639050463763502</c:v>
                </c:pt>
                <c:pt idx="324">
                  <c:v>0.70262537336896702</c:v>
                </c:pt>
                <c:pt idx="325">
                  <c:v>0.731111460462191</c:v>
                </c:pt>
                <c:pt idx="326">
                  <c:v>0.75236598019179302</c:v>
                </c:pt>
                <c:pt idx="327">
                  <c:v>0.73642509039459203</c:v>
                </c:pt>
                <c:pt idx="328">
                  <c:v>0.74052821883351605</c:v>
                </c:pt>
                <c:pt idx="329">
                  <c:v>0.73291935230309702</c:v>
                </c:pt>
                <c:pt idx="330">
                  <c:v>0.76467536550856696</c:v>
                </c:pt>
                <c:pt idx="331">
                  <c:v>0.75933029397893403</c:v>
                </c:pt>
                <c:pt idx="332">
                  <c:v>0.74458418487659095</c:v>
                </c:pt>
                <c:pt idx="333">
                  <c:v>0.76217575852853303</c:v>
                </c:pt>
                <c:pt idx="334">
                  <c:v>0.76937588429492199</c:v>
                </c:pt>
                <c:pt idx="335">
                  <c:v>0.75425247602578205</c:v>
                </c:pt>
                <c:pt idx="336">
                  <c:v>0.73095425247602497</c:v>
                </c:pt>
                <c:pt idx="337">
                  <c:v>0.74560603678666804</c:v>
                </c:pt>
                <c:pt idx="338">
                  <c:v>0.77311743436566505</c:v>
                </c:pt>
                <c:pt idx="339">
                  <c:v>0.71647539695016504</c:v>
                </c:pt>
                <c:pt idx="340">
                  <c:v>0.73658229838075695</c:v>
                </c:pt>
                <c:pt idx="341">
                  <c:v>0.72494890740449602</c:v>
                </c:pt>
                <c:pt idx="342">
                  <c:v>0.75381229366451796</c:v>
                </c:pt>
                <c:pt idx="343">
                  <c:v>0.76508410627259804</c:v>
                </c:pt>
                <c:pt idx="344">
                  <c:v>0.73059267410784401</c:v>
                </c:pt>
                <c:pt idx="345">
                  <c:v>0.75709794057538105</c:v>
                </c:pt>
                <c:pt idx="346">
                  <c:v>0.76090237384059101</c:v>
                </c:pt>
                <c:pt idx="347">
                  <c:v>0.75587171828328803</c:v>
                </c:pt>
                <c:pt idx="348">
                  <c:v>0.75062097154535401</c:v>
                </c:pt>
                <c:pt idx="349">
                  <c:v>0.74373526175129701</c:v>
                </c:pt>
                <c:pt idx="350">
                  <c:v>0.71523345385945603</c:v>
                </c:pt>
                <c:pt idx="351">
                  <c:v>0.74667505109259502</c:v>
                </c:pt>
                <c:pt idx="352">
                  <c:v>0.68842949221820404</c:v>
                </c:pt>
                <c:pt idx="353">
                  <c:v>0.75164282345543099</c:v>
                </c:pt>
                <c:pt idx="354">
                  <c:v>0.732825027511397</c:v>
                </c:pt>
                <c:pt idx="355">
                  <c:v>0.73013677094796403</c:v>
                </c:pt>
                <c:pt idx="356">
                  <c:v>0.75720798616569696</c:v>
                </c:pt>
                <c:pt idx="357">
                  <c:v>0.74912749567678005</c:v>
                </c:pt>
                <c:pt idx="358">
                  <c:v>0.73815437824241403</c:v>
                </c:pt>
                <c:pt idx="359">
                  <c:v>0.77212702405282096</c:v>
                </c:pt>
                <c:pt idx="360">
                  <c:v>0.76109102342398904</c:v>
                </c:pt>
                <c:pt idx="361">
                  <c:v>0.754598333595346</c:v>
                </c:pt>
                <c:pt idx="362">
                  <c:v>0.75107687470523399</c:v>
                </c:pt>
                <c:pt idx="363">
                  <c:v>0.78045904731960303</c:v>
                </c:pt>
                <c:pt idx="364">
                  <c:v>0.71207357333752497</c:v>
                </c:pt>
                <c:pt idx="365">
                  <c:v>0.73464864015091902</c:v>
                </c:pt>
                <c:pt idx="366">
                  <c:v>0.76330765602892603</c:v>
                </c:pt>
                <c:pt idx="367">
                  <c:v>0.70317560132054702</c:v>
                </c:pt>
                <c:pt idx="368">
                  <c:v>0.75291620814337301</c:v>
                </c:pt>
                <c:pt idx="369">
                  <c:v>0.73202326678195195</c:v>
                </c:pt>
                <c:pt idx="370">
                  <c:v>0.70808049048891597</c:v>
                </c:pt>
                <c:pt idx="371">
                  <c:v>0.68640150919666698</c:v>
                </c:pt>
                <c:pt idx="372">
                  <c:v>0.67572708693601602</c:v>
                </c:pt>
                <c:pt idx="373">
                  <c:v>0.69468637006759903</c:v>
                </c:pt>
                <c:pt idx="374">
                  <c:v>0.73548184247759696</c:v>
                </c:pt>
                <c:pt idx="375">
                  <c:v>0.72112875334066895</c:v>
                </c:pt>
                <c:pt idx="376">
                  <c:v>0.70947964156579102</c:v>
                </c:pt>
                <c:pt idx="377">
                  <c:v>0.74397107373054505</c:v>
                </c:pt>
                <c:pt idx="378">
                  <c:v>0.736833831158622</c:v>
                </c:pt>
                <c:pt idx="379">
                  <c:v>0.70977833673950597</c:v>
                </c:pt>
                <c:pt idx="380">
                  <c:v>0.73200754598333495</c:v>
                </c:pt>
                <c:pt idx="381">
                  <c:v>0.74618770633548104</c:v>
                </c:pt>
                <c:pt idx="382">
                  <c:v>0.75077817953152004</c:v>
                </c:pt>
                <c:pt idx="383">
                  <c:v>0.72347115233453796</c:v>
                </c:pt>
                <c:pt idx="384">
                  <c:v>0.76656186134255599</c:v>
                </c:pt>
                <c:pt idx="385">
                  <c:v>0.73351674265052602</c:v>
                </c:pt>
                <c:pt idx="386">
                  <c:v>0.71700990410312804</c:v>
                </c:pt>
                <c:pt idx="387">
                  <c:v>0.77454802703977299</c:v>
                </c:pt>
                <c:pt idx="388">
                  <c:v>0.72443012105014903</c:v>
                </c:pt>
                <c:pt idx="389">
                  <c:v>0.68698317874547998</c:v>
                </c:pt>
                <c:pt idx="390">
                  <c:v>0.72716554000943201</c:v>
                </c:pt>
                <c:pt idx="391">
                  <c:v>0.68866530419745298</c:v>
                </c:pt>
                <c:pt idx="392">
                  <c:v>0.72796730073887705</c:v>
                </c:pt>
                <c:pt idx="393">
                  <c:v>0.75772677252004395</c:v>
                </c:pt>
                <c:pt idx="394">
                  <c:v>0.69690300267253502</c:v>
                </c:pt>
                <c:pt idx="395">
                  <c:v>0.72729130639836503</c:v>
                </c:pt>
                <c:pt idx="396">
                  <c:v>0.72007545983335897</c:v>
                </c:pt>
                <c:pt idx="397">
                  <c:v>0.68703034114132899</c:v>
                </c:pt>
                <c:pt idx="398">
                  <c:v>0.758591416443955</c:v>
                </c:pt>
                <c:pt idx="399">
                  <c:v>0.73068699889954403</c:v>
                </c:pt>
                <c:pt idx="400">
                  <c:v>0.69091337839962197</c:v>
                </c:pt>
                <c:pt idx="401">
                  <c:v>0.74522873761987096</c:v>
                </c:pt>
                <c:pt idx="402">
                  <c:v>0.69561389718597599</c:v>
                </c:pt>
                <c:pt idx="403">
                  <c:v>0.72207200125766302</c:v>
                </c:pt>
                <c:pt idx="404">
                  <c:v>0.77033485301053195</c:v>
                </c:pt>
                <c:pt idx="405">
                  <c:v>0.71103600062883099</c:v>
                </c:pt>
                <c:pt idx="406">
                  <c:v>0.71746580726300901</c:v>
                </c:pt>
                <c:pt idx="407">
                  <c:v>0.76819682439867898</c:v>
                </c:pt>
                <c:pt idx="408">
                  <c:v>0.71295393806005303</c:v>
                </c:pt>
                <c:pt idx="409">
                  <c:v>0.74636063512026396</c:v>
                </c:pt>
                <c:pt idx="410">
                  <c:v>0.74533878321018698</c:v>
                </c:pt>
                <c:pt idx="411">
                  <c:v>0.74123565477126196</c:v>
                </c:pt>
                <c:pt idx="412">
                  <c:v>0.75069957553843703</c:v>
                </c:pt>
                <c:pt idx="413">
                  <c:v>0.76406225436252095</c:v>
                </c:pt>
                <c:pt idx="414">
                  <c:v>0.71960383587486199</c:v>
                </c:pt>
                <c:pt idx="415">
                  <c:v>0.774029240685426</c:v>
                </c:pt>
                <c:pt idx="416">
                  <c:v>0.74181732432007497</c:v>
                </c:pt>
                <c:pt idx="417">
                  <c:v>0.72814022952365898</c:v>
                </c:pt>
                <c:pt idx="418">
                  <c:v>0.73692815595032202</c:v>
                </c:pt>
                <c:pt idx="419">
                  <c:v>0.73211759157365097</c:v>
                </c:pt>
                <c:pt idx="420">
                  <c:v>0.73408269140072302</c:v>
                </c:pt>
                <c:pt idx="421">
                  <c:v>0.73604779122779396</c:v>
                </c:pt>
                <c:pt idx="422">
                  <c:v>0.73351674265052602</c:v>
                </c:pt>
                <c:pt idx="423">
                  <c:v>0.74801131897500295</c:v>
                </c:pt>
                <c:pt idx="424">
                  <c:v>0.73903474296494198</c:v>
                </c:pt>
                <c:pt idx="425">
                  <c:v>0.75327778651155397</c:v>
                </c:pt>
                <c:pt idx="426">
                  <c:v>0.75180003144159702</c:v>
                </c:pt>
                <c:pt idx="427">
                  <c:v>0.78495519572394201</c:v>
                </c:pt>
                <c:pt idx="428">
                  <c:v>0.73067127810092702</c:v>
                </c:pt>
                <c:pt idx="429">
                  <c:v>0.75076245873290304</c:v>
                </c:pt>
                <c:pt idx="430">
                  <c:v>0.76476969030026698</c:v>
                </c:pt>
                <c:pt idx="431">
                  <c:v>0.73955352931928897</c:v>
                </c:pt>
                <c:pt idx="432">
                  <c:v>0.72397421789026795</c:v>
                </c:pt>
                <c:pt idx="433">
                  <c:v>0.75720798616569696</c:v>
                </c:pt>
                <c:pt idx="434">
                  <c:v>0.70616255305769504</c:v>
                </c:pt>
                <c:pt idx="435">
                  <c:v>0.71782738563118997</c:v>
                </c:pt>
                <c:pt idx="436">
                  <c:v>0.74873447571136598</c:v>
                </c:pt>
                <c:pt idx="437">
                  <c:v>0.71589372740135204</c:v>
                </c:pt>
                <c:pt idx="438">
                  <c:v>0.73235340355290002</c:v>
                </c:pt>
                <c:pt idx="439">
                  <c:v>0.74345228737619795</c:v>
                </c:pt>
                <c:pt idx="440">
                  <c:v>0.73290363150448001</c:v>
                </c:pt>
                <c:pt idx="441">
                  <c:v>0.75200440182361195</c:v>
                </c:pt>
                <c:pt idx="442">
                  <c:v>0.75429963842163095</c:v>
                </c:pt>
                <c:pt idx="443">
                  <c:v>0.75321490331708796</c:v>
                </c:pt>
                <c:pt idx="444">
                  <c:v>0.71716711208929396</c:v>
                </c:pt>
                <c:pt idx="445">
                  <c:v>0.72787297594717804</c:v>
                </c:pt>
                <c:pt idx="446">
                  <c:v>0.72930356862128498</c:v>
                </c:pt>
                <c:pt idx="447">
                  <c:v>0.71482471309542495</c:v>
                </c:pt>
                <c:pt idx="448">
                  <c:v>0.75156421946234797</c:v>
                </c:pt>
                <c:pt idx="449">
                  <c:v>0.70268825656343303</c:v>
                </c:pt>
                <c:pt idx="450">
                  <c:v>0.71572079861656901</c:v>
                </c:pt>
                <c:pt idx="451">
                  <c:v>0.72510611539066105</c:v>
                </c:pt>
                <c:pt idx="452">
                  <c:v>0.67509825499135301</c:v>
                </c:pt>
                <c:pt idx="453">
                  <c:v>0.74285489702876895</c:v>
                </c:pt>
                <c:pt idx="454">
                  <c:v>0.73389404181732398</c:v>
                </c:pt>
                <c:pt idx="455">
                  <c:v>0.68941990253104801</c:v>
                </c:pt>
                <c:pt idx="456">
                  <c:v>0.71524917465807203</c:v>
                </c:pt>
                <c:pt idx="457">
                  <c:v>0.71815752240213804</c:v>
                </c:pt>
                <c:pt idx="458">
                  <c:v>0.69330293978934099</c:v>
                </c:pt>
                <c:pt idx="459">
                  <c:v>0.74129853796572798</c:v>
                </c:pt>
                <c:pt idx="460">
                  <c:v>0.73390976261593999</c:v>
                </c:pt>
                <c:pt idx="461">
                  <c:v>0.73430278258135495</c:v>
                </c:pt>
                <c:pt idx="462">
                  <c:v>0.72284232038987495</c:v>
                </c:pt>
                <c:pt idx="463">
                  <c:v>0.74634491432164696</c:v>
                </c:pt>
                <c:pt idx="464">
                  <c:v>0.70276686055651605</c:v>
                </c:pt>
                <c:pt idx="465">
                  <c:v>0.69231252947649702</c:v>
                </c:pt>
                <c:pt idx="466">
                  <c:v>0.71293821726143602</c:v>
                </c:pt>
                <c:pt idx="467">
                  <c:v>0.69380600534507098</c:v>
                </c:pt>
                <c:pt idx="468">
                  <c:v>0.73952208772205597</c:v>
                </c:pt>
                <c:pt idx="469">
                  <c:v>0.73697531834617203</c:v>
                </c:pt>
                <c:pt idx="470">
                  <c:v>0.73664518157522396</c:v>
                </c:pt>
                <c:pt idx="471">
                  <c:v>0.68662160037729902</c:v>
                </c:pt>
                <c:pt idx="472">
                  <c:v>0.71262380128910496</c:v>
                </c:pt>
                <c:pt idx="473">
                  <c:v>0.71479327149819205</c:v>
                </c:pt>
                <c:pt idx="474">
                  <c:v>0.75673636220719998</c:v>
                </c:pt>
                <c:pt idx="475">
                  <c:v>0.74477283445998999</c:v>
                </c:pt>
                <c:pt idx="476">
                  <c:v>0.74491432164753901</c:v>
                </c:pt>
                <c:pt idx="477">
                  <c:v>0.70877220562804499</c:v>
                </c:pt>
                <c:pt idx="478">
                  <c:v>0.74381386574437902</c:v>
                </c:pt>
                <c:pt idx="479">
                  <c:v>0.73240056594875003</c:v>
                </c:pt>
                <c:pt idx="480">
                  <c:v>0.71828328879106995</c:v>
                </c:pt>
                <c:pt idx="481">
                  <c:v>0.737997170256249</c:v>
                </c:pt>
                <c:pt idx="482">
                  <c:v>0.72788869674579404</c:v>
                </c:pt>
                <c:pt idx="483">
                  <c:v>0.71246659330293904</c:v>
                </c:pt>
                <c:pt idx="484">
                  <c:v>0.74692658387045996</c:v>
                </c:pt>
                <c:pt idx="485">
                  <c:v>0.73156736362207098</c:v>
                </c:pt>
                <c:pt idx="486">
                  <c:v>0.71251375569878905</c:v>
                </c:pt>
                <c:pt idx="487">
                  <c:v>0.72667819525231803</c:v>
                </c:pt>
                <c:pt idx="488">
                  <c:v>0.73538751768589805</c:v>
                </c:pt>
                <c:pt idx="489">
                  <c:v>0.705942461877063</c:v>
                </c:pt>
                <c:pt idx="490">
                  <c:v>0.73711680553372105</c:v>
                </c:pt>
                <c:pt idx="491">
                  <c:v>0.72097154535450403</c:v>
                </c:pt>
                <c:pt idx="492">
                  <c:v>0.724823141015563</c:v>
                </c:pt>
                <c:pt idx="493">
                  <c:v>0.72843892469737404</c:v>
                </c:pt>
                <c:pt idx="494">
                  <c:v>0.72164753969501605</c:v>
                </c:pt>
                <c:pt idx="495">
                  <c:v>0.73612639522087697</c:v>
                </c:pt>
                <c:pt idx="496">
                  <c:v>0.71476182990095805</c:v>
                </c:pt>
                <c:pt idx="497">
                  <c:v>0.71535922024838805</c:v>
                </c:pt>
                <c:pt idx="498">
                  <c:v>0.74044961484043303</c:v>
                </c:pt>
                <c:pt idx="499">
                  <c:v>0.711114604621914</c:v>
                </c:pt>
                <c:pt idx="500">
                  <c:v>0.71699418330451103</c:v>
                </c:pt>
                <c:pt idx="501">
                  <c:v>0.72834459990567502</c:v>
                </c:pt>
                <c:pt idx="502">
                  <c:v>0.71186920295551004</c:v>
                </c:pt>
                <c:pt idx="503">
                  <c:v>0.69764188020751405</c:v>
                </c:pt>
                <c:pt idx="504">
                  <c:v>0.77090080176072895</c:v>
                </c:pt>
                <c:pt idx="505">
                  <c:v>0.717387203269926</c:v>
                </c:pt>
                <c:pt idx="506">
                  <c:v>0.72073573337525498</c:v>
                </c:pt>
                <c:pt idx="507">
                  <c:v>0.73428706178273795</c:v>
                </c:pt>
                <c:pt idx="508">
                  <c:v>0.73725829272126997</c:v>
                </c:pt>
                <c:pt idx="509">
                  <c:v>0.70841062725986403</c:v>
                </c:pt>
                <c:pt idx="510">
                  <c:v>0.72314101556359001</c:v>
                </c:pt>
                <c:pt idx="511">
                  <c:v>0.72507467379342805</c:v>
                </c:pt>
                <c:pt idx="512">
                  <c:v>0.69070900801760704</c:v>
                </c:pt>
                <c:pt idx="513">
                  <c:v>0.71182204055966003</c:v>
                </c:pt>
                <c:pt idx="514">
                  <c:v>0.73810721584656502</c:v>
                </c:pt>
                <c:pt idx="515">
                  <c:v>0.70789184090551804</c:v>
                </c:pt>
                <c:pt idx="516">
                  <c:v>0.69809778336739503</c:v>
                </c:pt>
                <c:pt idx="517">
                  <c:v>0.73595346643609405</c:v>
                </c:pt>
                <c:pt idx="518">
                  <c:v>0.73975789970130401</c:v>
                </c:pt>
                <c:pt idx="519">
                  <c:v>0.70559660430749804</c:v>
                </c:pt>
                <c:pt idx="520">
                  <c:v>0.70342713409841195</c:v>
                </c:pt>
                <c:pt idx="521">
                  <c:v>0.75167426505266399</c:v>
                </c:pt>
                <c:pt idx="522">
                  <c:v>0.71499764188020698</c:v>
                </c:pt>
                <c:pt idx="523">
                  <c:v>0.74810564376670297</c:v>
                </c:pt>
                <c:pt idx="524">
                  <c:v>0.73889325577739295</c:v>
                </c:pt>
                <c:pt idx="525">
                  <c:v>0.75807263008960801</c:v>
                </c:pt>
                <c:pt idx="526">
                  <c:v>0.71309542524760205</c:v>
                </c:pt>
                <c:pt idx="527">
                  <c:v>0.71982392705549403</c:v>
                </c:pt>
                <c:pt idx="528">
                  <c:v>0.71932086149976404</c:v>
                </c:pt>
                <c:pt idx="529">
                  <c:v>0.70154063826442303</c:v>
                </c:pt>
                <c:pt idx="530">
                  <c:v>0.72661531205785201</c:v>
                </c:pt>
                <c:pt idx="531">
                  <c:v>0.70803332809306696</c:v>
                </c:pt>
                <c:pt idx="532">
                  <c:v>0.69155793114290198</c:v>
                </c:pt>
                <c:pt idx="533">
                  <c:v>0.73980506209715402</c:v>
                </c:pt>
                <c:pt idx="534">
                  <c:v>0.759707593145731</c:v>
                </c:pt>
                <c:pt idx="535">
                  <c:v>0.74442697689042603</c:v>
                </c:pt>
                <c:pt idx="536">
                  <c:v>0.73864172299952802</c:v>
                </c:pt>
                <c:pt idx="537">
                  <c:v>0.73639364879735802</c:v>
                </c:pt>
                <c:pt idx="538">
                  <c:v>0.74241471466750497</c:v>
                </c:pt>
                <c:pt idx="539">
                  <c:v>0.76272598648011303</c:v>
                </c:pt>
                <c:pt idx="540">
                  <c:v>0.720264109416758</c:v>
                </c:pt>
                <c:pt idx="541">
                  <c:v>0.72042131740292403</c:v>
                </c:pt>
                <c:pt idx="542">
                  <c:v>0.699103914478855</c:v>
                </c:pt>
                <c:pt idx="543">
                  <c:v>0.71884923754126695</c:v>
                </c:pt>
                <c:pt idx="544">
                  <c:v>0.70432321961955602</c:v>
                </c:pt>
                <c:pt idx="545">
                  <c:v>0.72411570507781697</c:v>
                </c:pt>
                <c:pt idx="546">
                  <c:v>0.70419745323062399</c:v>
                </c:pt>
                <c:pt idx="547">
                  <c:v>0.74727244144002503</c:v>
                </c:pt>
                <c:pt idx="548">
                  <c:v>0.71752869045747503</c:v>
                </c:pt>
                <c:pt idx="549">
                  <c:v>0.69775192579782996</c:v>
                </c:pt>
                <c:pt idx="550">
                  <c:v>0.75722370696431296</c:v>
                </c:pt>
                <c:pt idx="551">
                  <c:v>0.71570507781795301</c:v>
                </c:pt>
                <c:pt idx="552">
                  <c:v>0.71768589844363995</c:v>
                </c:pt>
                <c:pt idx="553">
                  <c:v>0.72664675365508502</c:v>
                </c:pt>
                <c:pt idx="554">
                  <c:v>0.73886181418015995</c:v>
                </c:pt>
                <c:pt idx="555">
                  <c:v>0.68412199339726398</c:v>
                </c:pt>
                <c:pt idx="556">
                  <c:v>0.71136613739977905</c:v>
                </c:pt>
                <c:pt idx="557">
                  <c:v>0.73092281087879196</c:v>
                </c:pt>
                <c:pt idx="558">
                  <c:v>0.68371325263323302</c:v>
                </c:pt>
                <c:pt idx="559">
                  <c:v>0.70427605722370701</c:v>
                </c:pt>
                <c:pt idx="560">
                  <c:v>0.696777236283603</c:v>
                </c:pt>
                <c:pt idx="561">
                  <c:v>0.735120264109416</c:v>
                </c:pt>
                <c:pt idx="562">
                  <c:v>0.704244615626473</c:v>
                </c:pt>
                <c:pt idx="563">
                  <c:v>0.74854582612796705</c:v>
                </c:pt>
                <c:pt idx="564">
                  <c:v>0.73985222449300403</c:v>
                </c:pt>
                <c:pt idx="565">
                  <c:v>0.703081276528847</c:v>
                </c:pt>
                <c:pt idx="566">
                  <c:v>0.74272913063983603</c:v>
                </c:pt>
                <c:pt idx="567">
                  <c:v>0.71768589844363995</c:v>
                </c:pt>
                <c:pt idx="568">
                  <c:v>0.71032856469108596</c:v>
                </c:pt>
                <c:pt idx="569">
                  <c:v>0.74444269768904203</c:v>
                </c:pt>
                <c:pt idx="570">
                  <c:v>0.74945763244772801</c:v>
                </c:pt>
                <c:pt idx="571">
                  <c:v>0.74131425876434498</c:v>
                </c:pt>
                <c:pt idx="572">
                  <c:v>0.72902059424618704</c:v>
                </c:pt>
                <c:pt idx="573">
                  <c:v>0.70944819996855801</c:v>
                </c:pt>
                <c:pt idx="574">
                  <c:v>0.70951108316302403</c:v>
                </c:pt>
                <c:pt idx="575">
                  <c:v>0.72078289577110499</c:v>
                </c:pt>
                <c:pt idx="576">
                  <c:v>0.72342398993868795</c:v>
                </c:pt>
                <c:pt idx="577">
                  <c:v>0.72345543153592196</c:v>
                </c:pt>
                <c:pt idx="578">
                  <c:v>0.73350102185191002</c:v>
                </c:pt>
                <c:pt idx="579">
                  <c:v>0.716223864172299</c:v>
                </c:pt>
                <c:pt idx="580">
                  <c:v>0.72686684483571695</c:v>
                </c:pt>
                <c:pt idx="581">
                  <c:v>0.72472881622386398</c:v>
                </c:pt>
                <c:pt idx="582">
                  <c:v>0.73695959754755502</c:v>
                </c:pt>
                <c:pt idx="583">
                  <c:v>0.72725986480113103</c:v>
                </c:pt>
                <c:pt idx="584">
                  <c:v>0.73631504480427601</c:v>
                </c:pt>
                <c:pt idx="585">
                  <c:v>0.74735104543310804</c:v>
                </c:pt>
                <c:pt idx="586">
                  <c:v>0.71713567049205995</c:v>
                </c:pt>
                <c:pt idx="587">
                  <c:v>0.72372268511240301</c:v>
                </c:pt>
                <c:pt idx="588">
                  <c:v>0.73309228108787905</c:v>
                </c:pt>
                <c:pt idx="589">
                  <c:v>0.70488916836975302</c:v>
                </c:pt>
                <c:pt idx="590">
                  <c:v>0.74002515327778595</c:v>
                </c:pt>
                <c:pt idx="591">
                  <c:v>0.70004716239584897</c:v>
                </c:pt>
                <c:pt idx="592">
                  <c:v>0.69542524760257796</c:v>
                </c:pt>
                <c:pt idx="593">
                  <c:v>0.73081276528847605</c:v>
                </c:pt>
                <c:pt idx="594">
                  <c:v>0.70685426819682395</c:v>
                </c:pt>
                <c:pt idx="595">
                  <c:v>0.73876748938846004</c:v>
                </c:pt>
                <c:pt idx="596">
                  <c:v>0.72573494733532395</c:v>
                </c:pt>
                <c:pt idx="597">
                  <c:v>0.72298380757742398</c:v>
                </c:pt>
                <c:pt idx="598">
                  <c:v>0.73208614997641797</c:v>
                </c:pt>
                <c:pt idx="599">
                  <c:v>0.73238484515013302</c:v>
                </c:pt>
                <c:pt idx="600">
                  <c:v>0.74274485143845304</c:v>
                </c:pt>
                <c:pt idx="601">
                  <c:v>0.73411413299795603</c:v>
                </c:pt>
                <c:pt idx="602">
                  <c:v>0.70587957868259699</c:v>
                </c:pt>
                <c:pt idx="603">
                  <c:v>0.73486873133155095</c:v>
                </c:pt>
                <c:pt idx="604">
                  <c:v>0.70578525389089697</c:v>
                </c:pt>
                <c:pt idx="605">
                  <c:v>0.70922810878792597</c:v>
                </c:pt>
                <c:pt idx="606">
                  <c:v>0.70773463291935201</c:v>
                </c:pt>
                <c:pt idx="607">
                  <c:v>0.69518943562332902</c:v>
                </c:pt>
                <c:pt idx="608">
                  <c:v>0.73559188806791298</c:v>
                </c:pt>
                <c:pt idx="609">
                  <c:v>0.71702562490174504</c:v>
                </c:pt>
                <c:pt idx="610">
                  <c:v>0.72763716396792899</c:v>
                </c:pt>
                <c:pt idx="611">
                  <c:v>0.73258921553214895</c:v>
                </c:pt>
                <c:pt idx="612">
                  <c:v>0.71476182990095805</c:v>
                </c:pt>
                <c:pt idx="613">
                  <c:v>0.73383115862285797</c:v>
                </c:pt>
                <c:pt idx="614">
                  <c:v>0.71913221191636501</c:v>
                </c:pt>
                <c:pt idx="615">
                  <c:v>0.74246187706335398</c:v>
                </c:pt>
                <c:pt idx="616">
                  <c:v>0.70842634805848104</c:v>
                </c:pt>
                <c:pt idx="617">
                  <c:v>0.73321804747681096</c:v>
                </c:pt>
                <c:pt idx="618">
                  <c:v>0.72509039459204505</c:v>
                </c:pt>
                <c:pt idx="619">
                  <c:v>0.75378085206728496</c:v>
                </c:pt>
                <c:pt idx="620">
                  <c:v>0.70738877534978695</c:v>
                </c:pt>
                <c:pt idx="621">
                  <c:v>0.71351988681024903</c:v>
                </c:pt>
                <c:pt idx="622">
                  <c:v>0.73556044647067997</c:v>
                </c:pt>
                <c:pt idx="623">
                  <c:v>0.71273384687942098</c:v>
                </c:pt>
                <c:pt idx="624">
                  <c:v>0.71834617198553596</c:v>
                </c:pt>
                <c:pt idx="625">
                  <c:v>0.69952837604150198</c:v>
                </c:pt>
                <c:pt idx="626">
                  <c:v>0.72455588743908095</c:v>
                </c:pt>
                <c:pt idx="627">
                  <c:v>0.71982392705549403</c:v>
                </c:pt>
                <c:pt idx="628">
                  <c:v>0.74375098254991301</c:v>
                </c:pt>
                <c:pt idx="629">
                  <c:v>0.745433108001886</c:v>
                </c:pt>
                <c:pt idx="630">
                  <c:v>0.73719540952680296</c:v>
                </c:pt>
                <c:pt idx="631">
                  <c:v>0.72861185348215596</c:v>
                </c:pt>
                <c:pt idx="632">
                  <c:v>0.74636063512026396</c:v>
                </c:pt>
                <c:pt idx="633">
                  <c:v>0.73071844049677703</c:v>
                </c:pt>
                <c:pt idx="634">
                  <c:v>0.700786039930828</c:v>
                </c:pt>
                <c:pt idx="635">
                  <c:v>0.72807734632919296</c:v>
                </c:pt>
                <c:pt idx="636">
                  <c:v>0.71870775035371703</c:v>
                </c:pt>
                <c:pt idx="637">
                  <c:v>0.68813079704448898</c:v>
                </c:pt>
                <c:pt idx="638">
                  <c:v>0.70897657601006103</c:v>
                </c:pt>
                <c:pt idx="639">
                  <c:v>0.74210029869517302</c:v>
                </c:pt>
                <c:pt idx="640">
                  <c:v>0.69429335010218496</c:v>
                </c:pt>
                <c:pt idx="641">
                  <c:v>0.70415029083477398</c:v>
                </c:pt>
                <c:pt idx="642">
                  <c:v>0.73956925011790497</c:v>
                </c:pt>
                <c:pt idx="643">
                  <c:v>0.69265838704606097</c:v>
                </c:pt>
                <c:pt idx="644">
                  <c:v>0.71370853639364795</c:v>
                </c:pt>
                <c:pt idx="645">
                  <c:v>0.76192422575066798</c:v>
                </c:pt>
                <c:pt idx="646">
                  <c:v>0.71667976733217997</c:v>
                </c:pt>
                <c:pt idx="647">
                  <c:v>0.71435308913692797</c:v>
                </c:pt>
                <c:pt idx="648">
                  <c:v>0.74040245244458402</c:v>
                </c:pt>
                <c:pt idx="649">
                  <c:v>0.70960540795472404</c:v>
                </c:pt>
                <c:pt idx="650">
                  <c:v>0.72279515799402605</c:v>
                </c:pt>
                <c:pt idx="651">
                  <c:v>0.71987108945134404</c:v>
                </c:pt>
                <c:pt idx="652">
                  <c:v>0.74227322747995494</c:v>
                </c:pt>
                <c:pt idx="653">
                  <c:v>0.72902059424618704</c:v>
                </c:pt>
                <c:pt idx="654">
                  <c:v>0.70811193208614898</c:v>
                </c:pt>
                <c:pt idx="655">
                  <c:v>0.73710108473510405</c:v>
                </c:pt>
                <c:pt idx="656">
                  <c:v>0.736252161609809</c:v>
                </c:pt>
                <c:pt idx="657">
                  <c:v>0.73881465178431005</c:v>
                </c:pt>
                <c:pt idx="658">
                  <c:v>0.71730859927684298</c:v>
                </c:pt>
                <c:pt idx="659">
                  <c:v>0.70454331080018795</c:v>
                </c:pt>
                <c:pt idx="660">
                  <c:v>0.75491274956767795</c:v>
                </c:pt>
                <c:pt idx="661">
                  <c:v>0.73387832101870698</c:v>
                </c:pt>
                <c:pt idx="662">
                  <c:v>0.73268354032384797</c:v>
                </c:pt>
                <c:pt idx="663">
                  <c:v>0.72716554000943201</c:v>
                </c:pt>
                <c:pt idx="664">
                  <c:v>0.74834145574595101</c:v>
                </c:pt>
                <c:pt idx="665">
                  <c:v>0.72571922653670795</c:v>
                </c:pt>
                <c:pt idx="666">
                  <c:v>0.74183304511869197</c:v>
                </c:pt>
                <c:pt idx="667">
                  <c:v>0.69959125923596899</c:v>
                </c:pt>
                <c:pt idx="668">
                  <c:v>0.73137871403867305</c:v>
                </c:pt>
                <c:pt idx="669">
                  <c:v>0.71946234868731296</c:v>
                </c:pt>
                <c:pt idx="670">
                  <c:v>0.74074831001414798</c:v>
                </c:pt>
                <c:pt idx="671">
                  <c:v>0.71867630875648403</c:v>
                </c:pt>
                <c:pt idx="672">
                  <c:v>0.72373840591102001</c:v>
                </c:pt>
                <c:pt idx="673">
                  <c:v>0.69465492847036603</c:v>
                </c:pt>
                <c:pt idx="674">
                  <c:v>0.74683225907876105</c:v>
                </c:pt>
                <c:pt idx="675">
                  <c:v>0.70826914007231501</c:v>
                </c:pt>
                <c:pt idx="676">
                  <c:v>0.73730545511711898</c:v>
                </c:pt>
                <c:pt idx="677">
                  <c:v>0.74788555258607103</c:v>
                </c:pt>
                <c:pt idx="678">
                  <c:v>0.71179059896242702</c:v>
                </c:pt>
                <c:pt idx="679">
                  <c:v>0.71869202955510103</c:v>
                </c:pt>
                <c:pt idx="680">
                  <c:v>0.71897500393019897</c:v>
                </c:pt>
                <c:pt idx="681">
                  <c:v>0.71861342556201802</c:v>
                </c:pt>
                <c:pt idx="682">
                  <c:v>0.71163339097626099</c:v>
                </c:pt>
                <c:pt idx="683">
                  <c:v>0.70944819996855801</c:v>
                </c:pt>
                <c:pt idx="684">
                  <c:v>0.729413614211602</c:v>
                </c:pt>
                <c:pt idx="685">
                  <c:v>0.69308284860870895</c:v>
                </c:pt>
                <c:pt idx="686">
                  <c:v>0.69419902531048505</c:v>
                </c:pt>
                <c:pt idx="687">
                  <c:v>0.74417544411255998</c:v>
                </c:pt>
                <c:pt idx="688">
                  <c:v>0.68297437509825398</c:v>
                </c:pt>
                <c:pt idx="689">
                  <c:v>0.74595189435623299</c:v>
                </c:pt>
                <c:pt idx="690">
                  <c:v>0.739679295708221</c:v>
                </c:pt>
                <c:pt idx="691">
                  <c:v>0.735717654456846</c:v>
                </c:pt>
                <c:pt idx="692">
                  <c:v>0.72087722056280401</c:v>
                </c:pt>
                <c:pt idx="693">
                  <c:v>0.73078132369124305</c:v>
                </c:pt>
                <c:pt idx="694">
                  <c:v>0.74686370067599395</c:v>
                </c:pt>
                <c:pt idx="695">
                  <c:v>0.72507467379342805</c:v>
                </c:pt>
                <c:pt idx="696">
                  <c:v>0.72609652570350502</c:v>
                </c:pt>
                <c:pt idx="697">
                  <c:v>0.74205313629932401</c:v>
                </c:pt>
                <c:pt idx="698">
                  <c:v>0.72982235497563197</c:v>
                </c:pt>
                <c:pt idx="699">
                  <c:v>0.71386574437981398</c:v>
                </c:pt>
                <c:pt idx="700">
                  <c:v>0.71243515170570604</c:v>
                </c:pt>
                <c:pt idx="701">
                  <c:v>0.67437509825499098</c:v>
                </c:pt>
                <c:pt idx="702">
                  <c:v>0.73274642351831398</c:v>
                </c:pt>
                <c:pt idx="703">
                  <c:v>0.76231724571608195</c:v>
                </c:pt>
                <c:pt idx="704">
                  <c:v>0.72538908976576</c:v>
                </c:pt>
                <c:pt idx="705">
                  <c:v>0.73085992768432595</c:v>
                </c:pt>
                <c:pt idx="706">
                  <c:v>0.70795472409998395</c:v>
                </c:pt>
                <c:pt idx="707">
                  <c:v>0.73758842949221803</c:v>
                </c:pt>
                <c:pt idx="708">
                  <c:v>0.71820468479798705</c:v>
                </c:pt>
                <c:pt idx="709">
                  <c:v>0.74618770633548104</c:v>
                </c:pt>
                <c:pt idx="710">
                  <c:v>0.74750825341927296</c:v>
                </c:pt>
                <c:pt idx="711">
                  <c:v>0.72191479327149799</c:v>
                </c:pt>
                <c:pt idx="712">
                  <c:v>0.72350259393177097</c:v>
                </c:pt>
                <c:pt idx="713">
                  <c:v>0.71186920295551004</c:v>
                </c:pt>
                <c:pt idx="714">
                  <c:v>0.72130168212545098</c:v>
                </c:pt>
                <c:pt idx="715">
                  <c:v>0.70933815437824199</c:v>
                </c:pt>
                <c:pt idx="716">
                  <c:v>0.72450872504323205</c:v>
                </c:pt>
                <c:pt idx="717">
                  <c:v>0.71043861028140198</c:v>
                </c:pt>
                <c:pt idx="718">
                  <c:v>0.73897185977047597</c:v>
                </c:pt>
                <c:pt idx="719">
                  <c:v>0.71702562490174504</c:v>
                </c:pt>
                <c:pt idx="720">
                  <c:v>0.72306241157050699</c:v>
                </c:pt>
                <c:pt idx="721">
                  <c:v>0.70051878635434595</c:v>
                </c:pt>
                <c:pt idx="722">
                  <c:v>0.72277943719540905</c:v>
                </c:pt>
                <c:pt idx="723">
                  <c:v>0.73527747209558203</c:v>
                </c:pt>
                <c:pt idx="724">
                  <c:v>0.70018864958339799</c:v>
                </c:pt>
                <c:pt idx="725">
                  <c:v>0.72218204684797904</c:v>
                </c:pt>
                <c:pt idx="726">
                  <c:v>0.73137871403867305</c:v>
                </c:pt>
                <c:pt idx="727">
                  <c:v>0.69762615940889705</c:v>
                </c:pt>
                <c:pt idx="728">
                  <c:v>0.71416443955352904</c:v>
                </c:pt>
                <c:pt idx="729">
                  <c:v>0.71713567049205995</c:v>
                </c:pt>
                <c:pt idx="730">
                  <c:v>0.70077031913221099</c:v>
                </c:pt>
                <c:pt idx="731">
                  <c:v>0.71356704920609904</c:v>
                </c:pt>
                <c:pt idx="732">
                  <c:v>0.70114761829900896</c:v>
                </c:pt>
                <c:pt idx="733">
                  <c:v>0.69858512812450801</c:v>
                </c:pt>
                <c:pt idx="734">
                  <c:v>0.71713567049205995</c:v>
                </c:pt>
                <c:pt idx="735">
                  <c:v>0.72735418959283105</c:v>
                </c:pt>
                <c:pt idx="736">
                  <c:v>0.72155321490331703</c:v>
                </c:pt>
                <c:pt idx="737">
                  <c:v>0.70187077503537099</c:v>
                </c:pt>
                <c:pt idx="738">
                  <c:v>0.71916365351359801</c:v>
                </c:pt>
                <c:pt idx="739">
                  <c:v>0.749441911649111</c:v>
                </c:pt>
                <c:pt idx="740">
                  <c:v>0.71347272441440002</c:v>
                </c:pt>
                <c:pt idx="741">
                  <c:v>0.68915264895456596</c:v>
                </c:pt>
                <c:pt idx="742">
                  <c:v>0.73158308442068798</c:v>
                </c:pt>
                <c:pt idx="743">
                  <c:v>0.68792642666247406</c:v>
                </c:pt>
                <c:pt idx="744">
                  <c:v>0.68794214746109095</c:v>
                </c:pt>
                <c:pt idx="745">
                  <c:v>0.748278572551485</c:v>
                </c:pt>
                <c:pt idx="746">
                  <c:v>0.641298537965728</c:v>
                </c:pt>
                <c:pt idx="747">
                  <c:v>0.69459204527590002</c:v>
                </c:pt>
                <c:pt idx="748">
                  <c:v>0.724823141015563</c:v>
                </c:pt>
                <c:pt idx="749">
                  <c:v>0.701351988681024</c:v>
                </c:pt>
                <c:pt idx="750">
                  <c:v>0.72803018393334296</c:v>
                </c:pt>
                <c:pt idx="751">
                  <c:v>0.709935544725672</c:v>
                </c:pt>
                <c:pt idx="752">
                  <c:v>0.69696588586700203</c:v>
                </c:pt>
                <c:pt idx="753">
                  <c:v>0.75060525074673701</c:v>
                </c:pt>
                <c:pt idx="754">
                  <c:v>0.72755855997484598</c:v>
                </c:pt>
                <c:pt idx="755">
                  <c:v>0.68049048891683594</c:v>
                </c:pt>
                <c:pt idx="756">
                  <c:v>0.71952523188177897</c:v>
                </c:pt>
                <c:pt idx="757">
                  <c:v>0.74467850966829097</c:v>
                </c:pt>
                <c:pt idx="758">
                  <c:v>0.70114761829900896</c:v>
                </c:pt>
                <c:pt idx="759">
                  <c:v>0.71229366451815701</c:v>
                </c:pt>
                <c:pt idx="760">
                  <c:v>0.73450715296336999</c:v>
                </c:pt>
                <c:pt idx="761">
                  <c:v>0.70110045590315895</c:v>
                </c:pt>
                <c:pt idx="762">
                  <c:v>0.70795472409998395</c:v>
                </c:pt>
                <c:pt idx="763">
                  <c:v>0.72013834302782498</c:v>
                </c:pt>
                <c:pt idx="764">
                  <c:v>0.699638421631818</c:v>
                </c:pt>
                <c:pt idx="765">
                  <c:v>0.688791070586385</c:v>
                </c:pt>
                <c:pt idx="766">
                  <c:v>0.74481999685583999</c:v>
                </c:pt>
                <c:pt idx="767">
                  <c:v>0.68354032384845098</c:v>
                </c:pt>
                <c:pt idx="768">
                  <c:v>0.69445055808834999</c:v>
                </c:pt>
                <c:pt idx="769">
                  <c:v>0.72612796730073803</c:v>
                </c:pt>
                <c:pt idx="770">
                  <c:v>0.72718126080804901</c:v>
                </c:pt>
                <c:pt idx="771">
                  <c:v>0.69600691715139096</c:v>
                </c:pt>
                <c:pt idx="772">
                  <c:v>0.741408583556044</c:v>
                </c:pt>
                <c:pt idx="773">
                  <c:v>0.70232667819525196</c:v>
                </c:pt>
                <c:pt idx="774">
                  <c:v>0.74043389404181703</c:v>
                </c:pt>
                <c:pt idx="775">
                  <c:v>0.70988838232982199</c:v>
                </c:pt>
                <c:pt idx="776">
                  <c:v>0.71983964785411103</c:v>
                </c:pt>
                <c:pt idx="777">
                  <c:v>0.69138500235811895</c:v>
                </c:pt>
                <c:pt idx="778">
                  <c:v>0.72123879893098497</c:v>
                </c:pt>
                <c:pt idx="779">
                  <c:v>0.686511554786983</c:v>
                </c:pt>
                <c:pt idx="780">
                  <c:v>0.74384530734161203</c:v>
                </c:pt>
                <c:pt idx="781">
                  <c:v>0.68891683697531803</c:v>
                </c:pt>
                <c:pt idx="782">
                  <c:v>0.71748152806162502</c:v>
                </c:pt>
                <c:pt idx="783">
                  <c:v>0.72696116962741697</c:v>
                </c:pt>
                <c:pt idx="784">
                  <c:v>0.70658701462034201</c:v>
                </c:pt>
                <c:pt idx="785">
                  <c:v>0.705926741078446</c:v>
                </c:pt>
                <c:pt idx="786">
                  <c:v>0.73373683383115795</c:v>
                </c:pt>
                <c:pt idx="787">
                  <c:v>0.70488916836975302</c:v>
                </c:pt>
                <c:pt idx="788">
                  <c:v>0.72603364250903901</c:v>
                </c:pt>
                <c:pt idx="789">
                  <c:v>0.70061311114604596</c:v>
                </c:pt>
                <c:pt idx="790">
                  <c:v>0.70916522559345996</c:v>
                </c:pt>
                <c:pt idx="791">
                  <c:v>0.72164753969501605</c:v>
                </c:pt>
                <c:pt idx="792">
                  <c:v>0.69951265524288597</c:v>
                </c:pt>
                <c:pt idx="793">
                  <c:v>0.71042288948278498</c:v>
                </c:pt>
                <c:pt idx="794">
                  <c:v>0.72757428077346298</c:v>
                </c:pt>
                <c:pt idx="795">
                  <c:v>0.68495519572394203</c:v>
                </c:pt>
                <c:pt idx="796">
                  <c:v>0.69610124194308998</c:v>
                </c:pt>
                <c:pt idx="797">
                  <c:v>0.71375569878949796</c:v>
                </c:pt>
                <c:pt idx="798">
                  <c:v>0.71844049677723598</c:v>
                </c:pt>
                <c:pt idx="799">
                  <c:v>0.66954881307970404</c:v>
                </c:pt>
                <c:pt idx="800">
                  <c:v>0.72391133469580204</c:v>
                </c:pt>
                <c:pt idx="801">
                  <c:v>0.71729287847822598</c:v>
                </c:pt>
                <c:pt idx="802">
                  <c:v>0.67085363936487896</c:v>
                </c:pt>
                <c:pt idx="803">
                  <c:v>0.74868731331551597</c:v>
                </c:pt>
                <c:pt idx="804">
                  <c:v>0.70804904889168296</c:v>
                </c:pt>
                <c:pt idx="805">
                  <c:v>0.74337368338311505</c:v>
                </c:pt>
                <c:pt idx="806">
                  <c:v>0.727668605565162</c:v>
                </c:pt>
                <c:pt idx="807">
                  <c:v>0.72235497563276196</c:v>
                </c:pt>
                <c:pt idx="808">
                  <c:v>0.70034585756956402</c:v>
                </c:pt>
                <c:pt idx="809">
                  <c:v>0.72757428077346298</c:v>
                </c:pt>
                <c:pt idx="810">
                  <c:v>0.71677409212387899</c:v>
                </c:pt>
                <c:pt idx="811">
                  <c:v>0.71848765917308499</c:v>
                </c:pt>
                <c:pt idx="812">
                  <c:v>0.72144316931300101</c:v>
                </c:pt>
                <c:pt idx="813">
                  <c:v>0.72205628045904702</c:v>
                </c:pt>
                <c:pt idx="814">
                  <c:v>0.69740606822826601</c:v>
                </c:pt>
                <c:pt idx="815">
                  <c:v>0.72424147146675</c:v>
                </c:pt>
                <c:pt idx="816">
                  <c:v>0.706524131425876</c:v>
                </c:pt>
                <c:pt idx="817">
                  <c:v>0.72040559660430703</c:v>
                </c:pt>
                <c:pt idx="818">
                  <c:v>0.75018078918409004</c:v>
                </c:pt>
                <c:pt idx="819">
                  <c:v>0.71762301524917405</c:v>
                </c:pt>
                <c:pt idx="820">
                  <c:v>0.70817481528061599</c:v>
                </c:pt>
                <c:pt idx="821">
                  <c:v>0.72244930042446098</c:v>
                </c:pt>
                <c:pt idx="822">
                  <c:v>0.72337682754283905</c:v>
                </c:pt>
                <c:pt idx="823">
                  <c:v>0.71499764188020698</c:v>
                </c:pt>
                <c:pt idx="824">
                  <c:v>0.71847193837446899</c:v>
                </c:pt>
                <c:pt idx="825">
                  <c:v>0.71048577267725099</c:v>
                </c:pt>
                <c:pt idx="826">
                  <c:v>0.67723628360320698</c:v>
                </c:pt>
                <c:pt idx="827">
                  <c:v>0.74214746109102303</c:v>
                </c:pt>
                <c:pt idx="828">
                  <c:v>0.70064455274327897</c:v>
                </c:pt>
                <c:pt idx="829">
                  <c:v>0.70743593774563696</c:v>
                </c:pt>
                <c:pt idx="830">
                  <c:v>0.69454488288005001</c:v>
                </c:pt>
                <c:pt idx="831">
                  <c:v>0.69360163496305605</c:v>
                </c:pt>
                <c:pt idx="832">
                  <c:v>0.69885238170098996</c:v>
                </c:pt>
                <c:pt idx="833">
                  <c:v>0.736283603207042</c:v>
                </c:pt>
                <c:pt idx="834">
                  <c:v>0.70325420531362903</c:v>
                </c:pt>
                <c:pt idx="835">
                  <c:v>0.69092909919823897</c:v>
                </c:pt>
                <c:pt idx="836">
                  <c:v>0.724272913063983</c:v>
                </c:pt>
                <c:pt idx="837">
                  <c:v>0.68805219305140597</c:v>
                </c:pt>
                <c:pt idx="838">
                  <c:v>0.73551328407482996</c:v>
                </c:pt>
                <c:pt idx="839">
                  <c:v>0.73059267410784401</c:v>
                </c:pt>
                <c:pt idx="840">
                  <c:v>0.73420845778965504</c:v>
                </c:pt>
                <c:pt idx="841">
                  <c:v>0.70804904889168296</c:v>
                </c:pt>
                <c:pt idx="842">
                  <c:v>0.70724728816223803</c:v>
                </c:pt>
                <c:pt idx="843">
                  <c:v>0.69949693444426897</c:v>
                </c:pt>
                <c:pt idx="844">
                  <c:v>0.70226379500078595</c:v>
                </c:pt>
                <c:pt idx="845">
                  <c:v>0.70061311114604596</c:v>
                </c:pt>
                <c:pt idx="846">
                  <c:v>0.66143688099355402</c:v>
                </c:pt>
                <c:pt idx="847">
                  <c:v>0.72507467379342805</c:v>
                </c:pt>
                <c:pt idx="848">
                  <c:v>0.72395849709165205</c:v>
                </c:pt>
                <c:pt idx="849">
                  <c:v>0.71691557931142902</c:v>
                </c:pt>
                <c:pt idx="850">
                  <c:v>0.74455274327935805</c:v>
                </c:pt>
                <c:pt idx="851">
                  <c:v>0.74390819053607904</c:v>
                </c:pt>
                <c:pt idx="852">
                  <c:v>0.73177173400408702</c:v>
                </c:pt>
                <c:pt idx="853">
                  <c:v>0.73258921553214895</c:v>
                </c:pt>
                <c:pt idx="854">
                  <c:v>0.74225750668133905</c:v>
                </c:pt>
                <c:pt idx="855">
                  <c:v>0.71293821726143602</c:v>
                </c:pt>
                <c:pt idx="856">
                  <c:v>0.71932086149976404</c:v>
                </c:pt>
                <c:pt idx="857">
                  <c:v>0.73452287376198699</c:v>
                </c:pt>
                <c:pt idx="858">
                  <c:v>0.70040874076403004</c:v>
                </c:pt>
                <c:pt idx="859">
                  <c:v>0.70559660430749804</c:v>
                </c:pt>
                <c:pt idx="860">
                  <c:v>0.711114604621914</c:v>
                </c:pt>
                <c:pt idx="861">
                  <c:v>0.692233925483414</c:v>
                </c:pt>
                <c:pt idx="862">
                  <c:v>0.73221191636535099</c:v>
                </c:pt>
                <c:pt idx="863">
                  <c:v>0.70977833673950597</c:v>
                </c:pt>
                <c:pt idx="864">
                  <c:v>0.73175601320547001</c:v>
                </c:pt>
                <c:pt idx="865">
                  <c:v>0.74994497720484099</c:v>
                </c:pt>
                <c:pt idx="866">
                  <c:v>0.72518471938374396</c:v>
                </c:pt>
                <c:pt idx="867">
                  <c:v>0.72108159094482005</c:v>
                </c:pt>
                <c:pt idx="868">
                  <c:v>0.72792013834302705</c:v>
                </c:pt>
                <c:pt idx="869">
                  <c:v>0.72886338626002201</c:v>
                </c:pt>
                <c:pt idx="870">
                  <c:v>0.68970287690614596</c:v>
                </c:pt>
                <c:pt idx="871">
                  <c:v>0.69399465492847001</c:v>
                </c:pt>
                <c:pt idx="872">
                  <c:v>0.698522244930042</c:v>
                </c:pt>
                <c:pt idx="873">
                  <c:v>0.693365822983807</c:v>
                </c:pt>
                <c:pt idx="874">
                  <c:v>0.68619713881465105</c:v>
                </c:pt>
                <c:pt idx="875">
                  <c:v>0.71397578997013</c:v>
                </c:pt>
                <c:pt idx="876">
                  <c:v>0.69412042131740204</c:v>
                </c:pt>
                <c:pt idx="877">
                  <c:v>0.677927998742336</c:v>
                </c:pt>
                <c:pt idx="878">
                  <c:v>0.69732746423518299</c:v>
                </c:pt>
                <c:pt idx="879">
                  <c:v>0.69333438138657399</c:v>
                </c:pt>
                <c:pt idx="880">
                  <c:v>0.74889168369753101</c:v>
                </c:pt>
                <c:pt idx="881">
                  <c:v>0.72880050306555499</c:v>
                </c:pt>
                <c:pt idx="882">
                  <c:v>0.71990253104857704</c:v>
                </c:pt>
                <c:pt idx="883">
                  <c:v>0.71664832573494697</c:v>
                </c:pt>
                <c:pt idx="884">
                  <c:v>0.71102027983021499</c:v>
                </c:pt>
                <c:pt idx="885">
                  <c:v>0.72428863386260001</c:v>
                </c:pt>
                <c:pt idx="886">
                  <c:v>0.69264266624744497</c:v>
                </c:pt>
                <c:pt idx="887">
                  <c:v>0.69968558402766801</c:v>
                </c:pt>
                <c:pt idx="888">
                  <c:v>0.70591102027982999</c:v>
                </c:pt>
                <c:pt idx="889">
                  <c:v>0.66535135984908</c:v>
                </c:pt>
                <c:pt idx="890">
                  <c:v>0.66598019179374301</c:v>
                </c:pt>
                <c:pt idx="891">
                  <c:v>0.69022166326049295</c:v>
                </c:pt>
                <c:pt idx="892">
                  <c:v>0.68113504166011596</c:v>
                </c:pt>
                <c:pt idx="893">
                  <c:v>0.68086778808363402</c:v>
                </c:pt>
                <c:pt idx="894">
                  <c:v>0.68786354346800804</c:v>
                </c:pt>
                <c:pt idx="895">
                  <c:v>0.71620814337368299</c:v>
                </c:pt>
                <c:pt idx="896">
                  <c:v>0.73823298223549705</c:v>
                </c:pt>
                <c:pt idx="897">
                  <c:v>0.67877692186762995</c:v>
                </c:pt>
                <c:pt idx="898">
                  <c:v>0.72623801289105405</c:v>
                </c:pt>
                <c:pt idx="899">
                  <c:v>0.71468322590787603</c:v>
                </c:pt>
                <c:pt idx="900">
                  <c:v>0.71285961326835401</c:v>
                </c:pt>
                <c:pt idx="901">
                  <c:v>0.73180317560132002</c:v>
                </c:pt>
                <c:pt idx="902">
                  <c:v>0.732840748310014</c:v>
                </c:pt>
                <c:pt idx="903">
                  <c:v>0.70619399465492805</c:v>
                </c:pt>
                <c:pt idx="904">
                  <c:v>0.71983964785411103</c:v>
                </c:pt>
                <c:pt idx="905">
                  <c:v>0.72068857097940497</c:v>
                </c:pt>
                <c:pt idx="906">
                  <c:v>0.70587957868259699</c:v>
                </c:pt>
                <c:pt idx="907">
                  <c:v>0.73780852067284997</c:v>
                </c:pt>
                <c:pt idx="908">
                  <c:v>0.73700675994340503</c:v>
                </c:pt>
                <c:pt idx="909">
                  <c:v>0.73024681653828005</c:v>
                </c:pt>
                <c:pt idx="910">
                  <c:v>0.70248388618141699</c:v>
                </c:pt>
                <c:pt idx="911">
                  <c:v>0.719666719069328</c:v>
                </c:pt>
                <c:pt idx="912">
                  <c:v>0.74205313629932401</c:v>
                </c:pt>
                <c:pt idx="913">
                  <c:v>0.75653199182518405</c:v>
                </c:pt>
                <c:pt idx="914">
                  <c:v>0.723706964313787</c:v>
                </c:pt>
                <c:pt idx="915">
                  <c:v>0.74890740449614801</c:v>
                </c:pt>
                <c:pt idx="916">
                  <c:v>0.72524760257820997</c:v>
                </c:pt>
                <c:pt idx="917">
                  <c:v>0.68874390819053599</c:v>
                </c:pt>
                <c:pt idx="918">
                  <c:v>0.72109731174343605</c:v>
                </c:pt>
                <c:pt idx="919">
                  <c:v>0.70720012576638802</c:v>
                </c:pt>
                <c:pt idx="920">
                  <c:v>0.68366609023738401</c:v>
                </c:pt>
                <c:pt idx="921">
                  <c:v>0.72485458261279601</c:v>
                </c:pt>
                <c:pt idx="922">
                  <c:v>0.72114447413928595</c:v>
                </c:pt>
                <c:pt idx="923">
                  <c:v>0.72906775664203705</c:v>
                </c:pt>
                <c:pt idx="924">
                  <c:v>0.71526489545668903</c:v>
                </c:pt>
                <c:pt idx="925">
                  <c:v>0.72466593302939697</c:v>
                </c:pt>
                <c:pt idx="926">
                  <c:v>0.69415186291463604</c:v>
                </c:pt>
                <c:pt idx="927">
                  <c:v>0.71502908347743999</c:v>
                </c:pt>
                <c:pt idx="928">
                  <c:v>0.74797987737777005</c:v>
                </c:pt>
                <c:pt idx="929">
                  <c:v>0.73755698789498503</c:v>
                </c:pt>
                <c:pt idx="930">
                  <c:v>0.72432007545983301</c:v>
                </c:pt>
                <c:pt idx="931">
                  <c:v>0.70499921396006904</c:v>
                </c:pt>
                <c:pt idx="932">
                  <c:v>0.74062254362521596</c:v>
                </c:pt>
                <c:pt idx="933">
                  <c:v>0.69375884294922097</c:v>
                </c:pt>
                <c:pt idx="934">
                  <c:v>0.73081276528847605</c:v>
                </c:pt>
                <c:pt idx="935">
                  <c:v>0.71179059896242702</c:v>
                </c:pt>
                <c:pt idx="936">
                  <c:v>0.696777236283603</c:v>
                </c:pt>
                <c:pt idx="937">
                  <c:v>0.74096840119478002</c:v>
                </c:pt>
                <c:pt idx="938">
                  <c:v>0.75351359849080302</c:v>
                </c:pt>
                <c:pt idx="939">
                  <c:v>0.71062725986480102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1B-4912-AA86-A7EF3B7CA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7716639"/>
        <c:axId val="1247717119"/>
      </c:lineChart>
      <c:lineChart>
        <c:grouping val="standard"/>
        <c:varyColors val="0"/>
        <c:ser>
          <c:idx val="1"/>
          <c:order val="1"/>
          <c:tx>
            <c:strRef>
              <c:f>Sheet1!$E$1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0.00E+00</c:formatCode>
                <c:ptCount val="940"/>
                <c:pt idx="0">
                  <c:v>37.946216106414703</c:v>
                </c:pt>
                <c:pt idx="1">
                  <c:v>31.641796588897702</c:v>
                </c:pt>
                <c:pt idx="2">
                  <c:v>28.597956895828201</c:v>
                </c:pt>
                <c:pt idx="3">
                  <c:v>23.1314377784729</c:v>
                </c:pt>
                <c:pt idx="4">
                  <c:v>20.544710636138898</c:v>
                </c:pt>
                <c:pt idx="5">
                  <c:v>22.563364267349201</c:v>
                </c:pt>
                <c:pt idx="6">
                  <c:v>20.533844947814899</c:v>
                </c:pt>
                <c:pt idx="7">
                  <c:v>18.108200073242099</c:v>
                </c:pt>
                <c:pt idx="8">
                  <c:v>17.947838544845499</c:v>
                </c:pt>
                <c:pt idx="9">
                  <c:v>20.1060917377471</c:v>
                </c:pt>
                <c:pt idx="10">
                  <c:v>17.984517574310299</c:v>
                </c:pt>
                <c:pt idx="11">
                  <c:v>18.527953386306699</c:v>
                </c:pt>
                <c:pt idx="12">
                  <c:v>16.2023794651031</c:v>
                </c:pt>
                <c:pt idx="13">
                  <c:v>15.7372236251831</c:v>
                </c:pt>
                <c:pt idx="14">
                  <c:v>17.107703447341901</c:v>
                </c:pt>
                <c:pt idx="15">
                  <c:v>16.653094053268401</c:v>
                </c:pt>
                <c:pt idx="16">
                  <c:v>15.506132602691601</c:v>
                </c:pt>
                <c:pt idx="17">
                  <c:v>16.207644224166799</c:v>
                </c:pt>
                <c:pt idx="18">
                  <c:v>15.7767789363861</c:v>
                </c:pt>
                <c:pt idx="19">
                  <c:v>16.1070456504821</c:v>
                </c:pt>
                <c:pt idx="20">
                  <c:v>15.2938454151153</c:v>
                </c:pt>
                <c:pt idx="21">
                  <c:v>15.9887468814849</c:v>
                </c:pt>
                <c:pt idx="22">
                  <c:v>15.478535413742</c:v>
                </c:pt>
                <c:pt idx="23">
                  <c:v>16.457389116287199</c:v>
                </c:pt>
                <c:pt idx="24">
                  <c:v>16.796416044235201</c:v>
                </c:pt>
                <c:pt idx="25">
                  <c:v>17.326012134551998</c:v>
                </c:pt>
                <c:pt idx="26">
                  <c:v>15.831380367278999</c:v>
                </c:pt>
                <c:pt idx="27">
                  <c:v>16.5552093982696</c:v>
                </c:pt>
                <c:pt idx="28">
                  <c:v>16.566256999969401</c:v>
                </c:pt>
                <c:pt idx="29">
                  <c:v>15.3859446048736</c:v>
                </c:pt>
                <c:pt idx="30">
                  <c:v>15.803236484527501</c:v>
                </c:pt>
                <c:pt idx="31">
                  <c:v>15.176177501678399</c:v>
                </c:pt>
                <c:pt idx="32">
                  <c:v>15.9122705459594</c:v>
                </c:pt>
                <c:pt idx="33">
                  <c:v>14.891584396362299</c:v>
                </c:pt>
                <c:pt idx="34">
                  <c:v>14.880400180816601</c:v>
                </c:pt>
                <c:pt idx="35">
                  <c:v>15.5282132625579</c:v>
                </c:pt>
                <c:pt idx="36">
                  <c:v>14.7809495925903</c:v>
                </c:pt>
                <c:pt idx="37">
                  <c:v>14.486508369445801</c:v>
                </c:pt>
                <c:pt idx="38">
                  <c:v>16.191626548767001</c:v>
                </c:pt>
                <c:pt idx="39">
                  <c:v>13.71129322052</c:v>
                </c:pt>
                <c:pt idx="40">
                  <c:v>15.855141401290799</c:v>
                </c:pt>
                <c:pt idx="41">
                  <c:v>15.911338806152299</c:v>
                </c:pt>
                <c:pt idx="42">
                  <c:v>15.7221119403839</c:v>
                </c:pt>
                <c:pt idx="43">
                  <c:v>15.270255804061801</c:v>
                </c:pt>
                <c:pt idx="44">
                  <c:v>15.3777987957</c:v>
                </c:pt>
                <c:pt idx="45">
                  <c:v>15.300192594528101</c:v>
                </c:pt>
                <c:pt idx="46">
                  <c:v>17.112824440002399</c:v>
                </c:pt>
                <c:pt idx="47">
                  <c:v>14.837435722351</c:v>
                </c:pt>
                <c:pt idx="48">
                  <c:v>16.951041460037199</c:v>
                </c:pt>
                <c:pt idx="49">
                  <c:v>15.201613903045599</c:v>
                </c:pt>
                <c:pt idx="50">
                  <c:v>14.685568571090601</c:v>
                </c:pt>
                <c:pt idx="51">
                  <c:v>16.838508367538399</c:v>
                </c:pt>
                <c:pt idx="52">
                  <c:v>16.1749007701873</c:v>
                </c:pt>
                <c:pt idx="53">
                  <c:v>15.767026901245099</c:v>
                </c:pt>
                <c:pt idx="54">
                  <c:v>16.199836492538399</c:v>
                </c:pt>
                <c:pt idx="55">
                  <c:v>16.530455112457201</c:v>
                </c:pt>
                <c:pt idx="56">
                  <c:v>16.067725419998101</c:v>
                </c:pt>
                <c:pt idx="57">
                  <c:v>15.586364984512301</c:v>
                </c:pt>
                <c:pt idx="58">
                  <c:v>14.7101078033447</c:v>
                </c:pt>
                <c:pt idx="59">
                  <c:v>14.7265703678131</c:v>
                </c:pt>
                <c:pt idx="60">
                  <c:v>15.348214864730799</c:v>
                </c:pt>
                <c:pt idx="61">
                  <c:v>16.640983343124301</c:v>
                </c:pt>
                <c:pt idx="62">
                  <c:v>15.269901990890499</c:v>
                </c:pt>
                <c:pt idx="63">
                  <c:v>15.2971127033233</c:v>
                </c:pt>
                <c:pt idx="64">
                  <c:v>15.325546503067001</c:v>
                </c:pt>
                <c:pt idx="65">
                  <c:v>14.467833042144701</c:v>
                </c:pt>
                <c:pt idx="66">
                  <c:v>16.569821357727001</c:v>
                </c:pt>
                <c:pt idx="67">
                  <c:v>15.9572229385375</c:v>
                </c:pt>
                <c:pt idx="68">
                  <c:v>13.952823400497399</c:v>
                </c:pt>
                <c:pt idx="69">
                  <c:v>16.1691040992736</c:v>
                </c:pt>
                <c:pt idx="70">
                  <c:v>15.9351246356964</c:v>
                </c:pt>
                <c:pt idx="71">
                  <c:v>15.665664911270101</c:v>
                </c:pt>
                <c:pt idx="72">
                  <c:v>17.889081954956001</c:v>
                </c:pt>
                <c:pt idx="73">
                  <c:v>16.1016588211059</c:v>
                </c:pt>
                <c:pt idx="74">
                  <c:v>15.264420747756899</c:v>
                </c:pt>
                <c:pt idx="75">
                  <c:v>16.616881132125801</c:v>
                </c:pt>
                <c:pt idx="76">
                  <c:v>15.4379141330718</c:v>
                </c:pt>
                <c:pt idx="77">
                  <c:v>15.045350074768001</c:v>
                </c:pt>
                <c:pt idx="78">
                  <c:v>15.5783162117004</c:v>
                </c:pt>
                <c:pt idx="79">
                  <c:v>14.870722055435101</c:v>
                </c:pt>
                <c:pt idx="80">
                  <c:v>15.013066291809</c:v>
                </c:pt>
                <c:pt idx="81">
                  <c:v>15.090198993682799</c:v>
                </c:pt>
                <c:pt idx="82">
                  <c:v>16.145508050918501</c:v>
                </c:pt>
                <c:pt idx="83">
                  <c:v>14.721380472183199</c:v>
                </c:pt>
                <c:pt idx="84">
                  <c:v>16.228397846221899</c:v>
                </c:pt>
                <c:pt idx="85">
                  <c:v>16.460696935653601</c:v>
                </c:pt>
                <c:pt idx="86">
                  <c:v>15.3894402980804</c:v>
                </c:pt>
                <c:pt idx="87">
                  <c:v>17.04026222229</c:v>
                </c:pt>
                <c:pt idx="88">
                  <c:v>16.8503787517547</c:v>
                </c:pt>
                <c:pt idx="89">
                  <c:v>15.3185920715332</c:v>
                </c:pt>
                <c:pt idx="90">
                  <c:v>16.478976011276199</c:v>
                </c:pt>
                <c:pt idx="91">
                  <c:v>17.698757886886501</c:v>
                </c:pt>
                <c:pt idx="92">
                  <c:v>16.175899028778002</c:v>
                </c:pt>
                <c:pt idx="93">
                  <c:v>17.185660123824999</c:v>
                </c:pt>
                <c:pt idx="94">
                  <c:v>15.9472768306732</c:v>
                </c:pt>
                <c:pt idx="95">
                  <c:v>15.7744364738464</c:v>
                </c:pt>
                <c:pt idx="96">
                  <c:v>17.319538593292201</c:v>
                </c:pt>
                <c:pt idx="97">
                  <c:v>18.692737102508499</c:v>
                </c:pt>
                <c:pt idx="98">
                  <c:v>14.505930185317901</c:v>
                </c:pt>
                <c:pt idx="99">
                  <c:v>15.6106536388397</c:v>
                </c:pt>
                <c:pt idx="100">
                  <c:v>15.375813007354701</c:v>
                </c:pt>
                <c:pt idx="101">
                  <c:v>17.956826925277699</c:v>
                </c:pt>
                <c:pt idx="102">
                  <c:v>17.092488288879299</c:v>
                </c:pt>
                <c:pt idx="103">
                  <c:v>16.3594136238098</c:v>
                </c:pt>
                <c:pt idx="104">
                  <c:v>15.7870230674743</c:v>
                </c:pt>
                <c:pt idx="105">
                  <c:v>15.8223633766174</c:v>
                </c:pt>
                <c:pt idx="106">
                  <c:v>18.716821670532202</c:v>
                </c:pt>
                <c:pt idx="107">
                  <c:v>15.4514498710632</c:v>
                </c:pt>
                <c:pt idx="108">
                  <c:v>17.732802867889401</c:v>
                </c:pt>
                <c:pt idx="109">
                  <c:v>16.7582607269287</c:v>
                </c:pt>
                <c:pt idx="110">
                  <c:v>16.761096477508499</c:v>
                </c:pt>
                <c:pt idx="111">
                  <c:v>15.481517791748001</c:v>
                </c:pt>
                <c:pt idx="112">
                  <c:v>15.5691654682159</c:v>
                </c:pt>
                <c:pt idx="113">
                  <c:v>18.1203868389129</c:v>
                </c:pt>
                <c:pt idx="114">
                  <c:v>15.8640482425689</c:v>
                </c:pt>
                <c:pt idx="115">
                  <c:v>16.0724534988403</c:v>
                </c:pt>
                <c:pt idx="116">
                  <c:v>15.226611852645799</c:v>
                </c:pt>
                <c:pt idx="117">
                  <c:v>15.820781230926499</c:v>
                </c:pt>
                <c:pt idx="118">
                  <c:v>17.662705421447701</c:v>
                </c:pt>
                <c:pt idx="119">
                  <c:v>16.623926401138299</c:v>
                </c:pt>
                <c:pt idx="120">
                  <c:v>16.5016348361968</c:v>
                </c:pt>
                <c:pt idx="121">
                  <c:v>17.856026649475002</c:v>
                </c:pt>
                <c:pt idx="122">
                  <c:v>16.810732126235902</c:v>
                </c:pt>
                <c:pt idx="123">
                  <c:v>16.192045927047701</c:v>
                </c:pt>
                <c:pt idx="124">
                  <c:v>15.0915207862854</c:v>
                </c:pt>
                <c:pt idx="125">
                  <c:v>15.5947988033294</c:v>
                </c:pt>
                <c:pt idx="126">
                  <c:v>16.1956319808959</c:v>
                </c:pt>
                <c:pt idx="127">
                  <c:v>15.5283885002136</c:v>
                </c:pt>
                <c:pt idx="128">
                  <c:v>15.2986166477203</c:v>
                </c:pt>
                <c:pt idx="129">
                  <c:v>16.873055458068801</c:v>
                </c:pt>
                <c:pt idx="130">
                  <c:v>16.600150823593101</c:v>
                </c:pt>
                <c:pt idx="131">
                  <c:v>15.8013865947723</c:v>
                </c:pt>
                <c:pt idx="132">
                  <c:v>15.8871076107025</c:v>
                </c:pt>
                <c:pt idx="133">
                  <c:v>15.2425408363342</c:v>
                </c:pt>
                <c:pt idx="134">
                  <c:v>14.7399125099182</c:v>
                </c:pt>
                <c:pt idx="135">
                  <c:v>14.682120561599699</c:v>
                </c:pt>
                <c:pt idx="136">
                  <c:v>16.063532352447499</c:v>
                </c:pt>
                <c:pt idx="137">
                  <c:v>16.126654863357501</c:v>
                </c:pt>
                <c:pt idx="138">
                  <c:v>16.586267709731999</c:v>
                </c:pt>
                <c:pt idx="139">
                  <c:v>15.3035495281219</c:v>
                </c:pt>
                <c:pt idx="140">
                  <c:v>15.615029811859101</c:v>
                </c:pt>
                <c:pt idx="141">
                  <c:v>16.708015918731601</c:v>
                </c:pt>
                <c:pt idx="142">
                  <c:v>15.885381698608301</c:v>
                </c:pt>
                <c:pt idx="143">
                  <c:v>15.0117940902709</c:v>
                </c:pt>
                <c:pt idx="144">
                  <c:v>15.4608488082885</c:v>
                </c:pt>
                <c:pt idx="145">
                  <c:v>14.6618781089782</c:v>
                </c:pt>
                <c:pt idx="146">
                  <c:v>15.1228332519531</c:v>
                </c:pt>
                <c:pt idx="147">
                  <c:v>16.677574872970499</c:v>
                </c:pt>
                <c:pt idx="148">
                  <c:v>15.9562668800354</c:v>
                </c:pt>
                <c:pt idx="149">
                  <c:v>17.687241792678801</c:v>
                </c:pt>
                <c:pt idx="150">
                  <c:v>17.0572202205657</c:v>
                </c:pt>
                <c:pt idx="151">
                  <c:v>16.846924304962101</c:v>
                </c:pt>
                <c:pt idx="152">
                  <c:v>16.162063121795601</c:v>
                </c:pt>
                <c:pt idx="153">
                  <c:v>15.9731996059417</c:v>
                </c:pt>
                <c:pt idx="154">
                  <c:v>15.3423571586608</c:v>
                </c:pt>
                <c:pt idx="155">
                  <c:v>18.272973775863601</c:v>
                </c:pt>
                <c:pt idx="156">
                  <c:v>16.5367767810821</c:v>
                </c:pt>
                <c:pt idx="157">
                  <c:v>17.587055683135901</c:v>
                </c:pt>
                <c:pt idx="158">
                  <c:v>18.659565925598098</c:v>
                </c:pt>
                <c:pt idx="159">
                  <c:v>16.185902595520002</c:v>
                </c:pt>
                <c:pt idx="160">
                  <c:v>18.470314025878899</c:v>
                </c:pt>
                <c:pt idx="161">
                  <c:v>17.587431669235201</c:v>
                </c:pt>
                <c:pt idx="162">
                  <c:v>17.259614229202199</c:v>
                </c:pt>
                <c:pt idx="163">
                  <c:v>18.360693693161</c:v>
                </c:pt>
                <c:pt idx="164">
                  <c:v>17.1139378547668</c:v>
                </c:pt>
                <c:pt idx="165">
                  <c:v>17.532026529312098</c:v>
                </c:pt>
                <c:pt idx="166">
                  <c:v>19.827094554901102</c:v>
                </c:pt>
                <c:pt idx="167">
                  <c:v>17.322405576705901</c:v>
                </c:pt>
                <c:pt idx="168">
                  <c:v>17.491016626358</c:v>
                </c:pt>
                <c:pt idx="169">
                  <c:v>15.7982544898986</c:v>
                </c:pt>
                <c:pt idx="170">
                  <c:v>16.669663429260201</c:v>
                </c:pt>
                <c:pt idx="171">
                  <c:v>15.1154143810272</c:v>
                </c:pt>
                <c:pt idx="172">
                  <c:v>16.9788625240325</c:v>
                </c:pt>
                <c:pt idx="173">
                  <c:v>15.7954487800598</c:v>
                </c:pt>
                <c:pt idx="174">
                  <c:v>15.944262266159001</c:v>
                </c:pt>
                <c:pt idx="175">
                  <c:v>16.029177188873199</c:v>
                </c:pt>
                <c:pt idx="176">
                  <c:v>16.180584192276001</c:v>
                </c:pt>
                <c:pt idx="177">
                  <c:v>15.6737878322601</c:v>
                </c:pt>
                <c:pt idx="178">
                  <c:v>16.288815736770601</c:v>
                </c:pt>
                <c:pt idx="179">
                  <c:v>17.306800603866499</c:v>
                </c:pt>
                <c:pt idx="180">
                  <c:v>15.309350728988599</c:v>
                </c:pt>
                <c:pt idx="181">
                  <c:v>16.204529762267999</c:v>
                </c:pt>
                <c:pt idx="182">
                  <c:v>15.4814136028289</c:v>
                </c:pt>
                <c:pt idx="183">
                  <c:v>15.179369688034001</c:v>
                </c:pt>
                <c:pt idx="184">
                  <c:v>17.3374216556549</c:v>
                </c:pt>
                <c:pt idx="185">
                  <c:v>17.738228559494001</c:v>
                </c:pt>
                <c:pt idx="186">
                  <c:v>14.6871078014373</c:v>
                </c:pt>
                <c:pt idx="187">
                  <c:v>17.191175222396801</c:v>
                </c:pt>
                <c:pt idx="188">
                  <c:v>15.4133558273315</c:v>
                </c:pt>
                <c:pt idx="189">
                  <c:v>14.3915481567382</c:v>
                </c:pt>
                <c:pt idx="190">
                  <c:v>16.055726289749099</c:v>
                </c:pt>
                <c:pt idx="191">
                  <c:v>14.867676019668499</c:v>
                </c:pt>
                <c:pt idx="192">
                  <c:v>16.256923675537099</c:v>
                </c:pt>
                <c:pt idx="193">
                  <c:v>15.1013166904449</c:v>
                </c:pt>
                <c:pt idx="194">
                  <c:v>15.771482944488501</c:v>
                </c:pt>
                <c:pt idx="195">
                  <c:v>15.2955994606018</c:v>
                </c:pt>
                <c:pt idx="196">
                  <c:v>16.992208480834901</c:v>
                </c:pt>
                <c:pt idx="197">
                  <c:v>16.519998550415</c:v>
                </c:pt>
                <c:pt idx="198">
                  <c:v>15.655435800552301</c:v>
                </c:pt>
                <c:pt idx="199">
                  <c:v>17.419745683670001</c:v>
                </c:pt>
                <c:pt idx="200">
                  <c:v>15.721287250518699</c:v>
                </c:pt>
                <c:pt idx="201">
                  <c:v>15.860237121581999</c:v>
                </c:pt>
                <c:pt idx="202">
                  <c:v>18.0061485767364</c:v>
                </c:pt>
                <c:pt idx="203">
                  <c:v>16.0400741100311</c:v>
                </c:pt>
                <c:pt idx="204">
                  <c:v>16.1647367477416</c:v>
                </c:pt>
                <c:pt idx="205">
                  <c:v>16.546485185623101</c:v>
                </c:pt>
                <c:pt idx="206">
                  <c:v>15.1028275489807</c:v>
                </c:pt>
                <c:pt idx="207">
                  <c:v>15.240882158279399</c:v>
                </c:pt>
                <c:pt idx="208">
                  <c:v>16.094886064529401</c:v>
                </c:pt>
                <c:pt idx="209">
                  <c:v>16.542606592178299</c:v>
                </c:pt>
                <c:pt idx="210">
                  <c:v>15.5223069190979</c:v>
                </c:pt>
                <c:pt idx="211">
                  <c:v>17.104736328125</c:v>
                </c:pt>
                <c:pt idx="212">
                  <c:v>16.0740964412689</c:v>
                </c:pt>
                <c:pt idx="213">
                  <c:v>15.797540187835599</c:v>
                </c:pt>
                <c:pt idx="214">
                  <c:v>16.871176719665499</c:v>
                </c:pt>
                <c:pt idx="215">
                  <c:v>15.9181044101715</c:v>
                </c:pt>
                <c:pt idx="216">
                  <c:v>15.3680162429809</c:v>
                </c:pt>
                <c:pt idx="217">
                  <c:v>16.194035053253099</c:v>
                </c:pt>
                <c:pt idx="218">
                  <c:v>16.179730892181301</c:v>
                </c:pt>
                <c:pt idx="219">
                  <c:v>14.638808012008599</c:v>
                </c:pt>
                <c:pt idx="220">
                  <c:v>15.9336483478546</c:v>
                </c:pt>
                <c:pt idx="221">
                  <c:v>16.468532562255799</c:v>
                </c:pt>
                <c:pt idx="222">
                  <c:v>15.063552141189501</c:v>
                </c:pt>
                <c:pt idx="223">
                  <c:v>16.1479153633117</c:v>
                </c:pt>
                <c:pt idx="224">
                  <c:v>14.9999623298645</c:v>
                </c:pt>
                <c:pt idx="225">
                  <c:v>15.703289747238101</c:v>
                </c:pt>
                <c:pt idx="226">
                  <c:v>16.4467980861663</c:v>
                </c:pt>
                <c:pt idx="227">
                  <c:v>15.871736288070601</c:v>
                </c:pt>
                <c:pt idx="228">
                  <c:v>17.219764709472599</c:v>
                </c:pt>
                <c:pt idx="229">
                  <c:v>15.649299383163401</c:v>
                </c:pt>
                <c:pt idx="230">
                  <c:v>16.466577529907202</c:v>
                </c:pt>
                <c:pt idx="231">
                  <c:v>17.149757385253899</c:v>
                </c:pt>
                <c:pt idx="232">
                  <c:v>15.980340480804401</c:v>
                </c:pt>
                <c:pt idx="233">
                  <c:v>16.243943452835001</c:v>
                </c:pt>
                <c:pt idx="234">
                  <c:v>16.743345975875801</c:v>
                </c:pt>
                <c:pt idx="235">
                  <c:v>16.046820640563901</c:v>
                </c:pt>
                <c:pt idx="236">
                  <c:v>16.832481861114498</c:v>
                </c:pt>
                <c:pt idx="237">
                  <c:v>15.8134539127349</c:v>
                </c:pt>
                <c:pt idx="238">
                  <c:v>15.9825451374053</c:v>
                </c:pt>
                <c:pt idx="239">
                  <c:v>16.734335422515802</c:v>
                </c:pt>
                <c:pt idx="240">
                  <c:v>16.079188585281301</c:v>
                </c:pt>
                <c:pt idx="241">
                  <c:v>16.402658939361501</c:v>
                </c:pt>
                <c:pt idx="242">
                  <c:v>16.750718832015899</c:v>
                </c:pt>
                <c:pt idx="243">
                  <c:v>15.604522943496701</c:v>
                </c:pt>
                <c:pt idx="244">
                  <c:v>17.2712817192077</c:v>
                </c:pt>
                <c:pt idx="245">
                  <c:v>15.928872346878</c:v>
                </c:pt>
                <c:pt idx="246">
                  <c:v>15.517940521240201</c:v>
                </c:pt>
                <c:pt idx="247">
                  <c:v>16.957818031311</c:v>
                </c:pt>
                <c:pt idx="248">
                  <c:v>16.5708665847778</c:v>
                </c:pt>
                <c:pt idx="249">
                  <c:v>16.876024961471501</c:v>
                </c:pt>
                <c:pt idx="250">
                  <c:v>17.5990052223205</c:v>
                </c:pt>
                <c:pt idx="251">
                  <c:v>17.693655729293798</c:v>
                </c:pt>
                <c:pt idx="252">
                  <c:v>16.773844242095901</c:v>
                </c:pt>
                <c:pt idx="253">
                  <c:v>15.298270702362</c:v>
                </c:pt>
                <c:pt idx="254">
                  <c:v>15.838971853256201</c:v>
                </c:pt>
                <c:pt idx="255">
                  <c:v>15.6675357818603</c:v>
                </c:pt>
                <c:pt idx="256">
                  <c:v>15.7146282196044</c:v>
                </c:pt>
                <c:pt idx="257">
                  <c:v>15.8313326835632</c:v>
                </c:pt>
                <c:pt idx="258">
                  <c:v>17.4448754787445</c:v>
                </c:pt>
                <c:pt idx="259">
                  <c:v>14.5609130859375</c:v>
                </c:pt>
                <c:pt idx="260">
                  <c:v>15.1351761817932</c:v>
                </c:pt>
                <c:pt idx="261">
                  <c:v>18.3179206848144</c:v>
                </c:pt>
                <c:pt idx="262">
                  <c:v>17.009841442108101</c:v>
                </c:pt>
                <c:pt idx="263">
                  <c:v>15.0523967742919</c:v>
                </c:pt>
                <c:pt idx="264">
                  <c:v>16.885521173477098</c:v>
                </c:pt>
                <c:pt idx="265">
                  <c:v>16.2923917770385</c:v>
                </c:pt>
                <c:pt idx="266">
                  <c:v>14.797366142272899</c:v>
                </c:pt>
                <c:pt idx="267">
                  <c:v>16.727347135543798</c:v>
                </c:pt>
                <c:pt idx="268">
                  <c:v>16.855878353118801</c:v>
                </c:pt>
                <c:pt idx="269">
                  <c:v>15.884527206420801</c:v>
                </c:pt>
                <c:pt idx="270">
                  <c:v>17.121148109436</c:v>
                </c:pt>
                <c:pt idx="271">
                  <c:v>16.776141881942699</c:v>
                </c:pt>
                <c:pt idx="272">
                  <c:v>17.049422979354802</c:v>
                </c:pt>
                <c:pt idx="273">
                  <c:v>16.8868582248687</c:v>
                </c:pt>
                <c:pt idx="274">
                  <c:v>15.6609599590301</c:v>
                </c:pt>
                <c:pt idx="275">
                  <c:v>17.9244849681854</c:v>
                </c:pt>
                <c:pt idx="276">
                  <c:v>17.918308734893699</c:v>
                </c:pt>
                <c:pt idx="277">
                  <c:v>16.219625473022401</c:v>
                </c:pt>
                <c:pt idx="278">
                  <c:v>18.509794712066601</c:v>
                </c:pt>
                <c:pt idx="279">
                  <c:v>18.158791303634601</c:v>
                </c:pt>
                <c:pt idx="280">
                  <c:v>15.257263660430899</c:v>
                </c:pt>
                <c:pt idx="281">
                  <c:v>16.4424548149108</c:v>
                </c:pt>
                <c:pt idx="282">
                  <c:v>17.4706788063049</c:v>
                </c:pt>
                <c:pt idx="283">
                  <c:v>15.671422243118201</c:v>
                </c:pt>
                <c:pt idx="284">
                  <c:v>15.9535465240478</c:v>
                </c:pt>
                <c:pt idx="285">
                  <c:v>16.905832529067901</c:v>
                </c:pt>
                <c:pt idx="286">
                  <c:v>15.752973318099899</c:v>
                </c:pt>
                <c:pt idx="287">
                  <c:v>15.2745313644409</c:v>
                </c:pt>
                <c:pt idx="288">
                  <c:v>16.617059707641602</c:v>
                </c:pt>
                <c:pt idx="289">
                  <c:v>17.5069322586059</c:v>
                </c:pt>
                <c:pt idx="290">
                  <c:v>17.337505578994701</c:v>
                </c:pt>
                <c:pt idx="291">
                  <c:v>17.5908296108245</c:v>
                </c:pt>
                <c:pt idx="292">
                  <c:v>16.985439300537099</c:v>
                </c:pt>
                <c:pt idx="293">
                  <c:v>16.6213023662567</c:v>
                </c:pt>
                <c:pt idx="294">
                  <c:v>15.733727216720499</c:v>
                </c:pt>
                <c:pt idx="295">
                  <c:v>17.3389086723327</c:v>
                </c:pt>
                <c:pt idx="296">
                  <c:v>16.644517421722401</c:v>
                </c:pt>
                <c:pt idx="297">
                  <c:v>17.461197137832599</c:v>
                </c:pt>
                <c:pt idx="298">
                  <c:v>16.345874547958299</c:v>
                </c:pt>
                <c:pt idx="299">
                  <c:v>18.2650997638702</c:v>
                </c:pt>
                <c:pt idx="300">
                  <c:v>15.2191829681396</c:v>
                </c:pt>
                <c:pt idx="301">
                  <c:v>16.223765373229899</c:v>
                </c:pt>
                <c:pt idx="302">
                  <c:v>17.122760772705</c:v>
                </c:pt>
                <c:pt idx="303">
                  <c:v>16.540143251419</c:v>
                </c:pt>
                <c:pt idx="304">
                  <c:v>17.0693182945251</c:v>
                </c:pt>
                <c:pt idx="305">
                  <c:v>18.820082187652499</c:v>
                </c:pt>
                <c:pt idx="306">
                  <c:v>15.880368232726999</c:v>
                </c:pt>
                <c:pt idx="307">
                  <c:v>18.324450254440301</c:v>
                </c:pt>
                <c:pt idx="308">
                  <c:v>16.972152948379499</c:v>
                </c:pt>
                <c:pt idx="309">
                  <c:v>16.1459975242614</c:v>
                </c:pt>
                <c:pt idx="310">
                  <c:v>18.758060216903601</c:v>
                </c:pt>
                <c:pt idx="311">
                  <c:v>16.931882143020601</c:v>
                </c:pt>
                <c:pt idx="312">
                  <c:v>15.5163531303405</c:v>
                </c:pt>
                <c:pt idx="313">
                  <c:v>15.7660949230194</c:v>
                </c:pt>
                <c:pt idx="314">
                  <c:v>17.0692203044891</c:v>
                </c:pt>
                <c:pt idx="315">
                  <c:v>16.064973831176701</c:v>
                </c:pt>
                <c:pt idx="316">
                  <c:v>15.5828528404235</c:v>
                </c:pt>
                <c:pt idx="317">
                  <c:v>17.286658525466901</c:v>
                </c:pt>
                <c:pt idx="318">
                  <c:v>15.5924198627471</c:v>
                </c:pt>
                <c:pt idx="319">
                  <c:v>16.094457626342699</c:v>
                </c:pt>
                <c:pt idx="320">
                  <c:v>17.296830654144198</c:v>
                </c:pt>
                <c:pt idx="321">
                  <c:v>16.1829349994659</c:v>
                </c:pt>
                <c:pt idx="322">
                  <c:v>18.535432100295999</c:v>
                </c:pt>
                <c:pt idx="323">
                  <c:v>16.149698972702001</c:v>
                </c:pt>
                <c:pt idx="324">
                  <c:v>18.714577198028501</c:v>
                </c:pt>
                <c:pt idx="325">
                  <c:v>17.5362193584442</c:v>
                </c:pt>
                <c:pt idx="326">
                  <c:v>16.312585592269802</c:v>
                </c:pt>
                <c:pt idx="327">
                  <c:v>17.0757088661193</c:v>
                </c:pt>
                <c:pt idx="328">
                  <c:v>16.9664707183837</c:v>
                </c:pt>
                <c:pt idx="329">
                  <c:v>17.380057334899899</c:v>
                </c:pt>
                <c:pt idx="330">
                  <c:v>15.6607348918914</c:v>
                </c:pt>
                <c:pt idx="331">
                  <c:v>15.9180386066436</c:v>
                </c:pt>
                <c:pt idx="332">
                  <c:v>16.619905471801701</c:v>
                </c:pt>
                <c:pt idx="333">
                  <c:v>15.696168899536101</c:v>
                </c:pt>
                <c:pt idx="334">
                  <c:v>15.4665186405181</c:v>
                </c:pt>
                <c:pt idx="335">
                  <c:v>16.097728967666601</c:v>
                </c:pt>
                <c:pt idx="336">
                  <c:v>17.430895566940301</c:v>
                </c:pt>
                <c:pt idx="337">
                  <c:v>16.682147026062001</c:v>
                </c:pt>
                <c:pt idx="338">
                  <c:v>15.402824163436801</c:v>
                </c:pt>
                <c:pt idx="339">
                  <c:v>18.030511856079102</c:v>
                </c:pt>
                <c:pt idx="340">
                  <c:v>17.021463394165</c:v>
                </c:pt>
                <c:pt idx="341">
                  <c:v>17.670351505279498</c:v>
                </c:pt>
                <c:pt idx="342">
                  <c:v>16.286373853683401</c:v>
                </c:pt>
                <c:pt idx="343">
                  <c:v>15.9435408115386</c:v>
                </c:pt>
                <c:pt idx="344">
                  <c:v>17.3859026432037</c:v>
                </c:pt>
                <c:pt idx="345">
                  <c:v>16.084010362625101</c:v>
                </c:pt>
                <c:pt idx="346">
                  <c:v>15.9428460597991</c:v>
                </c:pt>
                <c:pt idx="347">
                  <c:v>16.1001713275909</c:v>
                </c:pt>
                <c:pt idx="348">
                  <c:v>16.465635776519701</c:v>
                </c:pt>
                <c:pt idx="349">
                  <c:v>16.667856931686401</c:v>
                </c:pt>
                <c:pt idx="350">
                  <c:v>17.983461856841998</c:v>
                </c:pt>
                <c:pt idx="351">
                  <c:v>16.5406026840209</c:v>
                </c:pt>
                <c:pt idx="352">
                  <c:v>19.375776052474901</c:v>
                </c:pt>
                <c:pt idx="353">
                  <c:v>16.2575311660766</c:v>
                </c:pt>
                <c:pt idx="354">
                  <c:v>17.280327796936</c:v>
                </c:pt>
                <c:pt idx="355">
                  <c:v>17.333514690399099</c:v>
                </c:pt>
                <c:pt idx="356">
                  <c:v>16.158926248550401</c:v>
                </c:pt>
                <c:pt idx="357">
                  <c:v>16.4700491428375</c:v>
                </c:pt>
                <c:pt idx="358">
                  <c:v>17.621896982192901</c:v>
                </c:pt>
                <c:pt idx="359">
                  <c:v>16.288234949111899</c:v>
                </c:pt>
                <c:pt idx="360">
                  <c:v>16.1345565319061</c:v>
                </c:pt>
                <c:pt idx="361">
                  <c:v>16.452614545822101</c:v>
                </c:pt>
                <c:pt idx="362">
                  <c:v>16.3005738258361</c:v>
                </c:pt>
                <c:pt idx="363">
                  <c:v>14.900386810302701</c:v>
                </c:pt>
                <c:pt idx="364">
                  <c:v>18.566074609756399</c:v>
                </c:pt>
                <c:pt idx="365">
                  <c:v>17.181712388992299</c:v>
                </c:pt>
                <c:pt idx="366">
                  <c:v>15.7669138908386</c:v>
                </c:pt>
                <c:pt idx="367">
                  <c:v>18.5995512008666</c:v>
                </c:pt>
                <c:pt idx="368">
                  <c:v>16.272342920303299</c:v>
                </c:pt>
                <c:pt idx="369">
                  <c:v>17.3177552223205</c:v>
                </c:pt>
                <c:pt idx="370">
                  <c:v>18.532708644866901</c:v>
                </c:pt>
                <c:pt idx="371">
                  <c:v>19.475376605987499</c:v>
                </c:pt>
                <c:pt idx="372">
                  <c:v>20.099392890930101</c:v>
                </c:pt>
                <c:pt idx="373">
                  <c:v>19.255756139755199</c:v>
                </c:pt>
                <c:pt idx="374">
                  <c:v>17.065047025680499</c:v>
                </c:pt>
                <c:pt idx="375">
                  <c:v>17.789404153823799</c:v>
                </c:pt>
                <c:pt idx="376">
                  <c:v>18.3846688270568</c:v>
                </c:pt>
                <c:pt idx="377">
                  <c:v>16.781908035278299</c:v>
                </c:pt>
                <c:pt idx="378">
                  <c:v>17.401117563247599</c:v>
                </c:pt>
                <c:pt idx="379">
                  <c:v>18.315190076827999</c:v>
                </c:pt>
                <c:pt idx="380">
                  <c:v>17.3918328285217</c:v>
                </c:pt>
                <c:pt idx="381">
                  <c:v>16.711398124694799</c:v>
                </c:pt>
                <c:pt idx="382">
                  <c:v>16.398783206939601</c:v>
                </c:pt>
                <c:pt idx="383">
                  <c:v>17.7183196544647</c:v>
                </c:pt>
                <c:pt idx="384">
                  <c:v>15.589941024780201</c:v>
                </c:pt>
                <c:pt idx="385">
                  <c:v>17.201554298400801</c:v>
                </c:pt>
                <c:pt idx="386">
                  <c:v>17.941370487213099</c:v>
                </c:pt>
                <c:pt idx="387">
                  <c:v>15.1790640354156</c:v>
                </c:pt>
                <c:pt idx="388">
                  <c:v>17.629328012466399</c:v>
                </c:pt>
                <c:pt idx="389">
                  <c:v>19.502722740173301</c:v>
                </c:pt>
                <c:pt idx="390">
                  <c:v>17.477136135101301</c:v>
                </c:pt>
                <c:pt idx="391">
                  <c:v>19.366541147231999</c:v>
                </c:pt>
                <c:pt idx="392">
                  <c:v>17.5221636295318</c:v>
                </c:pt>
                <c:pt idx="393">
                  <c:v>16.163474082946699</c:v>
                </c:pt>
                <c:pt idx="394">
                  <c:v>19.0518732070922</c:v>
                </c:pt>
                <c:pt idx="395">
                  <c:v>17.743742704391401</c:v>
                </c:pt>
                <c:pt idx="396">
                  <c:v>17.890115737915</c:v>
                </c:pt>
                <c:pt idx="397">
                  <c:v>19.517605543136501</c:v>
                </c:pt>
                <c:pt idx="398">
                  <c:v>16.026854038238501</c:v>
                </c:pt>
                <c:pt idx="399">
                  <c:v>17.416856050491301</c:v>
                </c:pt>
                <c:pt idx="400">
                  <c:v>19.439726352691601</c:v>
                </c:pt>
                <c:pt idx="401">
                  <c:v>16.527029752731298</c:v>
                </c:pt>
                <c:pt idx="402">
                  <c:v>19.038729429244899</c:v>
                </c:pt>
                <c:pt idx="403">
                  <c:v>17.7450959682464</c:v>
                </c:pt>
                <c:pt idx="404">
                  <c:v>15.4003777503967</c:v>
                </c:pt>
                <c:pt idx="405">
                  <c:v>18.2956411838531</c:v>
                </c:pt>
                <c:pt idx="406">
                  <c:v>18.0063459873199</c:v>
                </c:pt>
                <c:pt idx="407">
                  <c:v>15.3623600006103</c:v>
                </c:pt>
                <c:pt idx="408">
                  <c:v>18.361018419265701</c:v>
                </c:pt>
                <c:pt idx="409">
                  <c:v>16.693685054778999</c:v>
                </c:pt>
                <c:pt idx="410">
                  <c:v>16.573222398757899</c:v>
                </c:pt>
                <c:pt idx="411">
                  <c:v>16.914517641067501</c:v>
                </c:pt>
                <c:pt idx="412">
                  <c:v>16.590287446975701</c:v>
                </c:pt>
                <c:pt idx="413">
                  <c:v>15.7546126842498</c:v>
                </c:pt>
                <c:pt idx="414">
                  <c:v>18.0405399799346</c:v>
                </c:pt>
                <c:pt idx="415">
                  <c:v>15.1527686119079</c:v>
                </c:pt>
                <c:pt idx="416">
                  <c:v>16.926407814025801</c:v>
                </c:pt>
                <c:pt idx="417">
                  <c:v>17.423249006271298</c:v>
                </c:pt>
                <c:pt idx="418">
                  <c:v>16.9618031978607</c:v>
                </c:pt>
                <c:pt idx="419">
                  <c:v>17.190443754196099</c:v>
                </c:pt>
                <c:pt idx="420">
                  <c:v>17.281740903854299</c:v>
                </c:pt>
                <c:pt idx="421">
                  <c:v>17.048939943313499</c:v>
                </c:pt>
                <c:pt idx="422">
                  <c:v>17.115517377853301</c:v>
                </c:pt>
                <c:pt idx="423">
                  <c:v>16.618573665618801</c:v>
                </c:pt>
                <c:pt idx="424">
                  <c:v>16.916280984878501</c:v>
                </c:pt>
                <c:pt idx="425">
                  <c:v>16.233981132507299</c:v>
                </c:pt>
                <c:pt idx="426">
                  <c:v>16.403157711028999</c:v>
                </c:pt>
                <c:pt idx="427">
                  <c:v>14.714763879775999</c:v>
                </c:pt>
                <c:pt idx="428">
                  <c:v>17.328978300094601</c:v>
                </c:pt>
                <c:pt idx="429">
                  <c:v>16.395202159881499</c:v>
                </c:pt>
                <c:pt idx="430">
                  <c:v>15.832008361816399</c:v>
                </c:pt>
                <c:pt idx="431">
                  <c:v>17.147413015365601</c:v>
                </c:pt>
                <c:pt idx="432">
                  <c:v>17.7922055721282</c:v>
                </c:pt>
                <c:pt idx="433">
                  <c:v>16.1180160045623</c:v>
                </c:pt>
                <c:pt idx="434">
                  <c:v>18.6714460849761</c:v>
                </c:pt>
                <c:pt idx="435">
                  <c:v>18.113728523254299</c:v>
                </c:pt>
                <c:pt idx="436">
                  <c:v>16.4845466613769</c:v>
                </c:pt>
                <c:pt idx="437">
                  <c:v>18.061515808105401</c:v>
                </c:pt>
                <c:pt idx="438">
                  <c:v>17.391155481338501</c:v>
                </c:pt>
                <c:pt idx="439">
                  <c:v>16.777959108352601</c:v>
                </c:pt>
                <c:pt idx="440">
                  <c:v>17.1336123943328</c:v>
                </c:pt>
                <c:pt idx="441">
                  <c:v>16.427194118499699</c:v>
                </c:pt>
                <c:pt idx="442">
                  <c:v>16.0687623023986</c:v>
                </c:pt>
                <c:pt idx="443">
                  <c:v>16.386801004409701</c:v>
                </c:pt>
                <c:pt idx="444">
                  <c:v>18.024178266525201</c:v>
                </c:pt>
                <c:pt idx="445">
                  <c:v>17.5388166904449</c:v>
                </c:pt>
                <c:pt idx="446">
                  <c:v>17.5741417407989</c:v>
                </c:pt>
                <c:pt idx="447">
                  <c:v>18.0101494789123</c:v>
                </c:pt>
                <c:pt idx="448">
                  <c:v>16.5362193584442</c:v>
                </c:pt>
                <c:pt idx="449">
                  <c:v>18.868036746978699</c:v>
                </c:pt>
                <c:pt idx="450">
                  <c:v>18.016043663024899</c:v>
                </c:pt>
                <c:pt idx="451">
                  <c:v>17.886461257934499</c:v>
                </c:pt>
                <c:pt idx="452">
                  <c:v>20.0983867645263</c:v>
                </c:pt>
                <c:pt idx="453">
                  <c:v>16.6566224098205</c:v>
                </c:pt>
                <c:pt idx="454">
                  <c:v>17.314044237136802</c:v>
                </c:pt>
                <c:pt idx="455">
                  <c:v>19.464107036590502</c:v>
                </c:pt>
                <c:pt idx="456">
                  <c:v>18.195341587066601</c:v>
                </c:pt>
                <c:pt idx="457">
                  <c:v>17.912748813629101</c:v>
                </c:pt>
                <c:pt idx="458">
                  <c:v>19.138720273971501</c:v>
                </c:pt>
                <c:pt idx="459">
                  <c:v>16.887101650238002</c:v>
                </c:pt>
                <c:pt idx="460">
                  <c:v>17.0366561412811</c:v>
                </c:pt>
                <c:pt idx="461">
                  <c:v>17.210327863693198</c:v>
                </c:pt>
                <c:pt idx="462">
                  <c:v>17.7630214691162</c:v>
                </c:pt>
                <c:pt idx="463">
                  <c:v>16.590313196182201</c:v>
                </c:pt>
                <c:pt idx="464">
                  <c:v>18.884618997573799</c:v>
                </c:pt>
                <c:pt idx="465">
                  <c:v>19.453619003295799</c:v>
                </c:pt>
                <c:pt idx="466">
                  <c:v>18.193871259689299</c:v>
                </c:pt>
                <c:pt idx="467">
                  <c:v>19.138141155242899</c:v>
                </c:pt>
                <c:pt idx="468">
                  <c:v>16.939898967742899</c:v>
                </c:pt>
                <c:pt idx="469">
                  <c:v>17.141776561737</c:v>
                </c:pt>
                <c:pt idx="470">
                  <c:v>17.1689050197601</c:v>
                </c:pt>
                <c:pt idx="471">
                  <c:v>19.474385499954199</c:v>
                </c:pt>
                <c:pt idx="472">
                  <c:v>18.414586305618201</c:v>
                </c:pt>
                <c:pt idx="473">
                  <c:v>18.096837282180701</c:v>
                </c:pt>
                <c:pt idx="474">
                  <c:v>15.9086856842041</c:v>
                </c:pt>
                <c:pt idx="475">
                  <c:v>16.7040083408355</c:v>
                </c:pt>
                <c:pt idx="476">
                  <c:v>16.584903478622401</c:v>
                </c:pt>
                <c:pt idx="477">
                  <c:v>18.560020685195902</c:v>
                </c:pt>
                <c:pt idx="478">
                  <c:v>16.673470020294101</c:v>
                </c:pt>
                <c:pt idx="479">
                  <c:v>17.1908326148986</c:v>
                </c:pt>
                <c:pt idx="480">
                  <c:v>17.993731975555399</c:v>
                </c:pt>
                <c:pt idx="481">
                  <c:v>17.117113113403299</c:v>
                </c:pt>
                <c:pt idx="482">
                  <c:v>17.554268598556501</c:v>
                </c:pt>
                <c:pt idx="483">
                  <c:v>18.2824962139129</c:v>
                </c:pt>
                <c:pt idx="484">
                  <c:v>16.5931973457336</c:v>
                </c:pt>
                <c:pt idx="485">
                  <c:v>17.464812517166099</c:v>
                </c:pt>
                <c:pt idx="486">
                  <c:v>18.2405958175659</c:v>
                </c:pt>
                <c:pt idx="487">
                  <c:v>17.553183555602999</c:v>
                </c:pt>
                <c:pt idx="488">
                  <c:v>17.2211108207702</c:v>
                </c:pt>
                <c:pt idx="489">
                  <c:v>18.5385422706604</c:v>
                </c:pt>
                <c:pt idx="490">
                  <c:v>17.095374345779401</c:v>
                </c:pt>
                <c:pt idx="491">
                  <c:v>17.7788164615631</c:v>
                </c:pt>
                <c:pt idx="492">
                  <c:v>17.515184164047199</c:v>
                </c:pt>
                <c:pt idx="493">
                  <c:v>17.5329458713531</c:v>
                </c:pt>
                <c:pt idx="494">
                  <c:v>17.741226196288999</c:v>
                </c:pt>
                <c:pt idx="495">
                  <c:v>17.030785083770699</c:v>
                </c:pt>
                <c:pt idx="496">
                  <c:v>18.084864854812601</c:v>
                </c:pt>
                <c:pt idx="497">
                  <c:v>18.103644371032701</c:v>
                </c:pt>
                <c:pt idx="498">
                  <c:v>17.165773153305</c:v>
                </c:pt>
                <c:pt idx="499">
                  <c:v>18.250885248184201</c:v>
                </c:pt>
                <c:pt idx="500">
                  <c:v>18.104330539703302</c:v>
                </c:pt>
                <c:pt idx="501">
                  <c:v>17.627250432968101</c:v>
                </c:pt>
                <c:pt idx="502">
                  <c:v>18.2664279937744</c:v>
                </c:pt>
                <c:pt idx="503">
                  <c:v>18.9791610240936</c:v>
                </c:pt>
                <c:pt idx="504">
                  <c:v>15.393896818161</c:v>
                </c:pt>
                <c:pt idx="505">
                  <c:v>17.931972265243498</c:v>
                </c:pt>
                <c:pt idx="506">
                  <c:v>17.7295641899108</c:v>
                </c:pt>
                <c:pt idx="507">
                  <c:v>17.129355669021599</c:v>
                </c:pt>
                <c:pt idx="508">
                  <c:v>16.973917961120598</c:v>
                </c:pt>
                <c:pt idx="509">
                  <c:v>18.435222864151001</c:v>
                </c:pt>
                <c:pt idx="510">
                  <c:v>17.6295003890991</c:v>
                </c:pt>
                <c:pt idx="511">
                  <c:v>17.7229323387145</c:v>
                </c:pt>
                <c:pt idx="512">
                  <c:v>19.527951717376698</c:v>
                </c:pt>
                <c:pt idx="513">
                  <c:v>18.218482017517001</c:v>
                </c:pt>
                <c:pt idx="514">
                  <c:v>17.014028787612901</c:v>
                </c:pt>
                <c:pt idx="515">
                  <c:v>18.670058965682902</c:v>
                </c:pt>
                <c:pt idx="516">
                  <c:v>18.940860271453801</c:v>
                </c:pt>
                <c:pt idx="517">
                  <c:v>17.116438388824399</c:v>
                </c:pt>
                <c:pt idx="518">
                  <c:v>17.106307506561201</c:v>
                </c:pt>
                <c:pt idx="519">
                  <c:v>18.694113492965599</c:v>
                </c:pt>
                <c:pt idx="520">
                  <c:v>18.7224104404449</c:v>
                </c:pt>
                <c:pt idx="521">
                  <c:v>16.308841466903601</c:v>
                </c:pt>
                <c:pt idx="522">
                  <c:v>18.159516572952199</c:v>
                </c:pt>
                <c:pt idx="523">
                  <c:v>16.5066962242126</c:v>
                </c:pt>
                <c:pt idx="524">
                  <c:v>16.835687637329102</c:v>
                </c:pt>
                <c:pt idx="525">
                  <c:v>15.954218387603699</c:v>
                </c:pt>
                <c:pt idx="526">
                  <c:v>18.196532011032101</c:v>
                </c:pt>
                <c:pt idx="527">
                  <c:v>18.098136901855401</c:v>
                </c:pt>
                <c:pt idx="528">
                  <c:v>17.845921993255601</c:v>
                </c:pt>
                <c:pt idx="529">
                  <c:v>18.764286518096899</c:v>
                </c:pt>
                <c:pt idx="530">
                  <c:v>17.578939914703302</c:v>
                </c:pt>
                <c:pt idx="531">
                  <c:v>18.4002764225006</c:v>
                </c:pt>
                <c:pt idx="532">
                  <c:v>19.4220192432403</c:v>
                </c:pt>
                <c:pt idx="533">
                  <c:v>16.9670088291168</c:v>
                </c:pt>
                <c:pt idx="534">
                  <c:v>15.974241971969599</c:v>
                </c:pt>
                <c:pt idx="535">
                  <c:v>16.605962514877302</c:v>
                </c:pt>
                <c:pt idx="536">
                  <c:v>17.0330021381378</c:v>
                </c:pt>
                <c:pt idx="537">
                  <c:v>17.072585821151701</c:v>
                </c:pt>
                <c:pt idx="538">
                  <c:v>16.682513236999501</c:v>
                </c:pt>
                <c:pt idx="539">
                  <c:v>15.859873056411701</c:v>
                </c:pt>
                <c:pt idx="540">
                  <c:v>17.8697571754455</c:v>
                </c:pt>
                <c:pt idx="541">
                  <c:v>17.8159630298614</c:v>
                </c:pt>
                <c:pt idx="542">
                  <c:v>18.811547279357899</c:v>
                </c:pt>
                <c:pt idx="543">
                  <c:v>17.919161558151199</c:v>
                </c:pt>
                <c:pt idx="544">
                  <c:v>18.742247343063301</c:v>
                </c:pt>
                <c:pt idx="545">
                  <c:v>17.767642498016301</c:v>
                </c:pt>
                <c:pt idx="546">
                  <c:v>18.628876924514699</c:v>
                </c:pt>
                <c:pt idx="547">
                  <c:v>16.491110324859601</c:v>
                </c:pt>
                <c:pt idx="548">
                  <c:v>18.136107683181699</c:v>
                </c:pt>
                <c:pt idx="549">
                  <c:v>19.1010289192199</c:v>
                </c:pt>
                <c:pt idx="550">
                  <c:v>16.032649993896399</c:v>
                </c:pt>
                <c:pt idx="551">
                  <c:v>17.9996833801269</c:v>
                </c:pt>
                <c:pt idx="552">
                  <c:v>18.109831809997502</c:v>
                </c:pt>
                <c:pt idx="553">
                  <c:v>17.597814321517902</c:v>
                </c:pt>
                <c:pt idx="554">
                  <c:v>16.9866716861724</c:v>
                </c:pt>
                <c:pt idx="555">
                  <c:v>19.544658899307201</c:v>
                </c:pt>
                <c:pt idx="556">
                  <c:v>18.370376110076901</c:v>
                </c:pt>
                <c:pt idx="557">
                  <c:v>17.339579343795702</c:v>
                </c:pt>
                <c:pt idx="558">
                  <c:v>19.701208353042599</c:v>
                </c:pt>
                <c:pt idx="559">
                  <c:v>18.516035079956001</c:v>
                </c:pt>
                <c:pt idx="560">
                  <c:v>19.087864398956199</c:v>
                </c:pt>
                <c:pt idx="561">
                  <c:v>17.146368265151899</c:v>
                </c:pt>
                <c:pt idx="562">
                  <c:v>18.7469334602355</c:v>
                </c:pt>
                <c:pt idx="563">
                  <c:v>16.575274229049601</c:v>
                </c:pt>
                <c:pt idx="564">
                  <c:v>16.9273505210876</c:v>
                </c:pt>
                <c:pt idx="565">
                  <c:v>18.827041387557902</c:v>
                </c:pt>
                <c:pt idx="566">
                  <c:v>17.052056312561</c:v>
                </c:pt>
                <c:pt idx="567">
                  <c:v>18.090785026550201</c:v>
                </c:pt>
                <c:pt idx="568">
                  <c:v>18.3319234848022</c:v>
                </c:pt>
                <c:pt idx="569">
                  <c:v>16.862842321395799</c:v>
                </c:pt>
                <c:pt idx="570">
                  <c:v>16.374380350112901</c:v>
                </c:pt>
                <c:pt idx="571">
                  <c:v>16.888549327850299</c:v>
                </c:pt>
                <c:pt idx="572">
                  <c:v>17.4469680786132</c:v>
                </c:pt>
                <c:pt idx="573">
                  <c:v>18.3211843967437</c:v>
                </c:pt>
                <c:pt idx="574">
                  <c:v>18.409046411514201</c:v>
                </c:pt>
                <c:pt idx="575">
                  <c:v>17.8060750961303</c:v>
                </c:pt>
                <c:pt idx="576">
                  <c:v>17.823564291000299</c:v>
                </c:pt>
                <c:pt idx="577">
                  <c:v>17.711747407913201</c:v>
                </c:pt>
                <c:pt idx="578">
                  <c:v>17.066749095916698</c:v>
                </c:pt>
                <c:pt idx="579">
                  <c:v>18.3989932537078</c:v>
                </c:pt>
                <c:pt idx="580">
                  <c:v>17.485241889953599</c:v>
                </c:pt>
                <c:pt idx="581">
                  <c:v>17.599388599395699</c:v>
                </c:pt>
                <c:pt idx="582">
                  <c:v>17.079097509384098</c:v>
                </c:pt>
                <c:pt idx="583">
                  <c:v>17.741326808929401</c:v>
                </c:pt>
                <c:pt idx="584">
                  <c:v>17.248604774475002</c:v>
                </c:pt>
                <c:pt idx="585">
                  <c:v>16.510792970657299</c:v>
                </c:pt>
                <c:pt idx="586">
                  <c:v>18.083626985549898</c:v>
                </c:pt>
                <c:pt idx="587">
                  <c:v>17.574635028839101</c:v>
                </c:pt>
                <c:pt idx="588">
                  <c:v>17.175155639648398</c:v>
                </c:pt>
                <c:pt idx="589">
                  <c:v>18.5873348712921</c:v>
                </c:pt>
                <c:pt idx="590">
                  <c:v>16.8627495765686</c:v>
                </c:pt>
                <c:pt idx="591">
                  <c:v>18.786715269088699</c:v>
                </c:pt>
                <c:pt idx="592">
                  <c:v>19.103793144226</c:v>
                </c:pt>
                <c:pt idx="593">
                  <c:v>17.232923507690401</c:v>
                </c:pt>
                <c:pt idx="594">
                  <c:v>18.506983995437601</c:v>
                </c:pt>
                <c:pt idx="595">
                  <c:v>17.016137123107899</c:v>
                </c:pt>
                <c:pt idx="596">
                  <c:v>17.605012655258101</c:v>
                </c:pt>
                <c:pt idx="597">
                  <c:v>17.736134052276601</c:v>
                </c:pt>
                <c:pt idx="598">
                  <c:v>17.354420900344799</c:v>
                </c:pt>
                <c:pt idx="599">
                  <c:v>17.244212388992299</c:v>
                </c:pt>
                <c:pt idx="600">
                  <c:v>16.997088909149099</c:v>
                </c:pt>
                <c:pt idx="601">
                  <c:v>17.327247619628899</c:v>
                </c:pt>
                <c:pt idx="602">
                  <c:v>18.577045202255199</c:v>
                </c:pt>
                <c:pt idx="603">
                  <c:v>17.426976680755601</c:v>
                </c:pt>
                <c:pt idx="604">
                  <c:v>18.520534038543701</c:v>
                </c:pt>
                <c:pt idx="605">
                  <c:v>18.371108770370402</c:v>
                </c:pt>
                <c:pt idx="606">
                  <c:v>18.409327983856201</c:v>
                </c:pt>
                <c:pt idx="607">
                  <c:v>19.096655130386299</c:v>
                </c:pt>
                <c:pt idx="608">
                  <c:v>17.106539487838699</c:v>
                </c:pt>
                <c:pt idx="609">
                  <c:v>17.932666540145799</c:v>
                </c:pt>
                <c:pt idx="610">
                  <c:v>17.512967824935899</c:v>
                </c:pt>
                <c:pt idx="611">
                  <c:v>17.333470582962001</c:v>
                </c:pt>
                <c:pt idx="612">
                  <c:v>18.098886966705301</c:v>
                </c:pt>
                <c:pt idx="613">
                  <c:v>17.4304211139678</c:v>
                </c:pt>
                <c:pt idx="614">
                  <c:v>17.974180221557599</c:v>
                </c:pt>
                <c:pt idx="615">
                  <c:v>16.8009769916534</c:v>
                </c:pt>
                <c:pt idx="616">
                  <c:v>18.660053014755199</c:v>
                </c:pt>
                <c:pt idx="617">
                  <c:v>17.532244920730498</c:v>
                </c:pt>
                <c:pt idx="618">
                  <c:v>17.5982022285461</c:v>
                </c:pt>
                <c:pt idx="619">
                  <c:v>16.237625837326</c:v>
                </c:pt>
                <c:pt idx="620">
                  <c:v>18.707281112670799</c:v>
                </c:pt>
                <c:pt idx="621">
                  <c:v>18.239382743835399</c:v>
                </c:pt>
                <c:pt idx="622">
                  <c:v>17.197804212570102</c:v>
                </c:pt>
                <c:pt idx="623">
                  <c:v>18.246749639511101</c:v>
                </c:pt>
                <c:pt idx="624">
                  <c:v>17.970024824142399</c:v>
                </c:pt>
                <c:pt idx="625">
                  <c:v>18.908199071884098</c:v>
                </c:pt>
                <c:pt idx="626">
                  <c:v>17.632082939147899</c:v>
                </c:pt>
                <c:pt idx="627">
                  <c:v>17.825514316558799</c:v>
                </c:pt>
                <c:pt idx="628">
                  <c:v>16.713641166687001</c:v>
                </c:pt>
                <c:pt idx="629">
                  <c:v>16.449551582336401</c:v>
                </c:pt>
                <c:pt idx="630">
                  <c:v>17.066761970520002</c:v>
                </c:pt>
                <c:pt idx="631">
                  <c:v>17.438577175140299</c:v>
                </c:pt>
                <c:pt idx="632">
                  <c:v>16.661510467529201</c:v>
                </c:pt>
                <c:pt idx="633">
                  <c:v>17.342986583709699</c:v>
                </c:pt>
                <c:pt idx="634">
                  <c:v>19.015390634536701</c:v>
                </c:pt>
                <c:pt idx="635">
                  <c:v>17.440316200256301</c:v>
                </c:pt>
                <c:pt idx="636">
                  <c:v>17.9468204975128</c:v>
                </c:pt>
                <c:pt idx="637">
                  <c:v>19.780290603637599</c:v>
                </c:pt>
                <c:pt idx="638">
                  <c:v>18.517257213592501</c:v>
                </c:pt>
                <c:pt idx="639">
                  <c:v>16.8898377418518</c:v>
                </c:pt>
                <c:pt idx="640">
                  <c:v>19.1446130275726</c:v>
                </c:pt>
                <c:pt idx="641">
                  <c:v>18.823645591735801</c:v>
                </c:pt>
                <c:pt idx="642">
                  <c:v>17.0694689750671</c:v>
                </c:pt>
                <c:pt idx="643">
                  <c:v>19.09299826622</c:v>
                </c:pt>
                <c:pt idx="644">
                  <c:v>18.1915652751922</c:v>
                </c:pt>
                <c:pt idx="645">
                  <c:v>15.7622807025909</c:v>
                </c:pt>
                <c:pt idx="646">
                  <c:v>18.030181169509799</c:v>
                </c:pt>
                <c:pt idx="647">
                  <c:v>18.428957939147899</c:v>
                </c:pt>
                <c:pt idx="648">
                  <c:v>16.884961128234799</c:v>
                </c:pt>
                <c:pt idx="649">
                  <c:v>18.480612516403099</c:v>
                </c:pt>
                <c:pt idx="650">
                  <c:v>17.8793637752532</c:v>
                </c:pt>
                <c:pt idx="651">
                  <c:v>17.993310451507501</c:v>
                </c:pt>
                <c:pt idx="652">
                  <c:v>16.768667936324999</c:v>
                </c:pt>
                <c:pt idx="653">
                  <c:v>17.5773620605468</c:v>
                </c:pt>
                <c:pt idx="654">
                  <c:v>18.747438430786101</c:v>
                </c:pt>
                <c:pt idx="655">
                  <c:v>17.080857753753602</c:v>
                </c:pt>
                <c:pt idx="656">
                  <c:v>17.226724386215199</c:v>
                </c:pt>
                <c:pt idx="657">
                  <c:v>16.898468971252399</c:v>
                </c:pt>
                <c:pt idx="658">
                  <c:v>18.1184692382812</c:v>
                </c:pt>
                <c:pt idx="659">
                  <c:v>18.771366119384702</c:v>
                </c:pt>
                <c:pt idx="660">
                  <c:v>16.163331985473601</c:v>
                </c:pt>
                <c:pt idx="661">
                  <c:v>17.3322446346282</c:v>
                </c:pt>
                <c:pt idx="662">
                  <c:v>17.193755626678399</c:v>
                </c:pt>
                <c:pt idx="663">
                  <c:v>17.584576368331899</c:v>
                </c:pt>
                <c:pt idx="664">
                  <c:v>16.429573774337701</c:v>
                </c:pt>
                <c:pt idx="665">
                  <c:v>17.6532287597656</c:v>
                </c:pt>
                <c:pt idx="666">
                  <c:v>16.800029277801499</c:v>
                </c:pt>
                <c:pt idx="667">
                  <c:v>18.961799383163399</c:v>
                </c:pt>
                <c:pt idx="668">
                  <c:v>17.283283710479701</c:v>
                </c:pt>
                <c:pt idx="669">
                  <c:v>17.832120656967099</c:v>
                </c:pt>
                <c:pt idx="670">
                  <c:v>16.8178470134735</c:v>
                </c:pt>
                <c:pt idx="671">
                  <c:v>18.125101566314601</c:v>
                </c:pt>
                <c:pt idx="672">
                  <c:v>17.601882219314501</c:v>
                </c:pt>
                <c:pt idx="673">
                  <c:v>19.193667173385599</c:v>
                </c:pt>
                <c:pt idx="674">
                  <c:v>16.584645509719799</c:v>
                </c:pt>
                <c:pt idx="675">
                  <c:v>18.549878835678101</c:v>
                </c:pt>
                <c:pt idx="676">
                  <c:v>16.926730155944799</c:v>
                </c:pt>
                <c:pt idx="677">
                  <c:v>16.5857927799224</c:v>
                </c:pt>
                <c:pt idx="678">
                  <c:v>18.204632520675599</c:v>
                </c:pt>
                <c:pt idx="679">
                  <c:v>17.910807371139501</c:v>
                </c:pt>
                <c:pt idx="680">
                  <c:v>17.914659023284901</c:v>
                </c:pt>
                <c:pt idx="681">
                  <c:v>18.0942766666412</c:v>
                </c:pt>
                <c:pt idx="682">
                  <c:v>18.3402786254882</c:v>
                </c:pt>
                <c:pt idx="683">
                  <c:v>18.268651723861598</c:v>
                </c:pt>
                <c:pt idx="684">
                  <c:v>17.602249145507798</c:v>
                </c:pt>
                <c:pt idx="685">
                  <c:v>19.047292232513399</c:v>
                </c:pt>
                <c:pt idx="686">
                  <c:v>19.2092332839965</c:v>
                </c:pt>
                <c:pt idx="687">
                  <c:v>16.880227327346802</c:v>
                </c:pt>
                <c:pt idx="688">
                  <c:v>19.706955194473199</c:v>
                </c:pt>
                <c:pt idx="689">
                  <c:v>16.724839210510201</c:v>
                </c:pt>
                <c:pt idx="690">
                  <c:v>16.910250425338699</c:v>
                </c:pt>
                <c:pt idx="691">
                  <c:v>17.009770154952999</c:v>
                </c:pt>
                <c:pt idx="692">
                  <c:v>17.704374790191601</c:v>
                </c:pt>
                <c:pt idx="693">
                  <c:v>17.513394355773901</c:v>
                </c:pt>
                <c:pt idx="694">
                  <c:v>16.586933851242001</c:v>
                </c:pt>
                <c:pt idx="695">
                  <c:v>17.684163093566799</c:v>
                </c:pt>
                <c:pt idx="696">
                  <c:v>17.617255687713602</c:v>
                </c:pt>
                <c:pt idx="697">
                  <c:v>16.726105451583798</c:v>
                </c:pt>
                <c:pt idx="698">
                  <c:v>17.352636337280199</c:v>
                </c:pt>
                <c:pt idx="699">
                  <c:v>18.047607421875</c:v>
                </c:pt>
                <c:pt idx="700">
                  <c:v>18.095560789108202</c:v>
                </c:pt>
                <c:pt idx="701">
                  <c:v>20.284642934799098</c:v>
                </c:pt>
                <c:pt idx="702">
                  <c:v>17.2157173156738</c:v>
                </c:pt>
                <c:pt idx="703">
                  <c:v>15.8956217765808</c:v>
                </c:pt>
                <c:pt idx="704">
                  <c:v>17.639976501464801</c:v>
                </c:pt>
                <c:pt idx="705">
                  <c:v>17.449861526489201</c:v>
                </c:pt>
                <c:pt idx="706">
                  <c:v>18.5904731750488</c:v>
                </c:pt>
                <c:pt idx="707">
                  <c:v>16.955019712448099</c:v>
                </c:pt>
                <c:pt idx="708">
                  <c:v>18.0638139247894</c:v>
                </c:pt>
                <c:pt idx="709">
                  <c:v>16.490417957305901</c:v>
                </c:pt>
                <c:pt idx="710">
                  <c:v>16.637182474136299</c:v>
                </c:pt>
                <c:pt idx="711">
                  <c:v>17.812330484390198</c:v>
                </c:pt>
                <c:pt idx="712">
                  <c:v>17.699635505676198</c:v>
                </c:pt>
                <c:pt idx="713">
                  <c:v>18.281760215759199</c:v>
                </c:pt>
                <c:pt idx="714">
                  <c:v>17.837949037551802</c:v>
                </c:pt>
                <c:pt idx="715">
                  <c:v>18.494034290313699</c:v>
                </c:pt>
                <c:pt idx="716">
                  <c:v>17.691387653350802</c:v>
                </c:pt>
                <c:pt idx="717">
                  <c:v>18.343836069106999</c:v>
                </c:pt>
                <c:pt idx="718">
                  <c:v>17.255930185317901</c:v>
                </c:pt>
                <c:pt idx="719">
                  <c:v>18.191288948059</c:v>
                </c:pt>
                <c:pt idx="720">
                  <c:v>17.8070292472839</c:v>
                </c:pt>
                <c:pt idx="721">
                  <c:v>18.970535278320298</c:v>
                </c:pt>
                <c:pt idx="722">
                  <c:v>17.7004747390747</c:v>
                </c:pt>
                <c:pt idx="723">
                  <c:v>17.1626522541046</c:v>
                </c:pt>
                <c:pt idx="724">
                  <c:v>18.746977806091301</c:v>
                </c:pt>
                <c:pt idx="725">
                  <c:v>17.621491432189899</c:v>
                </c:pt>
                <c:pt idx="726">
                  <c:v>17.310445785522401</c:v>
                </c:pt>
                <c:pt idx="727">
                  <c:v>18.975808382034302</c:v>
                </c:pt>
                <c:pt idx="728">
                  <c:v>18.137304306030199</c:v>
                </c:pt>
                <c:pt idx="729">
                  <c:v>18.139077901840199</c:v>
                </c:pt>
                <c:pt idx="730">
                  <c:v>18.704795598983701</c:v>
                </c:pt>
                <c:pt idx="731">
                  <c:v>18.383256673812799</c:v>
                </c:pt>
                <c:pt idx="732">
                  <c:v>18.767962694167998</c:v>
                </c:pt>
                <c:pt idx="733">
                  <c:v>18.8941583633422</c:v>
                </c:pt>
                <c:pt idx="734">
                  <c:v>17.9265551567077</c:v>
                </c:pt>
                <c:pt idx="735">
                  <c:v>17.674151659011802</c:v>
                </c:pt>
                <c:pt idx="736">
                  <c:v>17.888419389724699</c:v>
                </c:pt>
                <c:pt idx="737">
                  <c:v>18.7203464508056</c:v>
                </c:pt>
                <c:pt idx="738">
                  <c:v>17.901529550552301</c:v>
                </c:pt>
                <c:pt idx="739">
                  <c:v>16.3103635311126</c:v>
                </c:pt>
                <c:pt idx="740">
                  <c:v>18.102661371231001</c:v>
                </c:pt>
                <c:pt idx="741">
                  <c:v>19.475000381469702</c:v>
                </c:pt>
                <c:pt idx="742">
                  <c:v>17.233817577362</c:v>
                </c:pt>
                <c:pt idx="743">
                  <c:v>19.4292442798614</c:v>
                </c:pt>
                <c:pt idx="744">
                  <c:v>19.4140639305114</c:v>
                </c:pt>
                <c:pt idx="745">
                  <c:v>16.626771926879801</c:v>
                </c:pt>
                <c:pt idx="746">
                  <c:v>22.032755851745598</c:v>
                </c:pt>
                <c:pt idx="747">
                  <c:v>19.239338397979701</c:v>
                </c:pt>
                <c:pt idx="748">
                  <c:v>17.8370614051818</c:v>
                </c:pt>
                <c:pt idx="749">
                  <c:v>18.651160240173301</c:v>
                </c:pt>
                <c:pt idx="750">
                  <c:v>17.491517305374099</c:v>
                </c:pt>
                <c:pt idx="751">
                  <c:v>18.522461652755698</c:v>
                </c:pt>
                <c:pt idx="752">
                  <c:v>19.121993541717501</c:v>
                </c:pt>
                <c:pt idx="753">
                  <c:v>16.430956840515101</c:v>
                </c:pt>
                <c:pt idx="754">
                  <c:v>17.505609035491901</c:v>
                </c:pt>
                <c:pt idx="755">
                  <c:v>19.969480991363501</c:v>
                </c:pt>
                <c:pt idx="756">
                  <c:v>17.881075859069799</c:v>
                </c:pt>
                <c:pt idx="757">
                  <c:v>16.636462450027398</c:v>
                </c:pt>
                <c:pt idx="758">
                  <c:v>18.886251688003501</c:v>
                </c:pt>
                <c:pt idx="759">
                  <c:v>18.2891075611114</c:v>
                </c:pt>
                <c:pt idx="760">
                  <c:v>17.153832197189299</c:v>
                </c:pt>
                <c:pt idx="761">
                  <c:v>18.671472549438398</c:v>
                </c:pt>
                <c:pt idx="762">
                  <c:v>18.541070938110298</c:v>
                </c:pt>
                <c:pt idx="763">
                  <c:v>17.796890258788999</c:v>
                </c:pt>
                <c:pt idx="764">
                  <c:v>18.900162935256901</c:v>
                </c:pt>
                <c:pt idx="765">
                  <c:v>19.380874156951901</c:v>
                </c:pt>
                <c:pt idx="766">
                  <c:v>16.636872768402</c:v>
                </c:pt>
                <c:pt idx="767">
                  <c:v>19.766080379485999</c:v>
                </c:pt>
                <c:pt idx="768">
                  <c:v>19.2688019275665</c:v>
                </c:pt>
                <c:pt idx="769">
                  <c:v>17.623283386230401</c:v>
                </c:pt>
                <c:pt idx="770">
                  <c:v>17.6142721176147</c:v>
                </c:pt>
                <c:pt idx="771">
                  <c:v>19.303433418273901</c:v>
                </c:pt>
                <c:pt idx="772">
                  <c:v>16.7339928150177</c:v>
                </c:pt>
                <c:pt idx="773">
                  <c:v>18.811634540557801</c:v>
                </c:pt>
                <c:pt idx="774">
                  <c:v>16.779178380966101</c:v>
                </c:pt>
                <c:pt idx="775">
                  <c:v>18.3754880428314</c:v>
                </c:pt>
                <c:pt idx="776">
                  <c:v>17.836040496826101</c:v>
                </c:pt>
                <c:pt idx="777">
                  <c:v>19.151963472366301</c:v>
                </c:pt>
                <c:pt idx="778">
                  <c:v>17.862658262252801</c:v>
                </c:pt>
                <c:pt idx="779">
                  <c:v>19.478975296020501</c:v>
                </c:pt>
                <c:pt idx="780">
                  <c:v>16.7689480781555</c:v>
                </c:pt>
                <c:pt idx="781">
                  <c:v>19.6191692352294</c:v>
                </c:pt>
                <c:pt idx="782">
                  <c:v>17.9417257308959</c:v>
                </c:pt>
                <c:pt idx="783">
                  <c:v>17.5756418704986</c:v>
                </c:pt>
                <c:pt idx="784">
                  <c:v>18.572770118713301</c:v>
                </c:pt>
                <c:pt idx="785">
                  <c:v>18.722894906997599</c:v>
                </c:pt>
                <c:pt idx="786">
                  <c:v>17.2012503147125</c:v>
                </c:pt>
                <c:pt idx="787">
                  <c:v>18.903015375137301</c:v>
                </c:pt>
                <c:pt idx="788">
                  <c:v>17.689347267150801</c:v>
                </c:pt>
                <c:pt idx="789">
                  <c:v>18.791169404983499</c:v>
                </c:pt>
                <c:pt idx="790">
                  <c:v>18.603323698043798</c:v>
                </c:pt>
                <c:pt idx="791">
                  <c:v>17.7116906642913</c:v>
                </c:pt>
                <c:pt idx="792">
                  <c:v>18.897940158843902</c:v>
                </c:pt>
                <c:pt idx="793">
                  <c:v>18.2418773174285</c:v>
                </c:pt>
                <c:pt idx="794">
                  <c:v>17.554663658142001</c:v>
                </c:pt>
                <c:pt idx="795">
                  <c:v>19.848149776458701</c:v>
                </c:pt>
                <c:pt idx="796">
                  <c:v>18.9601438045501</c:v>
                </c:pt>
                <c:pt idx="797">
                  <c:v>18.100037813186599</c:v>
                </c:pt>
                <c:pt idx="798">
                  <c:v>17.848964691162099</c:v>
                </c:pt>
                <c:pt idx="799">
                  <c:v>20.382270574569699</c:v>
                </c:pt>
                <c:pt idx="800">
                  <c:v>17.909827232360801</c:v>
                </c:pt>
                <c:pt idx="801">
                  <c:v>18.0321028232574</c:v>
                </c:pt>
                <c:pt idx="802">
                  <c:v>20.312968254089299</c:v>
                </c:pt>
                <c:pt idx="803">
                  <c:v>16.589713096618599</c:v>
                </c:pt>
                <c:pt idx="804">
                  <c:v>18.3734724521636</c:v>
                </c:pt>
                <c:pt idx="805">
                  <c:v>16.6462368965148</c:v>
                </c:pt>
                <c:pt idx="806">
                  <c:v>17.452549219131399</c:v>
                </c:pt>
                <c:pt idx="807">
                  <c:v>17.812278747558501</c:v>
                </c:pt>
                <c:pt idx="808">
                  <c:v>18.7006030082702</c:v>
                </c:pt>
                <c:pt idx="809">
                  <c:v>17.5284278392791</c:v>
                </c:pt>
                <c:pt idx="810">
                  <c:v>18.074282169341998</c:v>
                </c:pt>
                <c:pt idx="811">
                  <c:v>17.9760916233062</c:v>
                </c:pt>
                <c:pt idx="812">
                  <c:v>17.687500715255698</c:v>
                </c:pt>
                <c:pt idx="813">
                  <c:v>17.7568197250366</c:v>
                </c:pt>
                <c:pt idx="814">
                  <c:v>19.242429018020601</c:v>
                </c:pt>
                <c:pt idx="815">
                  <c:v>17.600209474563499</c:v>
                </c:pt>
                <c:pt idx="816">
                  <c:v>18.3854207992553</c:v>
                </c:pt>
                <c:pt idx="817">
                  <c:v>18.2129065990447</c:v>
                </c:pt>
                <c:pt idx="818">
                  <c:v>16.448535442352199</c:v>
                </c:pt>
                <c:pt idx="819">
                  <c:v>18.016755104064899</c:v>
                </c:pt>
                <c:pt idx="820">
                  <c:v>18.6833882331848</c:v>
                </c:pt>
                <c:pt idx="821">
                  <c:v>17.728848695755001</c:v>
                </c:pt>
                <c:pt idx="822">
                  <c:v>17.6597030162811</c:v>
                </c:pt>
                <c:pt idx="823">
                  <c:v>18.0894374847412</c:v>
                </c:pt>
                <c:pt idx="824">
                  <c:v>18.084182739257798</c:v>
                </c:pt>
                <c:pt idx="825">
                  <c:v>18.411199569702099</c:v>
                </c:pt>
                <c:pt idx="826">
                  <c:v>20.045608758926299</c:v>
                </c:pt>
                <c:pt idx="827">
                  <c:v>16.840185403823799</c:v>
                </c:pt>
                <c:pt idx="828">
                  <c:v>18.776482343673699</c:v>
                </c:pt>
                <c:pt idx="829">
                  <c:v>18.496228933334301</c:v>
                </c:pt>
                <c:pt idx="830">
                  <c:v>19.100306749343801</c:v>
                </c:pt>
                <c:pt idx="831">
                  <c:v>19.355929136276199</c:v>
                </c:pt>
                <c:pt idx="832">
                  <c:v>19.062216281890802</c:v>
                </c:pt>
                <c:pt idx="833">
                  <c:v>17.187429666519101</c:v>
                </c:pt>
                <c:pt idx="834">
                  <c:v>18.734318017959499</c:v>
                </c:pt>
                <c:pt idx="835">
                  <c:v>19.350696086883499</c:v>
                </c:pt>
                <c:pt idx="836">
                  <c:v>17.871513605117698</c:v>
                </c:pt>
                <c:pt idx="837">
                  <c:v>19.4453029632568</c:v>
                </c:pt>
                <c:pt idx="838">
                  <c:v>17.0880432128906</c:v>
                </c:pt>
                <c:pt idx="839">
                  <c:v>17.3642156124114</c:v>
                </c:pt>
                <c:pt idx="840">
                  <c:v>17.254578113555901</c:v>
                </c:pt>
                <c:pt idx="841">
                  <c:v>18.4954752922058</c:v>
                </c:pt>
                <c:pt idx="842">
                  <c:v>18.548247337341301</c:v>
                </c:pt>
                <c:pt idx="843">
                  <c:v>18.9877383708953</c:v>
                </c:pt>
                <c:pt idx="844">
                  <c:v>18.657263994216901</c:v>
                </c:pt>
                <c:pt idx="845">
                  <c:v>18.9492859840393</c:v>
                </c:pt>
                <c:pt idx="846">
                  <c:v>20.826797962188699</c:v>
                </c:pt>
                <c:pt idx="847">
                  <c:v>17.801075458526601</c:v>
                </c:pt>
                <c:pt idx="848">
                  <c:v>17.744889497756901</c:v>
                </c:pt>
                <c:pt idx="849">
                  <c:v>18.225536346435501</c:v>
                </c:pt>
                <c:pt idx="850">
                  <c:v>16.9221091270446</c:v>
                </c:pt>
                <c:pt idx="851">
                  <c:v>16.685653448104802</c:v>
                </c:pt>
                <c:pt idx="852">
                  <c:v>17.354939937591499</c:v>
                </c:pt>
                <c:pt idx="853">
                  <c:v>17.411823272705</c:v>
                </c:pt>
                <c:pt idx="854">
                  <c:v>16.847639799117999</c:v>
                </c:pt>
                <c:pt idx="855">
                  <c:v>18.122046947479198</c:v>
                </c:pt>
                <c:pt idx="856">
                  <c:v>17.923800468444799</c:v>
                </c:pt>
                <c:pt idx="857">
                  <c:v>17.190103292465199</c:v>
                </c:pt>
                <c:pt idx="858">
                  <c:v>18.835340499877901</c:v>
                </c:pt>
                <c:pt idx="859">
                  <c:v>18.698971509933401</c:v>
                </c:pt>
                <c:pt idx="860">
                  <c:v>18.313123703002901</c:v>
                </c:pt>
                <c:pt idx="861">
                  <c:v>19.198760509490899</c:v>
                </c:pt>
                <c:pt idx="862">
                  <c:v>17.249887228012</c:v>
                </c:pt>
                <c:pt idx="863">
                  <c:v>18.416174888610801</c:v>
                </c:pt>
                <c:pt idx="864">
                  <c:v>17.344388246536202</c:v>
                </c:pt>
                <c:pt idx="865">
                  <c:v>16.391223669052099</c:v>
                </c:pt>
                <c:pt idx="866">
                  <c:v>17.718486070632899</c:v>
                </c:pt>
                <c:pt idx="867">
                  <c:v>18.0445892810821</c:v>
                </c:pt>
                <c:pt idx="868">
                  <c:v>17.441718578338602</c:v>
                </c:pt>
                <c:pt idx="869">
                  <c:v>17.523481845855699</c:v>
                </c:pt>
                <c:pt idx="870">
                  <c:v>19.665322542190498</c:v>
                </c:pt>
                <c:pt idx="871">
                  <c:v>19.054364204406699</c:v>
                </c:pt>
                <c:pt idx="872">
                  <c:v>18.898457288742001</c:v>
                </c:pt>
                <c:pt idx="873">
                  <c:v>19.204663038253699</c:v>
                </c:pt>
                <c:pt idx="874">
                  <c:v>19.5398528575897</c:v>
                </c:pt>
                <c:pt idx="875">
                  <c:v>18.143191099166799</c:v>
                </c:pt>
                <c:pt idx="876">
                  <c:v>19.078484296798699</c:v>
                </c:pt>
                <c:pt idx="877">
                  <c:v>19.936698436737</c:v>
                </c:pt>
                <c:pt idx="878">
                  <c:v>19.038721323013299</c:v>
                </c:pt>
                <c:pt idx="879">
                  <c:v>19.239083051681501</c:v>
                </c:pt>
                <c:pt idx="880">
                  <c:v>16.5735523700714</c:v>
                </c:pt>
                <c:pt idx="881">
                  <c:v>17.4165456295013</c:v>
                </c:pt>
                <c:pt idx="882">
                  <c:v>17.941727876663201</c:v>
                </c:pt>
                <c:pt idx="883">
                  <c:v>18.1688811779022</c:v>
                </c:pt>
                <c:pt idx="884">
                  <c:v>18.417976379394499</c:v>
                </c:pt>
                <c:pt idx="885">
                  <c:v>17.578623771667399</c:v>
                </c:pt>
                <c:pt idx="886">
                  <c:v>19.603051900863601</c:v>
                </c:pt>
                <c:pt idx="887">
                  <c:v>18.838442325591998</c:v>
                </c:pt>
                <c:pt idx="888">
                  <c:v>18.5624210834503</c:v>
                </c:pt>
                <c:pt idx="889">
                  <c:v>20.498070478439299</c:v>
                </c:pt>
                <c:pt idx="890">
                  <c:v>20.620195388793899</c:v>
                </c:pt>
                <c:pt idx="891">
                  <c:v>19.471697568893401</c:v>
                </c:pt>
                <c:pt idx="892">
                  <c:v>19.8182532787322</c:v>
                </c:pt>
                <c:pt idx="893">
                  <c:v>19.8581013679504</c:v>
                </c:pt>
                <c:pt idx="894">
                  <c:v>19.520556688308702</c:v>
                </c:pt>
                <c:pt idx="895">
                  <c:v>17.977189540863002</c:v>
                </c:pt>
                <c:pt idx="896">
                  <c:v>16.891227006912199</c:v>
                </c:pt>
                <c:pt idx="897">
                  <c:v>19.963416814803999</c:v>
                </c:pt>
                <c:pt idx="898">
                  <c:v>17.726883172988799</c:v>
                </c:pt>
                <c:pt idx="899">
                  <c:v>18.219847202301001</c:v>
                </c:pt>
                <c:pt idx="900">
                  <c:v>18.294729232788001</c:v>
                </c:pt>
                <c:pt idx="901">
                  <c:v>17.3539876937866</c:v>
                </c:pt>
                <c:pt idx="902">
                  <c:v>17.564212799072202</c:v>
                </c:pt>
                <c:pt idx="903">
                  <c:v>18.671630144119199</c:v>
                </c:pt>
                <c:pt idx="904">
                  <c:v>17.8796787261962</c:v>
                </c:pt>
                <c:pt idx="905">
                  <c:v>17.870021820068299</c:v>
                </c:pt>
                <c:pt idx="906">
                  <c:v>18.639926671981801</c:v>
                </c:pt>
                <c:pt idx="907">
                  <c:v>16.891783714294402</c:v>
                </c:pt>
                <c:pt idx="908">
                  <c:v>17.034917354583701</c:v>
                </c:pt>
                <c:pt idx="909">
                  <c:v>17.331365585327099</c:v>
                </c:pt>
                <c:pt idx="910">
                  <c:v>18.8091640472412</c:v>
                </c:pt>
                <c:pt idx="911">
                  <c:v>17.914936542510901</c:v>
                </c:pt>
                <c:pt idx="912">
                  <c:v>16.764333248138399</c:v>
                </c:pt>
                <c:pt idx="913">
                  <c:v>16.343042373657202</c:v>
                </c:pt>
                <c:pt idx="914">
                  <c:v>17.765351533889699</c:v>
                </c:pt>
                <c:pt idx="915">
                  <c:v>16.534292459487901</c:v>
                </c:pt>
                <c:pt idx="916">
                  <c:v>17.890725612640299</c:v>
                </c:pt>
                <c:pt idx="917">
                  <c:v>19.499108076095499</c:v>
                </c:pt>
                <c:pt idx="918">
                  <c:v>17.808675050735399</c:v>
                </c:pt>
                <c:pt idx="919">
                  <c:v>18.732949495315498</c:v>
                </c:pt>
                <c:pt idx="920">
                  <c:v>19.6174476146697</c:v>
                </c:pt>
                <c:pt idx="921">
                  <c:v>17.436287879943801</c:v>
                </c:pt>
                <c:pt idx="922">
                  <c:v>17.792121648788399</c:v>
                </c:pt>
                <c:pt idx="923">
                  <c:v>17.365664243698099</c:v>
                </c:pt>
                <c:pt idx="924">
                  <c:v>17.989621639251698</c:v>
                </c:pt>
                <c:pt idx="925">
                  <c:v>17.629433870315498</c:v>
                </c:pt>
                <c:pt idx="926">
                  <c:v>19.211454868316601</c:v>
                </c:pt>
                <c:pt idx="927">
                  <c:v>18.0950300693511</c:v>
                </c:pt>
                <c:pt idx="928">
                  <c:v>16.5052988529205</c:v>
                </c:pt>
                <c:pt idx="929">
                  <c:v>16.898233652114801</c:v>
                </c:pt>
                <c:pt idx="930">
                  <c:v>17.690230846405001</c:v>
                </c:pt>
                <c:pt idx="931">
                  <c:v>18.585953712463301</c:v>
                </c:pt>
                <c:pt idx="932">
                  <c:v>17.1437697410583</c:v>
                </c:pt>
                <c:pt idx="933">
                  <c:v>19.1945350170135</c:v>
                </c:pt>
                <c:pt idx="934">
                  <c:v>17.5969030857086</c:v>
                </c:pt>
                <c:pt idx="935">
                  <c:v>18.559340000152499</c:v>
                </c:pt>
                <c:pt idx="936">
                  <c:v>18.974746227264401</c:v>
                </c:pt>
                <c:pt idx="937">
                  <c:v>16.866205453872599</c:v>
                </c:pt>
                <c:pt idx="938">
                  <c:v>16.117021322250299</c:v>
                </c:pt>
                <c:pt idx="939">
                  <c:v>18.519278764724699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1B-4912-AA86-A7EF3B7CAA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141728"/>
        <c:axId val="1483158048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valAx>
        <c:axId val="1483158048"/>
        <c:scaling>
          <c:orientation val="minMax"/>
        </c:scaling>
        <c:delete val="0"/>
        <c:axPos val="r"/>
        <c:numFmt formatCode="#,##0.00_);[Red]\(#,##0.0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3141728"/>
        <c:crosses val="max"/>
        <c:crossBetween val="between"/>
      </c:valAx>
      <c:catAx>
        <c:axId val="1483141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31580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time Plain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vs</a:t>
            </a:r>
            <a:r>
              <a:rPr lang="en-US" dirty="0"/>
              <a:t> Batch vs</a:t>
            </a:r>
            <a:r>
              <a:rPr lang="en-US" baseline="0" dirty="0"/>
              <a:t> Batch-zs</a:t>
            </a:r>
          </a:p>
        </c:rich>
      </c:tx>
      <c:layout>
        <c:manualLayout>
          <c:xMode val="edge"/>
          <c:yMode val="edge"/>
          <c:x val="0.14782608695652177"/>
          <c:y val="2.0430497469973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numFmt formatCode="#,##0.000_);[Red]\(#,##0.00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.00E+00">
                  <c:v>7.5383585310996828E-2</c:v>
                </c:pt>
                <c:pt idx="1">
                  <c:v>2.2201370331976136E-2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D-420A-8F41-9E07D63274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 formatCode="0.00E+00">
                  <c:v>64.719254929461371</c:v>
                </c:pt>
                <c:pt idx="1">
                  <c:v>16.912795676257861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1D-420A-8F41-9E07D63274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zs q_size=8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 formatCode="0.00E+00">
                  <c:v>44.854137979923401</c:v>
                </c:pt>
                <c:pt idx="1">
                  <c:v>11.719374522301862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1D-420A-8F41-9E07D63274D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zs q_size=4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 formatCode="0.00E+00">
                  <c:v>17.339607437113493</c:v>
                </c:pt>
                <c:pt idx="1">
                  <c:v>4.5301165161529999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43-4DE7-ACB4-149BEF6027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4634431"/>
        <c:axId val="1781412639"/>
      </c:barChart>
      <c:catAx>
        <c:axId val="3463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 err="1"/>
                  <a:t>Q_size</a:t>
                </a:r>
                <a:r>
                  <a:rPr lang="en-US" altLang="ko-KR" dirty="0"/>
                  <a:t>=8</a:t>
                </a:r>
                <a:r>
                  <a:rPr lang="en-US" altLang="ko-KR" baseline="0" dirty="0"/>
                  <a:t> </a:t>
                </a:r>
                <a:r>
                  <a:rPr lang="en-US" altLang="ko-KR" dirty="0"/>
                  <a:t>Clip=0.3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1412639"/>
        <c:crosses val="autoZero"/>
        <c:auto val="1"/>
        <c:lblAlgn val="ctr"/>
        <c:lblOffset val="100"/>
        <c:noMultiLvlLbl val="0"/>
      </c:catAx>
      <c:valAx>
        <c:axId val="1781412639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3463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Test Accuracy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0.81100000000000005</c:v>
                </c:pt>
                <c:pt idx="1">
                  <c:v>0.83</c:v>
                </c:pt>
                <c:pt idx="2">
                  <c:v>0.84099999999999997</c:v>
                </c:pt>
                <c:pt idx="3">
                  <c:v>0.84799999999999998</c:v>
                </c:pt>
                <c:pt idx="4">
                  <c:v>0.85699999999999998</c:v>
                </c:pt>
                <c:pt idx="5">
                  <c:v>0.85799999999999998</c:v>
                </c:pt>
                <c:pt idx="6">
                  <c:v>0.86099999999999999</c:v>
                </c:pt>
                <c:pt idx="7">
                  <c:v>0.86799999999999999</c:v>
                </c:pt>
                <c:pt idx="8">
                  <c:v>0.86799999999999999</c:v>
                </c:pt>
                <c:pt idx="9">
                  <c:v>0.873</c:v>
                </c:pt>
                <c:pt idx="10">
                  <c:v>0.86899999999999999</c:v>
                </c:pt>
                <c:pt idx="11">
                  <c:v>0.875</c:v>
                </c:pt>
                <c:pt idx="12">
                  <c:v>0.873</c:v>
                </c:pt>
                <c:pt idx="13">
                  <c:v>0.875</c:v>
                </c:pt>
                <c:pt idx="14">
                  <c:v>0.876</c:v>
                </c:pt>
                <c:pt idx="15">
                  <c:v>0.874</c:v>
                </c:pt>
                <c:pt idx="16">
                  <c:v>0.875</c:v>
                </c:pt>
                <c:pt idx="17">
                  <c:v>0.876</c:v>
                </c:pt>
                <c:pt idx="18">
                  <c:v>0.87</c:v>
                </c:pt>
                <c:pt idx="19">
                  <c:v>0.875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49-48FD-AB3D-B31A8A4CCB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0.80200000000000005</c:v>
                </c:pt>
                <c:pt idx="1">
                  <c:v>0.82</c:v>
                </c:pt>
                <c:pt idx="2">
                  <c:v>0.81799999999999995</c:v>
                </c:pt>
                <c:pt idx="3">
                  <c:v>0.81799999999999995</c:v>
                </c:pt>
                <c:pt idx="4">
                  <c:v>0.82899999999999996</c:v>
                </c:pt>
                <c:pt idx="5">
                  <c:v>0.83</c:v>
                </c:pt>
                <c:pt idx="6">
                  <c:v>0.83</c:v>
                </c:pt>
                <c:pt idx="7">
                  <c:v>0.82499999999999996</c:v>
                </c:pt>
                <c:pt idx="8">
                  <c:v>0.83099999999999996</c:v>
                </c:pt>
                <c:pt idx="9">
                  <c:v>0.84099999999999997</c:v>
                </c:pt>
                <c:pt idx="10">
                  <c:v>0.82799999999999996</c:v>
                </c:pt>
                <c:pt idx="11">
                  <c:v>0.84</c:v>
                </c:pt>
                <c:pt idx="12">
                  <c:v>0.84099999999999997</c:v>
                </c:pt>
                <c:pt idx="13">
                  <c:v>0.83599999999999997</c:v>
                </c:pt>
                <c:pt idx="14">
                  <c:v>0.83399999999999996</c:v>
                </c:pt>
                <c:pt idx="15">
                  <c:v>0.83799999999999997</c:v>
                </c:pt>
                <c:pt idx="16">
                  <c:v>0.83799999999999997</c:v>
                </c:pt>
                <c:pt idx="17">
                  <c:v>0.83399999999999996</c:v>
                </c:pt>
                <c:pt idx="18">
                  <c:v>0.83899999999999997</c:v>
                </c:pt>
                <c:pt idx="19">
                  <c:v>0.82899999999999996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49-48FD-AB3D-B31A8A4CCB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zs q_size=8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0.81899999999999995</c:v>
                </c:pt>
                <c:pt idx="1">
                  <c:v>0.83899999999999997</c:v>
                </c:pt>
                <c:pt idx="2">
                  <c:v>0.85099999999999998</c:v>
                </c:pt>
                <c:pt idx="3">
                  <c:v>0.85499999999999998</c:v>
                </c:pt>
                <c:pt idx="4">
                  <c:v>0.85799999999999998</c:v>
                </c:pt>
                <c:pt idx="5">
                  <c:v>0.86</c:v>
                </c:pt>
                <c:pt idx="6">
                  <c:v>0.86299999999999999</c:v>
                </c:pt>
                <c:pt idx="7">
                  <c:v>0.86499999999999999</c:v>
                </c:pt>
                <c:pt idx="8">
                  <c:v>0.87</c:v>
                </c:pt>
                <c:pt idx="9">
                  <c:v>0.86899999999999999</c:v>
                </c:pt>
                <c:pt idx="10">
                  <c:v>0.86899999999999999</c:v>
                </c:pt>
                <c:pt idx="11">
                  <c:v>0.86699999999999999</c:v>
                </c:pt>
                <c:pt idx="12">
                  <c:v>0.873</c:v>
                </c:pt>
                <c:pt idx="13">
                  <c:v>0.873</c:v>
                </c:pt>
                <c:pt idx="14">
                  <c:v>0.872</c:v>
                </c:pt>
                <c:pt idx="15">
                  <c:v>0.872</c:v>
                </c:pt>
                <c:pt idx="16">
                  <c:v>0.871</c:v>
                </c:pt>
                <c:pt idx="17">
                  <c:v>0.86899999999999999</c:v>
                </c:pt>
                <c:pt idx="18">
                  <c:v>0.86899999999999999</c:v>
                </c:pt>
                <c:pt idx="19">
                  <c:v>0.875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A49-48FD-AB3D-B31A8A4CCB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zs q_size=4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0.79800000000000004</c:v>
                </c:pt>
                <c:pt idx="1">
                  <c:v>0.82299999999999995</c:v>
                </c:pt>
                <c:pt idx="2">
                  <c:v>0.83699999999999997</c:v>
                </c:pt>
                <c:pt idx="3">
                  <c:v>0.84299999999999997</c:v>
                </c:pt>
                <c:pt idx="4">
                  <c:v>0.84699999999999998</c:v>
                </c:pt>
                <c:pt idx="5">
                  <c:v>0.85</c:v>
                </c:pt>
                <c:pt idx="6">
                  <c:v>0.85199999999999998</c:v>
                </c:pt>
                <c:pt idx="7">
                  <c:v>0.84899999999999998</c:v>
                </c:pt>
                <c:pt idx="8">
                  <c:v>0.85699999999999998</c:v>
                </c:pt>
                <c:pt idx="9">
                  <c:v>0.85699999999999998</c:v>
                </c:pt>
                <c:pt idx="10">
                  <c:v>0.85699999999999998</c:v>
                </c:pt>
                <c:pt idx="11">
                  <c:v>0.85699999999999998</c:v>
                </c:pt>
                <c:pt idx="12">
                  <c:v>0.86</c:v>
                </c:pt>
                <c:pt idx="13">
                  <c:v>0.85899999999999999</c:v>
                </c:pt>
                <c:pt idx="14">
                  <c:v>0.85899999999999999</c:v>
                </c:pt>
                <c:pt idx="15">
                  <c:v>0.85899999999999999</c:v>
                </c:pt>
                <c:pt idx="16">
                  <c:v>0.85299999999999998</c:v>
                </c:pt>
                <c:pt idx="17">
                  <c:v>0.85499999999999998</c:v>
                </c:pt>
                <c:pt idx="18">
                  <c:v>0.85499999999999998</c:v>
                </c:pt>
                <c:pt idx="19">
                  <c:v>0.85799999999999998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A49-48FD-AB3D-B31A8A4CCB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F5B4-563B-F922-4F6F-BF990E65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AFA2D-FD99-520A-7702-E04C01120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4200C-94A9-100F-B6E3-AC2C163F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B46D0-0F1E-A900-3A3F-80273228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4B046-F5D0-F903-EC63-5E66139C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8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28A8F-56DB-A029-FBB7-8C0923A8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5D22D-B78A-7705-3A00-7FAB4406E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763E6-D6E0-CD0A-A471-BCB6A96F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42F4D-139E-280B-0552-64AE4805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E311D-57D6-6D0D-AE6F-125F089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D204E6-153B-AC2B-BB7A-BD1B37ED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FC484-D0F1-C306-7FB4-B76C6E69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B606C-204B-9476-B7E3-879D414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73C3-1986-1155-EAB6-EE2E0CB4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EDA37-509D-F2F7-6844-A5882FC1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769C9-E5E5-D434-22E0-2EE908BD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04AA5-D24F-D723-C11A-F0B63B23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0716-D558-2A0C-143F-49B3CADE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E71A1-B9B2-D47E-874F-713B2707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1821E-1AC1-A419-1791-176C3C9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E809-581E-3EB7-D833-DEBEFD7D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83E74-FD01-3633-9EFB-09438B32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B7350-F480-14C2-E771-9569C83E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CD62B-B411-4F56-A348-F6B99DA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27485-2A16-E95A-D4B8-ECFB7B43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3499E-F792-651F-A29B-688CF84D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77912-3F16-E668-0092-BC5C9242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DCECA-7DF5-2C45-0C81-20A25D9CF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553C1-4A17-B9DB-A9CD-0BCFD29F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4E2B3-FB80-0AAA-B4CD-533FD90F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32F99-4879-2120-1B39-8AA44F12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4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37A3A-FA51-42CE-57F2-A2BA95F9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9FC68-DCA1-BCBB-E72B-165B7AAA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6AFEA-346D-C3EB-51A0-71BD84FA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88453-3C6C-4427-B5EF-F95CE81AA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A29BED-267B-721F-05DB-9B2AAE0EC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B4FF9-A95C-36CC-0FA2-F53E4528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050024-B5CB-5041-954A-BB2869CB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698BDA-BB42-9807-DDD8-D998801F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B189-F154-5667-1014-ED6D1A7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8B40FE-4C3E-B627-5518-2D084C7F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B0CDD-5263-3A63-55D5-F365962A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E85D8-3C0E-B271-B33F-E56B86E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0AA338-EAA3-A6E4-AB5E-1160E4E9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1FD4B3-6391-2106-CB2F-69D234EB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A97AFD-E700-88B7-0A40-FE0DCB33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3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9EF6C-3ED1-6442-72A8-3CC4EE46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B5BB-6C57-C266-344E-D9CA0375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121C6-3D91-E57B-8E25-D38054F7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3BABA-4F08-4353-84F7-D414AA3B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69D93-1502-16A2-E0CD-AEED25B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1A864-A4CE-1E13-41A4-9D71684B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7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25C4-E843-A560-6780-0494FA8C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EFC43E-3620-1757-3432-AE62BB402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25CF5-780F-9714-A483-DE20AC08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6677A-7EC1-50AB-E81B-48ADD38B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0BD3E-51FC-FEA9-D1CA-876857B8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43C20-45CB-775F-AD2A-B6528BF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1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1F35D-14B6-4168-2516-0F16B2A6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E946E-AD49-9D1D-0375-21B1D986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5E968-5E48-9477-0213-14A2C725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26CE-6F45-4D09-8593-507734F7D4D1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70D56-30EB-E41E-40D2-7A855DDAE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2F60-BC3C-8EE4-D1F9-2FC8C1200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1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7E1F1-DEB6-9233-5702-ACF8FF555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analyze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4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77F9E921-046F-D4B8-4A20-63CC798C9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811263"/>
              </p:ext>
            </p:extLst>
          </p:nvPr>
        </p:nvGraphicFramePr>
        <p:xfrm>
          <a:off x="838200" y="644056"/>
          <a:ext cx="10515600" cy="553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7309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10">
            <a:extLst>
              <a:ext uri="{FF2B5EF4-FFF2-40B4-BE49-F238E27FC236}">
                <a16:creationId xmlns:a16="http://schemas.microsoft.com/office/drawing/2014/main" id="{8891B756-EBFC-DEA3-293B-AEACAA946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391279"/>
              </p:ext>
            </p:extLst>
          </p:nvPr>
        </p:nvGraphicFramePr>
        <p:xfrm>
          <a:off x="990600" y="659958"/>
          <a:ext cx="10515600" cy="566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08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EB05EF5-8C22-BC5B-6C39-B100264414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070020"/>
              </p:ext>
            </p:extLst>
          </p:nvPr>
        </p:nvGraphicFramePr>
        <p:xfrm>
          <a:off x="838200" y="699715"/>
          <a:ext cx="10515600" cy="547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43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CFADC3F1-B30F-11EC-DCD3-8E3372F097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560163"/>
              </p:ext>
            </p:extLst>
          </p:nvPr>
        </p:nvGraphicFramePr>
        <p:xfrm>
          <a:off x="838200" y="699715"/>
          <a:ext cx="10515600" cy="547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00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0849-8141-F729-B2B2-98839EFA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Result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878E9-4799-9021-A87F-CE361F75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Gradient sparsity</a:t>
            </a:r>
            <a:r>
              <a:rPr lang="ko-KR" altLang="en-US" sz="2000" dirty="0"/>
              <a:t>가 충분히 높으면서 </a:t>
            </a:r>
            <a:r>
              <a:rPr lang="en-US" altLang="ko-KR" sz="2000" dirty="0"/>
              <a:t>test accuracy </a:t>
            </a:r>
            <a:r>
              <a:rPr lang="ko-KR" altLang="en-US" sz="2000" dirty="0"/>
              <a:t>저하가 적은 </a:t>
            </a:r>
            <a:r>
              <a:rPr lang="en-US" altLang="ko-KR" sz="2000" dirty="0"/>
              <a:t>clip=0.3, </a:t>
            </a:r>
            <a:r>
              <a:rPr lang="en-US" altLang="ko-KR" sz="2000" dirty="0" err="1"/>
              <a:t>q_size</a:t>
            </a:r>
            <a:r>
              <a:rPr lang="en-US" altLang="ko-KR" sz="2000" dirty="0"/>
              <a:t>=8 </a:t>
            </a:r>
            <a:r>
              <a:rPr lang="ko-KR" altLang="en-US" sz="2000" dirty="0"/>
              <a:t>조합을 기본으로 실험 진행 </a:t>
            </a:r>
            <a:r>
              <a:rPr lang="en-US" altLang="ko-KR" sz="2000" dirty="0"/>
              <a:t>– </a:t>
            </a:r>
            <a:r>
              <a:rPr lang="ko-KR" altLang="en-US" sz="2000" dirty="0"/>
              <a:t>추가로 </a:t>
            </a:r>
            <a:r>
              <a:rPr lang="en-US" altLang="ko-KR" sz="2000" dirty="0" err="1"/>
              <a:t>q_size</a:t>
            </a:r>
            <a:r>
              <a:rPr lang="en-US" altLang="ko-KR" sz="2000" dirty="0"/>
              <a:t>=4 </a:t>
            </a:r>
            <a:r>
              <a:rPr lang="ko-KR" altLang="en-US" sz="2000" dirty="0"/>
              <a:t>실험</a:t>
            </a:r>
            <a:endParaRPr lang="en-US" altLang="ko-KR" sz="2000" dirty="0"/>
          </a:p>
          <a:p>
            <a:r>
              <a:rPr lang="en-US" altLang="ko-KR" sz="2000" dirty="0" err="1"/>
              <a:t>q_size</a:t>
            </a:r>
            <a:r>
              <a:rPr lang="en-US" altLang="ko-KR" sz="2000" dirty="0"/>
              <a:t>=8</a:t>
            </a:r>
            <a:r>
              <a:rPr lang="ko-KR" altLang="en-US" sz="2000" dirty="0"/>
              <a:t> </a:t>
            </a:r>
            <a:r>
              <a:rPr lang="en-US" altLang="ko-KR" sz="2000" dirty="0"/>
              <a:t>Skip ratio</a:t>
            </a:r>
            <a:r>
              <a:rPr lang="ko-KR" altLang="en-US" sz="2000" dirty="0"/>
              <a:t>는 약 </a:t>
            </a:r>
            <a:r>
              <a:rPr lang="en-US" altLang="ko-KR" sz="2000" dirty="0"/>
              <a:t>16%, training time</a:t>
            </a:r>
            <a:r>
              <a:rPr lang="ko-KR" altLang="en-US" sz="2000" dirty="0"/>
              <a:t>은 약 </a:t>
            </a:r>
            <a:r>
              <a:rPr lang="en-US" altLang="ko-KR" sz="2000" dirty="0"/>
              <a:t>30% </a:t>
            </a:r>
            <a:r>
              <a:rPr lang="ko-KR" altLang="en-US" sz="2000" dirty="0"/>
              <a:t>개선</a:t>
            </a:r>
            <a:r>
              <a:rPr lang="en-US" altLang="ko-KR" sz="2000" dirty="0"/>
              <a:t> Accuracy </a:t>
            </a:r>
            <a:r>
              <a:rPr lang="ko-KR" altLang="en-US" sz="2000" dirty="0"/>
              <a:t>손실 거의 없음</a:t>
            </a:r>
            <a:endParaRPr lang="en-US" altLang="ko-KR" sz="2000" dirty="0"/>
          </a:p>
          <a:p>
            <a:r>
              <a:rPr lang="en-US" altLang="ko-KR" sz="2000" dirty="0" err="1"/>
              <a:t>q_size</a:t>
            </a:r>
            <a:r>
              <a:rPr lang="en-US" altLang="ko-KR" sz="2000" dirty="0"/>
              <a:t>=4 Skip ratio</a:t>
            </a:r>
            <a:r>
              <a:rPr lang="ko-KR" altLang="en-US" sz="2000" dirty="0"/>
              <a:t>는 약 </a:t>
            </a:r>
            <a:r>
              <a:rPr lang="en-US" altLang="ko-KR" sz="2000" dirty="0"/>
              <a:t>75%, training time</a:t>
            </a:r>
            <a:r>
              <a:rPr lang="ko-KR" altLang="en-US" sz="2000" dirty="0"/>
              <a:t>은 약 </a:t>
            </a:r>
            <a:r>
              <a:rPr lang="en-US" altLang="ko-KR" sz="2000" dirty="0"/>
              <a:t>70% </a:t>
            </a:r>
            <a:r>
              <a:rPr lang="ko-KR" altLang="en-US" sz="2000" dirty="0"/>
              <a:t>개선 </a:t>
            </a:r>
            <a:r>
              <a:rPr lang="en-US" altLang="ko-KR" sz="2000" dirty="0"/>
              <a:t>Accuracy</a:t>
            </a:r>
            <a:r>
              <a:rPr lang="ko-KR" altLang="en-US" sz="2000" dirty="0"/>
              <a:t> 손실 약 </a:t>
            </a:r>
            <a:r>
              <a:rPr lang="en-US" altLang="ko-KR" sz="2000" dirty="0"/>
              <a:t>1.7%p</a:t>
            </a:r>
          </a:p>
          <a:p>
            <a:r>
              <a:rPr lang="ko-KR" altLang="en-US" sz="2000" dirty="0"/>
              <a:t>각 </a:t>
            </a:r>
            <a:r>
              <a:rPr lang="en-US" altLang="ko-KR" sz="2000" dirty="0"/>
              <a:t>skip</a:t>
            </a:r>
            <a:r>
              <a:rPr lang="ko-KR" altLang="en-US" sz="2000" dirty="0"/>
              <a:t>된 </a:t>
            </a:r>
            <a:r>
              <a:rPr lang="en-US" altLang="ko-KR" sz="2000" dirty="0"/>
              <a:t>block </a:t>
            </a:r>
            <a:r>
              <a:rPr lang="ko-KR" altLang="en-US" sz="2000" dirty="0"/>
              <a:t>별로 </a:t>
            </a:r>
            <a:r>
              <a:rPr lang="en-US" altLang="ko-KR" sz="2000" dirty="0"/>
              <a:t>overhead</a:t>
            </a:r>
            <a:r>
              <a:rPr lang="ko-KR" altLang="en-US" sz="2000" dirty="0"/>
              <a:t>가 동일하지 않기 때문에</a:t>
            </a:r>
            <a:r>
              <a:rPr lang="en-US" altLang="ko-KR" sz="2000" dirty="0"/>
              <a:t> training time </a:t>
            </a:r>
            <a:r>
              <a:rPr lang="ko-KR" altLang="en-US" sz="2000" dirty="0"/>
              <a:t>개선과 </a:t>
            </a:r>
            <a:r>
              <a:rPr lang="en-US" altLang="ko-KR" sz="2000" dirty="0"/>
              <a:t>skip ratio</a:t>
            </a:r>
            <a:r>
              <a:rPr lang="ko-KR" altLang="en-US" sz="2000" dirty="0"/>
              <a:t>가 다른 비율로 나타날 수 있음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60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00FEAB1-A15D-355A-6636-068B4AC81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1893268"/>
              </p:ext>
            </p:extLst>
          </p:nvPr>
        </p:nvGraphicFramePr>
        <p:xfrm>
          <a:off x="838200" y="723569"/>
          <a:ext cx="10515600" cy="545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81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F09A680-1F33-34A3-1B8F-FC3E0DBB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048194"/>
              </p:ext>
            </p:extLst>
          </p:nvPr>
        </p:nvGraphicFramePr>
        <p:xfrm>
          <a:off x="838200" y="739471"/>
          <a:ext cx="10515600" cy="543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524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006F1068-FE05-A434-D87B-4D11EA83A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0858235"/>
              </p:ext>
            </p:extLst>
          </p:nvPr>
        </p:nvGraphicFramePr>
        <p:xfrm>
          <a:off x="838200" y="787179"/>
          <a:ext cx="10515600" cy="538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5983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4AE6C75F-8466-5599-18E4-C8787FC77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882053"/>
              </p:ext>
            </p:extLst>
          </p:nvPr>
        </p:nvGraphicFramePr>
        <p:xfrm>
          <a:off x="838200" y="674473"/>
          <a:ext cx="10515600" cy="5509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723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743D-8D9E-BF61-D8A5-44CE1543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Adequate Combination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5276C-D79B-72F9-FB75-881ECB86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Q_size</a:t>
            </a:r>
            <a:r>
              <a:rPr lang="en-US" altLang="ko-KR" sz="2400" dirty="0"/>
              <a:t>=8</a:t>
            </a:r>
          </a:p>
          <a:p>
            <a:r>
              <a:rPr lang="en-US" altLang="ko-KR" sz="2400" dirty="0"/>
              <a:t>Clip=0.3</a:t>
            </a:r>
          </a:p>
          <a:p>
            <a:r>
              <a:rPr lang="en-US" altLang="ko-KR" sz="2400" dirty="0"/>
              <a:t>clip rate</a:t>
            </a:r>
            <a:r>
              <a:rPr lang="ko-KR" altLang="en-US" sz="2400" dirty="0"/>
              <a:t>는 </a:t>
            </a:r>
            <a:r>
              <a:rPr lang="en-US" altLang="ko-KR" sz="2400" dirty="0"/>
              <a:t>accuracy, gradient sparsity</a:t>
            </a:r>
            <a:r>
              <a:rPr lang="ko-KR" altLang="en-US" sz="2400" dirty="0"/>
              <a:t>에 큰 영향을 미치지 않음 </a:t>
            </a:r>
            <a:r>
              <a:rPr lang="en-US" altLang="ko-KR" sz="2400" dirty="0"/>
              <a:t>quantization overflow </a:t>
            </a:r>
            <a:r>
              <a:rPr lang="ko-KR" altLang="en-US" sz="2400" dirty="0"/>
              <a:t>방지를 위해 </a:t>
            </a:r>
            <a:r>
              <a:rPr lang="en-US" altLang="ko-KR" sz="2400" dirty="0"/>
              <a:t>0.3</a:t>
            </a:r>
            <a:r>
              <a:rPr lang="ko-KR" altLang="en-US" sz="2400" dirty="0"/>
              <a:t>으로 선택</a:t>
            </a:r>
          </a:p>
        </p:txBody>
      </p:sp>
    </p:spTree>
    <p:extLst>
      <p:ext uri="{BB962C8B-B14F-4D97-AF65-F5344CB8AC3E}">
        <p14:creationId xmlns:p14="http://schemas.microsoft.com/office/powerpoint/2010/main" val="221592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FB84C-EEBA-A527-F0F2-94E53D53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Batch Zero-Skipping Experiments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80870-F405-44E4-8D57-081414DB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Q_size</a:t>
            </a:r>
            <a:r>
              <a:rPr lang="en-US" altLang="ko-KR" sz="2400" dirty="0"/>
              <a:t>=4, 8 </a:t>
            </a:r>
            <a:r>
              <a:rPr lang="ko-KR" altLang="en-US" sz="2400" dirty="0"/>
              <a:t>로 실험하여 </a:t>
            </a:r>
            <a:r>
              <a:rPr lang="en-US" altLang="ko-KR" sz="2400" dirty="0"/>
              <a:t>Plain, Batch</a:t>
            </a:r>
            <a:r>
              <a:rPr lang="ko-KR" altLang="en-US" sz="2400" dirty="0"/>
              <a:t>와 비교</a:t>
            </a:r>
            <a:endParaRPr lang="en-US" altLang="ko-KR" sz="2400" dirty="0"/>
          </a:p>
          <a:p>
            <a:r>
              <a:rPr lang="en-US" altLang="ko-KR" sz="2400" dirty="0"/>
              <a:t>Clip=0.3</a:t>
            </a:r>
            <a:r>
              <a:rPr lang="ko-KR" altLang="en-US" sz="2400" dirty="0"/>
              <a:t> 으로 고정</a:t>
            </a:r>
          </a:p>
        </p:txBody>
      </p:sp>
    </p:spTree>
    <p:extLst>
      <p:ext uri="{BB962C8B-B14F-4D97-AF65-F5344CB8AC3E}">
        <p14:creationId xmlns:p14="http://schemas.microsoft.com/office/powerpoint/2010/main" val="378151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BFE5131-0EC2-A93D-692E-BE3E84B63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60889"/>
              </p:ext>
            </p:extLst>
          </p:nvPr>
        </p:nvGraphicFramePr>
        <p:xfrm>
          <a:off x="838200" y="604299"/>
          <a:ext cx="10515600" cy="557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9487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8F81F483-7393-BBDB-34FF-BB914F45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980553"/>
              </p:ext>
            </p:extLst>
          </p:nvPr>
        </p:nvGraphicFramePr>
        <p:xfrm>
          <a:off x="838200" y="644056"/>
          <a:ext cx="10515600" cy="553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397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226</Words>
  <Application>Microsoft Office PowerPoint</Application>
  <PresentationFormat>와이드스크린</PresentationFormat>
  <Paragraphs>30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data analyze</vt:lpstr>
      <vt:lpstr>PowerPoint 프레젠테이션</vt:lpstr>
      <vt:lpstr>PowerPoint 프레젠테이션</vt:lpstr>
      <vt:lpstr>PowerPoint 프레젠테이션</vt:lpstr>
      <vt:lpstr>PowerPoint 프레젠테이션</vt:lpstr>
      <vt:lpstr>Adequate Combination</vt:lpstr>
      <vt:lpstr>Batch Zero-Skipping Experiments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건하 김</dc:creator>
  <cp:lastModifiedBy>건하 김</cp:lastModifiedBy>
  <cp:revision>63</cp:revision>
  <dcterms:created xsi:type="dcterms:W3CDTF">2025-05-09T14:49:34Z</dcterms:created>
  <dcterms:modified xsi:type="dcterms:W3CDTF">2025-06-09T16:19:30Z</dcterms:modified>
</cp:coreProperties>
</file>