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3D38D-3ACD-7E1B-DC26-F86578BB1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343A9-366C-7DEA-82B7-F860EBE85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0CF01-5DAF-24CD-41FB-B011B555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F2E48-7DB3-E0B2-8582-E0B506ED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A6771-3184-2EA9-4454-620B2185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6F4A-9976-9EE3-9D9F-D16A9374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9C760-1315-E1E6-469A-DCF2CF134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5B898-C3EB-9BBD-EEAB-D89057E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3FBE6-60F2-24AB-BBA2-823712DF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91A62-BF0F-2259-C06C-34A9B39B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6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A08F5-C454-DA92-79DD-AC5275394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389CF-C1DC-5483-698C-F333FBA2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41093-7AD7-CB15-A487-364DE5DE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BD73B-822D-E84D-C57B-1E7BFBB8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85577-B55E-AE2B-B4A3-CDD41BA3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0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F867-5CA0-A42A-2556-97BF2329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78A1-06CC-3977-241D-A5E685BE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516D-E6FA-AA1B-359A-449A7C1F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F4617-0B81-E628-AF1E-5E3B32E0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7C9CE-159F-B9E1-B415-4FE69273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2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B555E-4CEF-D660-0A70-3C768809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4C0AF-91EF-512B-5403-BA8CA406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5F037-3978-9C35-0D86-1FD6903E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5F40B-11AA-09D0-3E1E-01905E59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9EE11-7A49-A2A4-C3ED-3FCBF066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B40A-3542-8BBC-24C8-DBC9F0F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1A8F0-DE66-8329-28C2-8632AAA89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4EFB1-E86C-F07B-2178-7EE8AF44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6366D-1D46-041C-4737-F7021B6F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26AA3-5CBD-9815-7A40-954A4F51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F082B-1D2C-F806-B92C-BAA3752A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0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B3EDC-762D-B287-14AE-A41FD228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F8A5F-7397-6846-337F-CD72FFC1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3A3D1-BEA7-57BC-04E3-07978D1F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77FC4E-AADB-9D00-D302-F61005F32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1F1A91-62FD-8C54-158A-1A42EF7E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F8A7EC-2C41-EB5A-93B1-91F0B335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941679-3BBB-1378-84B5-0BAD0746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45EC2-AC94-FD93-2C02-C300FA31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8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741C3-3564-0BC1-ACF6-85B55C2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5CC471-E771-E3F4-8573-4D84ABB1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F5B3B-4900-9782-26A8-CB18522D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1FF20-AEB2-4FD5-8E29-1C7B1CEA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B003AF-28C4-EEBE-67AA-3706DE8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90AF0-CE80-B31A-EE38-C6E98BC2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0F8BF-007F-5B1A-6A4E-6806EAB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EE810-F953-93D0-E95E-E147652F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3DA26-3540-3C67-A678-08CAD34B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28111-65F4-6665-1EB0-31E78111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F9218-3D70-B436-1309-150E8144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5EC8C-45E4-8DCF-ADCC-C4C77D4D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92E4A-B283-7A75-6F12-C1CD9129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9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00C29-74E0-4F52-D8BD-0891D2F8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8AC634-84F9-6BFA-3967-C6844FB28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7878D-A756-77E4-F813-A397CD4A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607907-0A83-AB16-2BE7-18B8AFE1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8067-4842-6B72-0728-8813C192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C345E-60C8-9E9D-6680-289D3AD2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1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081EF-0B5C-E7E6-BA2C-1AF80743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3FF00-67FE-7A1D-D52C-5760CEDD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A1551-0A0F-76C5-F5BF-C88E76268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28FF-F70C-4ACC-B6D7-0C852ED84F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E4D27-C8D2-6044-1E63-B124B6D22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B4B4F-61A8-1DEC-0B42-2B6643E9D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4228-3108-4011-B892-3170153EC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82E3-7FAD-08CD-AAE3-1F45648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총알 피하기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6272-47A2-55B5-E06E-4360D001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enemy</a:t>
            </a:r>
            <a:r>
              <a:rPr lang="ko-KR" altLang="en-US" sz="2400" dirty="0"/>
              <a:t> </a:t>
            </a:r>
            <a:r>
              <a:rPr lang="en-US" altLang="ko-KR" sz="2400" dirty="0"/>
              <a:t>40</a:t>
            </a:r>
            <a:r>
              <a:rPr lang="ko-KR" altLang="en-US" sz="2400" dirty="0"/>
              <a:t>개로 시작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화면 모서리 </a:t>
            </a:r>
            <a:r>
              <a:rPr lang="en-US" altLang="ko-KR" sz="2400" dirty="0"/>
              <a:t>random </a:t>
            </a:r>
            <a:r>
              <a:rPr lang="ko-KR" altLang="en-US" sz="2400" dirty="0"/>
              <a:t>위치에서 </a:t>
            </a:r>
            <a:r>
              <a:rPr lang="en-US" altLang="ko-KR" sz="2400" dirty="0"/>
              <a:t>player</a:t>
            </a:r>
            <a:r>
              <a:rPr lang="ko-KR" altLang="en-US" sz="2400" dirty="0"/>
              <a:t>를 향해 직선운동 </a:t>
            </a:r>
            <a:r>
              <a:rPr lang="en-US" altLang="ko-KR" sz="2400" dirty="0"/>
              <a:t>(0~3</a:t>
            </a:r>
            <a:r>
              <a:rPr lang="ko-KR" altLang="en-US" sz="2400" dirty="0"/>
              <a:t>사이 </a:t>
            </a:r>
            <a:r>
              <a:rPr lang="en-US" altLang="ko-KR" sz="2400" dirty="0"/>
              <a:t>random </a:t>
            </a:r>
            <a:r>
              <a:rPr lang="ko-KR" altLang="en-US" sz="2400" dirty="0"/>
              <a:t>오차 발생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각각 </a:t>
            </a:r>
            <a:r>
              <a:rPr lang="en-US" altLang="ko-KR" sz="2400" dirty="0"/>
              <a:t>2~4</a:t>
            </a:r>
            <a:r>
              <a:rPr lang="ko-KR" altLang="en-US" sz="2400" dirty="0"/>
              <a:t>사이</a:t>
            </a:r>
            <a:r>
              <a:rPr lang="en-US" altLang="ko-KR" sz="2400" dirty="0"/>
              <a:t> random velocity</a:t>
            </a:r>
            <a:r>
              <a:rPr lang="ko-KR" altLang="en-US" sz="2400" dirty="0"/>
              <a:t>를 가짐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화면 밖으로 나갈 시 </a:t>
            </a:r>
            <a:r>
              <a:rPr lang="en-US" altLang="ko-KR" sz="2400" dirty="0"/>
              <a:t>enemy </a:t>
            </a:r>
            <a:r>
              <a:rPr lang="ko-KR" altLang="en-US" sz="2400" dirty="0"/>
              <a:t>객체 소멸 후 다시 생성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</a:t>
            </a:r>
            <a:r>
              <a:rPr lang="ko-KR" altLang="en-US" sz="2400" dirty="0"/>
              <a:t>초에 </a:t>
            </a:r>
            <a:r>
              <a:rPr lang="en-US" altLang="ko-KR" sz="2400" dirty="0"/>
              <a:t>enemy 1</a:t>
            </a:r>
            <a:r>
              <a:rPr lang="ko-KR" altLang="en-US" sz="2400" dirty="0"/>
              <a:t>개씩 추가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직선운동을 하지 않고 </a:t>
            </a:r>
            <a:r>
              <a:rPr lang="en-US" altLang="ko-KR" sz="2400" dirty="0"/>
              <a:t>player</a:t>
            </a:r>
            <a:r>
              <a:rPr lang="ko-KR" altLang="en-US" sz="2400" dirty="0"/>
              <a:t>를 따라가는 </a:t>
            </a:r>
            <a:r>
              <a:rPr lang="en-US" altLang="ko-KR" sz="2400" dirty="0"/>
              <a:t>enemy </a:t>
            </a:r>
            <a:r>
              <a:rPr lang="ko-KR" altLang="en-US" sz="2400" dirty="0"/>
              <a:t>구현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15</a:t>
            </a:r>
            <a:r>
              <a:rPr lang="ko-KR" altLang="en-US" sz="2400" dirty="0"/>
              <a:t>초에 </a:t>
            </a:r>
            <a:r>
              <a:rPr lang="en-US" altLang="ko-KR" sz="2400" dirty="0"/>
              <a:t>1</a:t>
            </a:r>
            <a:r>
              <a:rPr lang="ko-KR" altLang="en-US" sz="2400" dirty="0"/>
              <a:t>개 생성 후 계속 </a:t>
            </a:r>
            <a:r>
              <a:rPr lang="en-US" altLang="ko-KR" sz="2400" dirty="0"/>
              <a:t>player</a:t>
            </a:r>
            <a:r>
              <a:rPr lang="ko-KR" altLang="en-US" sz="2400" dirty="0"/>
              <a:t>를 따라다님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충돌시</a:t>
            </a:r>
            <a:r>
              <a:rPr lang="ko-KR" altLang="en-US" sz="2400" dirty="0"/>
              <a:t> </a:t>
            </a:r>
            <a:r>
              <a:rPr lang="en-US" altLang="ko-KR" sz="2400" dirty="0"/>
              <a:t>game over, </a:t>
            </a:r>
            <a:r>
              <a:rPr lang="ko-KR" altLang="en-US" sz="2400" dirty="0"/>
              <a:t>플레이 시간을 점수로 표현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372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총알 피하기 게임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총알 피하기 게임</dc:title>
  <dc:creator>김 건하</dc:creator>
  <cp:lastModifiedBy>김 건하</cp:lastModifiedBy>
  <cp:revision>3</cp:revision>
  <dcterms:created xsi:type="dcterms:W3CDTF">2022-12-10T14:23:45Z</dcterms:created>
  <dcterms:modified xsi:type="dcterms:W3CDTF">2022-12-10T15:45:53Z</dcterms:modified>
</cp:coreProperties>
</file>