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23565-78C6-4E77-B925-9CAF1F69D192}" v="271" dt="2020-05-26T12:00:14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3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ie fish 芳伃" userId="d4d77dfab1ac94ce" providerId="LiveId" clId="{FC623565-78C6-4E77-B925-9CAF1F69D192}"/>
    <pc:docChg chg="undo custSel addSld delSld modSld">
      <pc:chgData name="Jannie fish 芳伃" userId="d4d77dfab1ac94ce" providerId="LiveId" clId="{FC623565-78C6-4E77-B925-9CAF1F69D192}" dt="2020-05-26T12:00:24.113" v="303" actId="732"/>
      <pc:docMkLst>
        <pc:docMk/>
      </pc:docMkLst>
      <pc:sldChg chg="addSp delSp modSp new mod">
        <pc:chgData name="Jannie fish 芳伃" userId="d4d77dfab1ac94ce" providerId="LiveId" clId="{FC623565-78C6-4E77-B925-9CAF1F69D192}" dt="2020-05-25T12:18:53.447" v="100" actId="478"/>
        <pc:sldMkLst>
          <pc:docMk/>
          <pc:sldMk cId="3576749344" sldId="256"/>
        </pc:sldMkLst>
        <pc:spChg chg="del">
          <ac:chgData name="Jannie fish 芳伃" userId="d4d77dfab1ac94ce" providerId="LiveId" clId="{FC623565-78C6-4E77-B925-9CAF1F69D192}" dt="2020-05-17T07:44:59.762" v="1"/>
          <ac:spMkLst>
            <pc:docMk/>
            <pc:sldMk cId="3576749344" sldId="256"/>
            <ac:spMk id="2" creationId="{CC231B46-D4AD-4669-B8AC-185B00A327E0}"/>
          </ac:spMkLst>
        </pc:spChg>
        <pc:spChg chg="del">
          <ac:chgData name="Jannie fish 芳伃" userId="d4d77dfab1ac94ce" providerId="LiveId" clId="{FC623565-78C6-4E77-B925-9CAF1F69D192}" dt="2020-05-17T07:44:59.762" v="1"/>
          <ac:spMkLst>
            <pc:docMk/>
            <pc:sldMk cId="3576749344" sldId="256"/>
            <ac:spMk id="3" creationId="{A199DA08-EC62-4A90-91AA-34A99CFA5634}"/>
          </ac:spMkLst>
        </pc:spChg>
        <pc:picChg chg="add del mod">
          <ac:chgData name="Jannie fish 芳伃" userId="d4d77dfab1ac94ce" providerId="LiveId" clId="{FC623565-78C6-4E77-B925-9CAF1F69D192}" dt="2020-05-25T12:18:53.447" v="100" actId="478"/>
          <ac:picMkLst>
            <pc:docMk/>
            <pc:sldMk cId="3576749344" sldId="256"/>
            <ac:picMk id="3" creationId="{F2622299-34DF-4240-B20B-97A82EB1E52F}"/>
          </ac:picMkLst>
        </pc:picChg>
        <pc:picChg chg="add mod">
          <ac:chgData name="Jannie fish 芳伃" userId="d4d77dfab1ac94ce" providerId="LiveId" clId="{FC623565-78C6-4E77-B925-9CAF1F69D192}" dt="2020-05-17T07:45:27.571" v="9"/>
          <ac:picMkLst>
            <pc:docMk/>
            <pc:sldMk cId="3576749344" sldId="256"/>
            <ac:picMk id="1026" creationId="{011FD444-0A24-4FA7-B410-E2B0DFEC70C5}"/>
          </ac:picMkLst>
        </pc:picChg>
      </pc:sldChg>
      <pc:sldChg chg="addSp modSp new">
        <pc:chgData name="Jannie fish 芳伃" userId="d4d77dfab1ac94ce" providerId="LiveId" clId="{FC623565-78C6-4E77-B925-9CAF1F69D192}" dt="2020-05-25T10:41:57.197" v="91" actId="14100"/>
        <pc:sldMkLst>
          <pc:docMk/>
          <pc:sldMk cId="1965283585" sldId="257"/>
        </pc:sldMkLst>
        <pc:picChg chg="add mod">
          <ac:chgData name="Jannie fish 芳伃" userId="d4d77dfab1ac94ce" providerId="LiveId" clId="{FC623565-78C6-4E77-B925-9CAF1F69D192}" dt="2020-05-25T10:39:01.517" v="72" actId="1035"/>
          <ac:picMkLst>
            <pc:docMk/>
            <pc:sldMk cId="1965283585" sldId="257"/>
            <ac:picMk id="3" creationId="{9062FD7C-4F51-4716-BFB5-D8FE8BA66535}"/>
          </ac:picMkLst>
        </pc:picChg>
        <pc:picChg chg="add mod">
          <ac:chgData name="Jannie fish 芳伃" userId="d4d77dfab1ac94ce" providerId="LiveId" clId="{FC623565-78C6-4E77-B925-9CAF1F69D192}" dt="2020-05-25T10:41:57.197" v="91" actId="14100"/>
          <ac:picMkLst>
            <pc:docMk/>
            <pc:sldMk cId="1965283585" sldId="257"/>
            <ac:picMk id="2050" creationId="{5DF7744D-BC03-45D6-A2CF-3E07C79B8DAD}"/>
          </ac:picMkLst>
        </pc:picChg>
      </pc:sldChg>
      <pc:sldChg chg="addSp modSp new">
        <pc:chgData name="Jannie fish 芳伃" userId="d4d77dfab1ac94ce" providerId="LiveId" clId="{FC623565-78C6-4E77-B925-9CAF1F69D192}" dt="2020-05-17T07:50:33.185" v="22" actId="732"/>
        <pc:sldMkLst>
          <pc:docMk/>
          <pc:sldMk cId="2431197345" sldId="258"/>
        </pc:sldMkLst>
        <pc:picChg chg="add mod">
          <ac:chgData name="Jannie fish 芳伃" userId="d4d77dfab1ac94ce" providerId="LiveId" clId="{FC623565-78C6-4E77-B925-9CAF1F69D192}" dt="2020-05-17T07:50:33.185" v="22" actId="732"/>
          <ac:picMkLst>
            <pc:docMk/>
            <pc:sldMk cId="2431197345" sldId="258"/>
            <ac:picMk id="2" creationId="{E1CA97E2-FBA9-4FEB-BF5B-7A531AA7DBBB}"/>
          </ac:picMkLst>
        </pc:picChg>
      </pc:sldChg>
      <pc:sldChg chg="addSp delSp modSp new">
        <pc:chgData name="Jannie fish 芳伃" userId="d4d77dfab1ac94ce" providerId="LiveId" clId="{FC623565-78C6-4E77-B925-9CAF1F69D192}" dt="2020-05-25T12:18:24.124" v="97"/>
        <pc:sldMkLst>
          <pc:docMk/>
          <pc:sldMk cId="4250308255" sldId="259"/>
        </pc:sldMkLst>
        <pc:picChg chg="add del mod">
          <ac:chgData name="Jannie fish 芳伃" userId="d4d77dfab1ac94ce" providerId="LiveId" clId="{FC623565-78C6-4E77-B925-9CAF1F69D192}" dt="2020-05-25T12:18:24.124" v="97"/>
          <ac:picMkLst>
            <pc:docMk/>
            <pc:sldMk cId="4250308255" sldId="259"/>
            <ac:picMk id="3" creationId="{EE693320-C27E-46CE-BE35-057D2ACACBB9}"/>
          </ac:picMkLst>
        </pc:picChg>
      </pc:sldChg>
      <pc:sldChg chg="addSp modSp new">
        <pc:chgData name="Jannie fish 芳伃" userId="d4d77dfab1ac94ce" providerId="LiveId" clId="{FC623565-78C6-4E77-B925-9CAF1F69D192}" dt="2020-05-25T12:19:03.430" v="102" actId="931"/>
        <pc:sldMkLst>
          <pc:docMk/>
          <pc:sldMk cId="1832797595" sldId="260"/>
        </pc:sldMkLst>
        <pc:picChg chg="add mod">
          <ac:chgData name="Jannie fish 芳伃" userId="d4d77dfab1ac94ce" providerId="LiveId" clId="{FC623565-78C6-4E77-B925-9CAF1F69D192}" dt="2020-05-25T12:19:03.430" v="102" actId="931"/>
          <ac:picMkLst>
            <pc:docMk/>
            <pc:sldMk cId="1832797595" sldId="260"/>
            <ac:picMk id="3" creationId="{A9BB23F7-1CEE-4921-BB39-19DECDDF4191}"/>
          </ac:picMkLst>
        </pc:picChg>
      </pc:sldChg>
      <pc:sldChg chg="addSp modSp new mod">
        <pc:chgData name="Jannie fish 芳伃" userId="d4d77dfab1ac94ce" providerId="LiveId" clId="{FC623565-78C6-4E77-B925-9CAF1F69D192}" dt="2020-05-25T15:45:47.971" v="107"/>
        <pc:sldMkLst>
          <pc:docMk/>
          <pc:sldMk cId="945696295" sldId="261"/>
        </pc:sldMkLst>
        <pc:picChg chg="add mod">
          <ac:chgData name="Jannie fish 芳伃" userId="d4d77dfab1ac94ce" providerId="LiveId" clId="{FC623565-78C6-4E77-B925-9CAF1F69D192}" dt="2020-05-25T15:45:47.971" v="107"/>
          <ac:picMkLst>
            <pc:docMk/>
            <pc:sldMk cId="945696295" sldId="261"/>
            <ac:picMk id="3" creationId="{B4D9A570-AF66-4534-A537-D9E2CEE16FD3}"/>
          </ac:picMkLst>
        </pc:picChg>
      </pc:sldChg>
      <pc:sldChg chg="addSp modSp new del">
        <pc:chgData name="Jannie fish 芳伃" userId="d4d77dfab1ac94ce" providerId="LiveId" clId="{FC623565-78C6-4E77-B925-9CAF1F69D192}" dt="2020-05-25T18:00:30.166" v="119" actId="47"/>
        <pc:sldMkLst>
          <pc:docMk/>
          <pc:sldMk cId="1477905524" sldId="262"/>
        </pc:sldMkLst>
        <pc:picChg chg="add mod">
          <ac:chgData name="Jannie fish 芳伃" userId="d4d77dfab1ac94ce" providerId="LiveId" clId="{FC623565-78C6-4E77-B925-9CAF1F69D192}" dt="2020-05-25T17:59:21.186" v="111"/>
          <ac:picMkLst>
            <pc:docMk/>
            <pc:sldMk cId="1477905524" sldId="262"/>
            <ac:picMk id="1026" creationId="{72656B5F-9AD1-47A8-BD2F-A938632B1C47}"/>
          </ac:picMkLst>
        </pc:picChg>
      </pc:sldChg>
      <pc:sldChg chg="addSp modSp new">
        <pc:chgData name="Jannie fish 芳伃" userId="d4d77dfab1ac94ce" providerId="LiveId" clId="{FC623565-78C6-4E77-B925-9CAF1F69D192}" dt="2020-05-25T18:01:22" v="123" actId="1076"/>
        <pc:sldMkLst>
          <pc:docMk/>
          <pc:sldMk cId="130401063" sldId="263"/>
        </pc:sldMkLst>
        <pc:picChg chg="add mod">
          <ac:chgData name="Jannie fish 芳伃" userId="d4d77dfab1ac94ce" providerId="LiveId" clId="{FC623565-78C6-4E77-B925-9CAF1F69D192}" dt="2020-05-25T18:01:22" v="123" actId="1076"/>
          <ac:picMkLst>
            <pc:docMk/>
            <pc:sldMk cId="130401063" sldId="263"/>
            <ac:picMk id="2" creationId="{26671DEB-7734-407D-935A-8BC8268E5EA2}"/>
          </ac:picMkLst>
        </pc:picChg>
      </pc:sldChg>
      <pc:sldChg chg="addSp modSp new">
        <pc:chgData name="Jannie fish 芳伃" userId="d4d77dfab1ac94ce" providerId="LiveId" clId="{FC623565-78C6-4E77-B925-9CAF1F69D192}" dt="2020-05-25T18:00:44.387" v="122" actId="197"/>
        <pc:sldMkLst>
          <pc:docMk/>
          <pc:sldMk cId="1462203808" sldId="264"/>
        </pc:sldMkLst>
        <pc:picChg chg="add mod">
          <ac:chgData name="Jannie fish 芳伃" userId="d4d77dfab1ac94ce" providerId="LiveId" clId="{FC623565-78C6-4E77-B925-9CAF1F69D192}" dt="2020-05-25T18:00:44.387" v="122" actId="197"/>
          <ac:picMkLst>
            <pc:docMk/>
            <pc:sldMk cId="1462203808" sldId="264"/>
            <ac:picMk id="2" creationId="{76D0E44C-242D-4498-8924-B0432B3F2D93}"/>
          </ac:picMkLst>
        </pc:picChg>
      </pc:sldChg>
      <pc:sldChg chg="addSp delSp modSp new mod">
        <pc:chgData name="Jannie fish 芳伃" userId="d4d77dfab1ac94ce" providerId="LiveId" clId="{FC623565-78C6-4E77-B925-9CAF1F69D192}" dt="2020-05-26T11:12:48.982" v="290"/>
        <pc:sldMkLst>
          <pc:docMk/>
          <pc:sldMk cId="1422601266" sldId="265"/>
        </pc:sldMkLst>
        <pc:spChg chg="add del mod">
          <ac:chgData name="Jannie fish 芳伃" userId="d4d77dfab1ac94ce" providerId="LiveId" clId="{FC623565-78C6-4E77-B925-9CAF1F69D192}" dt="2020-05-26T11:08:15.250" v="276" actId="21"/>
          <ac:spMkLst>
            <pc:docMk/>
            <pc:sldMk cId="1422601266" sldId="265"/>
            <ac:spMk id="4" creationId="{DDA49524-77D3-447A-B98E-5C0BCC7CEED0}"/>
          </ac:spMkLst>
        </pc:spChg>
        <pc:spChg chg="add del mod">
          <ac:chgData name="Jannie fish 芳伃" userId="d4d77dfab1ac94ce" providerId="LiveId" clId="{FC623565-78C6-4E77-B925-9CAF1F69D192}" dt="2020-05-26T11:08:15.250" v="276" actId="21"/>
          <ac:spMkLst>
            <pc:docMk/>
            <pc:sldMk cId="1422601266" sldId="265"/>
            <ac:spMk id="5" creationId="{C849B017-49E2-443C-8F22-B03EE9AD5893}"/>
          </ac:spMkLst>
        </pc:spChg>
        <pc:picChg chg="add mod">
          <ac:chgData name="Jannie fish 芳伃" userId="d4d77dfab1ac94ce" providerId="LiveId" clId="{FC623565-78C6-4E77-B925-9CAF1F69D192}" dt="2020-05-26T11:12:48.982" v="290"/>
          <ac:picMkLst>
            <pc:docMk/>
            <pc:sldMk cId="1422601266" sldId="265"/>
            <ac:picMk id="3" creationId="{6B675C9B-2303-4610-ABF4-2AFC492CF8E0}"/>
          </ac:picMkLst>
        </pc:picChg>
      </pc:sldChg>
      <pc:sldChg chg="addSp modSp new del">
        <pc:chgData name="Jannie fish 芳伃" userId="d4d77dfab1ac94ce" providerId="LiveId" clId="{FC623565-78C6-4E77-B925-9CAF1F69D192}" dt="2020-05-26T11:59:37.703" v="291" actId="47"/>
        <pc:sldMkLst>
          <pc:docMk/>
          <pc:sldMk cId="1660377577" sldId="266"/>
        </pc:sldMkLst>
        <pc:spChg chg="add mod">
          <ac:chgData name="Jannie fish 芳伃" userId="d4d77dfab1ac94ce" providerId="LiveId" clId="{FC623565-78C6-4E77-B925-9CAF1F69D192}" dt="2020-05-26T11:08:18.401" v="278"/>
          <ac:spMkLst>
            <pc:docMk/>
            <pc:sldMk cId="1660377577" sldId="266"/>
            <ac:spMk id="2" creationId="{4A7ED282-F64D-48E1-A92A-36628407709E}"/>
          </ac:spMkLst>
        </pc:spChg>
        <pc:spChg chg="add mod">
          <ac:chgData name="Jannie fish 芳伃" userId="d4d77dfab1ac94ce" providerId="LiveId" clId="{FC623565-78C6-4E77-B925-9CAF1F69D192}" dt="2020-05-26T11:08:18.401" v="278"/>
          <ac:spMkLst>
            <pc:docMk/>
            <pc:sldMk cId="1660377577" sldId="266"/>
            <ac:spMk id="3" creationId="{CD2A756A-24C5-4C43-8CC4-396ACDBB585C}"/>
          </ac:spMkLst>
        </pc:spChg>
      </pc:sldChg>
      <pc:sldChg chg="addSp modSp new mod">
        <pc:chgData name="Jannie fish 芳伃" userId="d4d77dfab1ac94ce" providerId="LiveId" clId="{FC623565-78C6-4E77-B925-9CAF1F69D192}" dt="2020-05-26T11:10:41.977" v="288" actId="1035"/>
        <pc:sldMkLst>
          <pc:docMk/>
          <pc:sldMk cId="3559981011" sldId="267"/>
        </pc:sldMkLst>
        <pc:picChg chg="add mod">
          <ac:chgData name="Jannie fish 芳伃" userId="d4d77dfab1ac94ce" providerId="LiveId" clId="{FC623565-78C6-4E77-B925-9CAF1F69D192}" dt="2020-05-26T11:10:41.977" v="288" actId="1035"/>
          <ac:picMkLst>
            <pc:docMk/>
            <pc:sldMk cId="3559981011" sldId="267"/>
            <ac:picMk id="3" creationId="{52356D1E-43F3-4832-8F10-722C639C651E}"/>
          </ac:picMkLst>
        </pc:picChg>
      </pc:sldChg>
      <pc:sldChg chg="addSp modSp new mod">
        <pc:chgData name="Jannie fish 芳伃" userId="d4d77dfab1ac94ce" providerId="LiveId" clId="{FC623565-78C6-4E77-B925-9CAF1F69D192}" dt="2020-05-26T12:00:24.113" v="303" actId="732"/>
        <pc:sldMkLst>
          <pc:docMk/>
          <pc:sldMk cId="285426424" sldId="268"/>
        </pc:sldMkLst>
        <pc:picChg chg="add mod modCrop">
          <ac:chgData name="Jannie fish 芳伃" userId="d4d77dfab1ac94ce" providerId="LiveId" clId="{FC623565-78C6-4E77-B925-9CAF1F69D192}" dt="2020-05-26T12:00:24.113" v="303" actId="732"/>
          <ac:picMkLst>
            <pc:docMk/>
            <pc:sldMk cId="285426424" sldId="268"/>
            <ac:picMk id="3" creationId="{C08AE6A7-51DC-46C8-AD31-5978236161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F896A-A9B8-4CCF-B55F-0890F4943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DA2A7E-9704-4DDC-B4C0-BEB941E67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2D30CB-E468-4589-B730-F4840BA1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7E83F-287A-4EA0-9228-1FD9BC64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15E9E6-A4DD-4770-B571-D81E17BB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07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BC65B-F821-465F-854A-7AA8DE1E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BAB352-67F2-4B66-9655-AC4102A3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CB071-7240-4732-AABF-648C5FA4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9912A2-96CC-4BBD-8A56-2276B8BD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8F5548-B70C-44BA-A7BE-698D9C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77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59A927-FF4F-47E4-A5FF-C953EF30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509485-593B-4BA3-9083-57ABF2E7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E56F1D-DB90-410B-A519-DD630005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72319-6D35-42EB-9FDD-E54932D7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994919-936B-44A9-AD36-CEDCBC1F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A3BDB-F5C7-4765-AC05-49A616FA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4CF91-4E4D-4127-A9A3-AE5AC020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82E4BD-72A0-446A-8692-5D583F8D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C8B4B-09F9-4728-BB04-CD7550EF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94562-9A9D-4D17-877D-050E955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6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FB1A2-194F-4B28-985E-294DCB14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6FA34C-EA6D-4D5A-846A-9153C3B7C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FE5D43-A7D0-4AC2-B2C9-FF71036B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F3811-0F80-40B9-9188-C3B5E808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87033D-9BA5-4D70-8F96-855AF0C6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88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5A04C-5E5A-4A34-ACD8-53B59069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48434-5D84-457D-A3B0-FDD2A850D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B55287-A374-4CE4-BEEB-1CE1F354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A6D569-023E-4333-BD90-6EAADF73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75BFC5-B1C1-433C-917B-6B77080F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507B8C-A815-4F6A-B583-4CF7899C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1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EF3EB-768E-49DF-97D7-64512B3A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14B99A-FDCB-4644-8D87-6BED2212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DA2672-93FC-48F5-9E56-7346E4D5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851053-1D15-447B-A6F1-5426FF777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940873-EE91-4F08-A315-F9B288F41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EAA544-F0D4-420C-AA77-72459D80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1F2EFF-60D4-46A0-ADC4-EA097DF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1973B3-9E4E-4286-B642-83CE2DFF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19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3D424-8686-459F-87BE-E7C432D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A6F8A9-129B-4CAD-9357-E77F7EC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A2D7D2-C62F-492B-A070-2B8E4CE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FE77EB-1B98-4D7E-9759-0779A9C7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9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678F28-80C2-464F-B18D-B201FD2B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E2995F-8534-48AA-9D77-7E277516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CDCA59-DB28-4BB0-84B2-9BA794F7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7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42DC1-1167-4F57-93C1-B031B4EB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442D6-4CE5-49F1-A8D1-B5F75B88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F18BC-F38B-433E-959B-23CB1B260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027EAD-F0E4-4757-8174-EA1A6451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61D39-DA23-45F8-BDCF-AADB6B1A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061385-7DAF-4FA9-8420-DC1030E8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5D30-1CA1-4D2F-B237-2B001EE0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E3A2DF-389A-4801-BDDC-E202C2A46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093EDE-1A96-4855-9E33-DFFCA04A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E2668-CACF-4999-8C18-343D972F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3B7DDE-BA1F-4A4E-AFB4-F6807B0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34A26-3C80-4750-ADFE-4F236624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38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379201-280D-41B3-B102-A7B6D4FF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BCA295-5A17-4F0E-9014-BB3324E5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79A6A-494D-4E1F-9A46-B0EC43BBC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2E04-AF67-4D32-B733-83572E0CE61D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DB0DE5-5630-4652-85AC-CBACE8BD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A4F05-70DD-48C7-B324-3ECD3ACC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2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or Clipart Transparent - Open Door Transparent Background - Free ...">
            <a:extLst>
              <a:ext uri="{FF2B5EF4-FFF2-40B4-BE49-F238E27FC236}">
                <a16:creationId xmlns:a16="http://schemas.microsoft.com/office/drawing/2014/main" id="{011FD444-0A24-4FA7-B410-E2B0DFEC7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0"/>
            <a:ext cx="3089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74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床, 桌, 木製的, 房間 的圖片&#10;&#10;自動產生的描述">
            <a:extLst>
              <a:ext uri="{FF2B5EF4-FFF2-40B4-BE49-F238E27FC236}">
                <a16:creationId xmlns:a16="http://schemas.microsoft.com/office/drawing/2014/main" id="{52356D1E-43F3-4832-8F10-722C639C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89000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8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C08AE6A7-51DC-46C8-AD31-597823616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5" b="89455" l="9455" r="89455">
                        <a14:foregroundMark x1="25818" y1="6545" x2="30182" y2="10545"/>
                        <a14:foregroundMark x1="25818" y1="2545" x2="30909" y2="2909"/>
                        <a14:foregroundMark x1="53455" y1="34545" x2="57455" y2="43636"/>
                        <a14:foregroundMark x1="64727" y1="25091" x2="69818" y2="32727"/>
                        <a14:foregroundMark x1="71636" y1="12727" x2="80727" y2="22909"/>
                        <a14:foregroundMark x1="57818" y1="18909" x2="57818" y2="18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64"/>
          <a:stretch/>
        </p:blipFill>
        <p:spPr>
          <a:xfrm>
            <a:off x="4786312" y="2119313"/>
            <a:ext cx="2619375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F7744D-BC03-45D6-A2CF-3E07C79B8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"/>
          <a:stretch/>
        </p:blipFill>
        <p:spPr bwMode="auto">
          <a:xfrm>
            <a:off x="2555972" y="639115"/>
            <a:ext cx="2998581" cy="612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pen Door Closed Door , Png Download - Open And Closed Door ...">
            <a:extLst>
              <a:ext uri="{FF2B5EF4-FFF2-40B4-BE49-F238E27FC236}">
                <a16:creationId xmlns:a16="http://schemas.microsoft.com/office/drawing/2014/main" id="{9062FD7C-4F51-4716-BFB5-D8FE8BA66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1" t="4206" r="1666" b="6541"/>
          <a:stretch/>
        </p:blipFill>
        <p:spPr bwMode="auto">
          <a:xfrm>
            <a:off x="6631571" y="649999"/>
            <a:ext cx="3004457" cy="61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pen Door Closed Door , Png Download - Open And Closed Door ...">
            <a:extLst>
              <a:ext uri="{FF2B5EF4-FFF2-40B4-BE49-F238E27FC236}">
                <a16:creationId xmlns:a16="http://schemas.microsoft.com/office/drawing/2014/main" id="{E1CA97E2-FBA9-4FEB-BF5B-7A531AA7D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1" t="5714" r="1666" b="11587"/>
          <a:stretch/>
        </p:blipFill>
        <p:spPr bwMode="auto">
          <a:xfrm>
            <a:off x="6694714" y="391886"/>
            <a:ext cx="3004457" cy="567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693320-C27E-46CE-BE35-057D2ACA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666750"/>
            <a:ext cx="5524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0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BB23F7-1CEE-4921-BB39-19DECDDF4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666750"/>
            <a:ext cx="5524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鏡, 盤 的圖片&#10;&#10;自動產生的描述">
            <a:extLst>
              <a:ext uri="{FF2B5EF4-FFF2-40B4-BE49-F238E27FC236}">
                <a16:creationId xmlns:a16="http://schemas.microsoft.com/office/drawing/2014/main" id="{B4D9A570-AF66-4534-A537-D9E2CEE1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开关灯按钮灯开关PNG图片素材免费下载_图片编号8742-PNG素材网">
            <a:extLst>
              <a:ext uri="{FF2B5EF4-FFF2-40B4-BE49-F238E27FC236}">
                <a16:creationId xmlns:a16="http://schemas.microsoft.com/office/drawing/2014/main" id="{76D0E44C-242D-4498-8924-B0432B3F2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6800" y1="89500" x2="34133" y2="89000"/>
                        <a14:backgroundMark x1="34133" y1="89000" x2="50933" y2="90333"/>
                        <a14:backgroundMark x1="32667" y1="88500" x2="46933" y2="89833"/>
                        <a14:backgroundMark x1="46933" y1="89833" x2="53733" y2="88667"/>
                        <a14:backgroundMark x1="53733" y1="88667" x2="63733" y2="89500"/>
                        <a14:backgroundMark x1="38133" y1="88833" x2="45067" y2="88833"/>
                        <a14:backgroundMark x1="45067" y1="88833" x2="52000" y2="89667"/>
                        <a14:backgroundMark x1="52000" y1="89667" x2="56267" y2="89500"/>
                        <a14:backgroundMark x1="47600" y1="88833" x2="51467" y2="88500"/>
                        <a14:backgroundMark x1="23733" y1="88333" x2="26667" y2="8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0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开关灯按钮灯开关PNG图片素材免费下载_图片编号8742-PNG素材网">
            <a:extLst>
              <a:ext uri="{FF2B5EF4-FFF2-40B4-BE49-F238E27FC236}">
                <a16:creationId xmlns:a16="http://schemas.microsoft.com/office/drawing/2014/main" id="{26671DEB-7734-407D-935A-8BC8268E5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6800" y1="89500" x2="34133" y2="89000"/>
                        <a14:backgroundMark x1="34133" y1="89000" x2="50933" y2="90333"/>
                        <a14:backgroundMark x1="32667" y1="88500" x2="46933" y2="89833"/>
                        <a14:backgroundMark x1="46933" y1="89833" x2="53733" y2="88667"/>
                        <a14:backgroundMark x1="53733" y1="88667" x2="63733" y2="89500"/>
                        <a14:backgroundMark x1="38133" y1="88833" x2="45067" y2="88833"/>
                        <a14:backgroundMark x1="45067" y1="88833" x2="52000" y2="89667"/>
                        <a14:backgroundMark x1="52000" y1="89667" x2="56267" y2="89500"/>
                        <a14:backgroundMark x1="47600" y1="88833" x2="51467" y2="88500"/>
                        <a14:backgroundMark x1="23733" y1="88333" x2="26667" y2="8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24125" y="658586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床, 桌, 木製的, 房間 的圖片&#10;&#10;自動產生的描述">
            <a:extLst>
              <a:ext uri="{FF2B5EF4-FFF2-40B4-BE49-F238E27FC236}">
                <a16:creationId xmlns:a16="http://schemas.microsoft.com/office/drawing/2014/main" id="{6B675C9B-2303-4610-ABF4-2AFC492C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89000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Jannie fish 芳伃</dc:creator>
  <cp:lastModifiedBy>shibainu831</cp:lastModifiedBy>
  <cp:revision>1</cp:revision>
  <dcterms:created xsi:type="dcterms:W3CDTF">2020-05-17T07:44:54Z</dcterms:created>
  <dcterms:modified xsi:type="dcterms:W3CDTF">2020-05-26T12:00:36Z</dcterms:modified>
</cp:coreProperties>
</file>