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84d61016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84d61016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7766d9baae_5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7766d9baae_5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7766d9baae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7766d9baae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7766d9baae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7766d9baae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7766d9baae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7766d9baae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762e7dfb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762e7dfb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762e7dfb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7762e7dfb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766d9ba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766d9ba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7766d9baae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7766d9baae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4d61016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4d61016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766d9baa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7766d9baa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762e7dfb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762e7dfb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62e7dfb7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62e7dfb7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Clifford Kaunang, Gee Li, Gustin Lowe, Kino Jiang, and Nhi Hoang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Strategy</a:t>
            </a:r>
            <a:r>
              <a:rPr lang="en"/>
              <a:t> </a:t>
            </a:r>
            <a:r>
              <a:rPr lang="en"/>
              <a:t>– strategic decision points throughout the process</a:t>
            </a:r>
            <a:endParaRPr/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700" y="1451075"/>
            <a:ext cx="5562600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Execution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069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Procurement</a:t>
            </a:r>
            <a:r>
              <a:rPr lang="en"/>
              <a:t>: order when inventory below safety stock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Production</a:t>
            </a:r>
            <a:r>
              <a:rPr lang="en"/>
              <a:t>: produce best selling products only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Sales</a:t>
            </a:r>
            <a:r>
              <a:rPr lang="en"/>
              <a:t>: different prices for different distribution channels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the approach changed?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Procurement</a:t>
            </a:r>
            <a:r>
              <a:rPr lang="en"/>
              <a:t>: increase qty available to order in planning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Production</a:t>
            </a:r>
            <a:r>
              <a:rPr lang="en"/>
              <a:t>: produce other products if not enough raw material to produce best selling products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 u="sng"/>
              <a:t>Sales</a:t>
            </a:r>
            <a:r>
              <a:rPr lang="en"/>
              <a:t>: decrease price or increase marketing expenses when products are not selling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Executing</a:t>
            </a:r>
            <a:r>
              <a:rPr lang="en"/>
              <a:t> efficiency: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Low - ordered huge amount of raw material but not enough time to convert into production.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SAP role in the simulation: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Restricted - “Excel in Place” view took too long to process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Analytics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7729375" cy="23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9" name="Google Shape;219;p25"/>
          <p:cNvSpPr txBox="1"/>
          <p:nvPr>
            <p:ph idx="1" type="body"/>
          </p:nvPr>
        </p:nvSpPr>
        <p:spPr>
          <a:xfrm>
            <a:off x="955050" y="1067825"/>
            <a:ext cx="7038900" cy="3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Results : </a:t>
            </a:r>
            <a:r>
              <a:rPr lang="en" sz="1400"/>
              <a:t>Middle</a:t>
            </a:r>
            <a:r>
              <a:rPr lang="en" sz="1400"/>
              <a:t> Level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Decision :</a:t>
            </a:r>
            <a:endParaRPr sz="14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Positive</a:t>
            </a:r>
            <a:r>
              <a:rPr lang="en" sz="1200"/>
              <a:t>: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Increasing Capacity 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Reducing setting time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Communicate Strategy 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Negative: 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Poor initial strategy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Be too cautious of investment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Change price too </a:t>
            </a:r>
            <a:r>
              <a:rPr lang="en" sz="1200"/>
              <a:t>frequently</a:t>
            </a:r>
            <a:r>
              <a:rPr lang="en" sz="1200"/>
              <a:t> in last round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What Can we do</a:t>
            </a:r>
            <a:endParaRPr sz="14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Implement</a:t>
            </a:r>
            <a:r>
              <a:rPr lang="en" sz="1200"/>
              <a:t> our good </a:t>
            </a:r>
            <a:r>
              <a:rPr lang="en" sz="1200"/>
              <a:t>decision</a:t>
            </a:r>
            <a:r>
              <a:rPr lang="en" sz="1200"/>
              <a:t> from first round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Invest in capacity and setting time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Focus on best - selling food</a:t>
            </a:r>
            <a:endParaRPr sz="1200"/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Change price strategy</a:t>
            </a:r>
            <a:endParaRPr sz="1200"/>
          </a:p>
          <a:p>
            <a:pPr indent="-304800" lvl="1" marL="1828800" rtl="0" algn="l">
              <a:spcBef>
                <a:spcPts val="0"/>
              </a:spcBef>
              <a:spcAft>
                <a:spcPts val="0"/>
              </a:spcAft>
              <a:buSzPts val="1200"/>
              <a:buChar char="◆"/>
            </a:pPr>
            <a:r>
              <a:rPr lang="en" sz="1200"/>
              <a:t>Predicate the most suitable price range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3130975" y="1861450"/>
            <a:ext cx="2943300" cy="8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800"/>
              <a:t>Thank you 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Individual Roles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Clifford Kaunang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Role: Marketing Manager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380275" y="1609875"/>
            <a:ext cx="4124700" cy="23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</a:t>
            </a:r>
            <a:endParaRPr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Determining when we should advertise an item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Appropriating funds to advertise certain items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Regulating the amount spent in each area (North, South, and West)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Primary Reports Used: Operational (Financial Statements) and Informational Reports (Sales Report)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Cash-to-cash Cycle: Determining appropriate times to spend on marketing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500" y="1307850"/>
            <a:ext cx="3832000" cy="37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52550" y="4083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Kino Jiang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Role: Price Manager</a:t>
            </a:r>
            <a:endParaRPr sz="2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626275" y="1560275"/>
            <a:ext cx="3174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Adjust Price  for increasing the sales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sales, </a:t>
            </a:r>
            <a:r>
              <a:rPr lang="en"/>
              <a:t>distribution and inventory status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Primary Report Used：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Detailed Sales Report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Summary Sales Report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Inventory Report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Cash-to-cash Cycle:  Sales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5100" y="554398"/>
            <a:ext cx="3467000" cy="22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100" y="2881450"/>
            <a:ext cx="3467000" cy="206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Gee 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Role: Procurement Manager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32525" y="1579900"/>
            <a:ext cx="35961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Responsibility: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Monitor raw material </a:t>
            </a:r>
            <a:r>
              <a:rPr lang="en"/>
              <a:t>inventory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</a:t>
            </a:r>
            <a:r>
              <a:rPr lang="en"/>
              <a:t>purchase</a:t>
            </a:r>
            <a:r>
              <a:rPr lang="en"/>
              <a:t> order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the MRP run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Notify production manager ETD of the raw material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Primary report used: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Inventory report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Sales report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Cash-to-Cash cycle: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Cost of purchase do not exceed revenue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850" y="2960150"/>
            <a:ext cx="3447550" cy="20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3475" y="1397063"/>
            <a:ext cx="2347300" cy="147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052550" y="375375"/>
            <a:ext cx="40083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Nhi Hoang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Role: Production Manager</a:t>
            </a:r>
            <a:endParaRPr sz="2200"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257175" y="2393550"/>
            <a:ext cx="3066600" cy="1074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rgbClr val="A4C2F4"/>
                </a:solidFill>
              </a:rPr>
              <a:t>Primary Reports Used:</a:t>
            </a:r>
            <a:r>
              <a:rPr lang="en"/>
              <a:t> </a:t>
            </a:r>
            <a:br>
              <a:rPr lang="en"/>
            </a:br>
            <a:r>
              <a:rPr lang="en"/>
              <a:t>	S</a:t>
            </a:r>
            <a:r>
              <a:rPr lang="en"/>
              <a:t>ales Report</a:t>
            </a:r>
            <a:br>
              <a:rPr lang="en"/>
            </a:br>
            <a:r>
              <a:rPr lang="en"/>
              <a:t>	Inventory Report</a:t>
            </a:r>
            <a:br>
              <a:rPr i="1" lang="en"/>
            </a:br>
            <a:r>
              <a:rPr i="1" lang="en"/>
              <a:t>	</a:t>
            </a:r>
            <a:r>
              <a:rPr lang="en"/>
              <a:t>Production Schedule Report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70" name="Google Shape;170;p18"/>
          <p:cNvCxnSpPr/>
          <p:nvPr/>
        </p:nvCxnSpPr>
        <p:spPr>
          <a:xfrm>
            <a:off x="4766925" y="1644075"/>
            <a:ext cx="183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/>
          <p:nvPr/>
        </p:nvCxnSpPr>
        <p:spPr>
          <a:xfrm rot="10800000">
            <a:off x="4714375" y="1983925"/>
            <a:ext cx="9300" cy="19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6408" l="804" r="1118" t="10789"/>
          <a:stretch/>
        </p:blipFill>
        <p:spPr>
          <a:xfrm>
            <a:off x="3323775" y="2393550"/>
            <a:ext cx="5668650" cy="263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/>
        </p:nvSpPr>
        <p:spPr>
          <a:xfrm>
            <a:off x="2533075" y="1170078"/>
            <a:ext cx="4371900" cy="10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Responsibilities</a:t>
            </a:r>
            <a:endParaRPr b="1" sz="1300">
              <a:solidFill>
                <a:srgbClr val="A4C2F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Convert raw materials 	  Finished goods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Produce finished goods on time before selling out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Ensure productivity:          capacity &amp;     setup time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10300" y="3661050"/>
            <a:ext cx="2702400" cy="6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300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Cash-to-cash Cycle: </a:t>
            </a:r>
            <a:br>
              <a:rPr b="1" lang="en" sz="1300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1300">
                <a:solidFill>
                  <a:srgbClr val="A4C2F4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Indirectly affect sales </a:t>
            </a:r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5703775" y="2002300"/>
            <a:ext cx="9300" cy="17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Gustin Lowe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Role: Material Planning</a:t>
            </a:r>
            <a:r>
              <a:rPr lang="en"/>
              <a:t> &amp; </a:t>
            </a:r>
            <a:r>
              <a:rPr lang="en"/>
              <a:t>Sales Manager</a:t>
            </a: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Responsibilities: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Generate sales forecast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Organize operations plan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Communicate sales performance and inventory to other managers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Primary Reports Used: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Detailed Sales Report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Inventory Report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Cash-to-cash cycle: Material Planning , Sales</a:t>
            </a:r>
            <a:endParaRPr/>
          </a:p>
        </p:txBody>
      </p:sp>
      <p:pic>
        <p:nvPicPr>
          <p:cNvPr id="182" name="Google Shape;18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400" y="1567537"/>
            <a:ext cx="2079057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3000" y="3339673"/>
            <a:ext cx="1801849" cy="1645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Response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Dynamics – organizational structure and separation of duties</a:t>
            </a:r>
            <a:endParaRPr/>
          </a:p>
        </p:txBody>
      </p:sp>
      <p:sp>
        <p:nvSpPr>
          <p:cNvPr id="194" name="Google Shape;194;p21"/>
          <p:cNvSpPr txBox="1"/>
          <p:nvPr>
            <p:ph idx="1" type="body"/>
          </p:nvPr>
        </p:nvSpPr>
        <p:spPr>
          <a:xfrm>
            <a:off x="242425" y="1712650"/>
            <a:ext cx="4040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Initial </a:t>
            </a:r>
            <a:r>
              <a:rPr lang="en"/>
              <a:t>decisions were made based upon feedback from the practice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During rounds, decision we made based on new information generated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Established lines of communications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Responsibilities divided amongst group based on </a:t>
            </a:r>
            <a:r>
              <a:rPr lang="en"/>
              <a:t>comfortability</a:t>
            </a:r>
            <a:r>
              <a:rPr lang="en"/>
              <a:t> and overall familiarity with the action.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Enabled vs Restricted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Enabled - Segregate transactions into individual </a:t>
            </a:r>
            <a:r>
              <a:rPr lang="en"/>
              <a:t>responsibilities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Restrictions - </a:t>
            </a:r>
            <a:r>
              <a:rPr lang="en"/>
              <a:t>Simultaneous</a:t>
            </a:r>
            <a:r>
              <a:rPr lang="en"/>
              <a:t> access into some transactions</a:t>
            </a:r>
            <a:endParaRPr/>
          </a:p>
        </p:txBody>
      </p:sp>
      <p:pic>
        <p:nvPicPr>
          <p:cNvPr id="195" name="Google Shape;1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174" y="1767537"/>
            <a:ext cx="4040399" cy="2801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