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FEED5-5ED4-4516-81F2-15C0B4B0335E}" v="17" dt="2022-11-09T12:38:4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Kuschel" userId="5b3f5764-1b5a-4e48-ad42-2c73cf321d23" providerId="ADAL" clId="{E9AFEED5-5ED4-4516-81F2-15C0B4B0335E}"/>
    <pc:docChg chg="undo custSel addSld delSld modSld">
      <pc:chgData name="Matteo Kuschel" userId="5b3f5764-1b5a-4e48-ad42-2c73cf321d23" providerId="ADAL" clId="{E9AFEED5-5ED4-4516-81F2-15C0B4B0335E}" dt="2022-11-09T12:39:05.642" v="1280" actId="1076"/>
      <pc:docMkLst>
        <pc:docMk/>
      </pc:docMkLst>
      <pc:sldChg chg="addSp delSp modSp new mod modClrScheme chgLayout">
        <pc:chgData name="Matteo Kuschel" userId="5b3f5764-1b5a-4e48-ad42-2c73cf321d23" providerId="ADAL" clId="{E9AFEED5-5ED4-4516-81F2-15C0B4B0335E}" dt="2022-11-09T11:55:23.876" v="713" actId="207"/>
        <pc:sldMkLst>
          <pc:docMk/>
          <pc:sldMk cId="2387480183" sldId="256"/>
        </pc:sldMkLst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2" creationId="{B8868BE1-9000-DEC2-6994-0A5B1F684EDF}"/>
          </ac:spMkLst>
        </pc:spChg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3" creationId="{2F5765DF-ACAF-7284-9942-9A7AFFDB606D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4" creationId="{E319059C-CDBB-8DFE-7A1F-E01D3E2DB358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5" creationId="{EACA2A89-60A3-7840-5FEB-6E5FE7AA01EF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6" creationId="{5B9BD089-69A6-DED1-1687-FFAAC0B517BA}"/>
          </ac:spMkLst>
        </pc:spChg>
        <pc:spChg chg="add mod or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7" creationId="{C5D0DAF6-9F2B-C450-5142-1AE7BBF27E17}"/>
          </ac:spMkLst>
        </pc:spChg>
        <pc:spChg chg="add mod ord">
          <ac:chgData name="Matteo Kuschel" userId="5b3f5764-1b5a-4e48-ad42-2c73cf321d23" providerId="ADAL" clId="{E9AFEED5-5ED4-4516-81F2-15C0B4B0335E}" dt="2022-11-09T11:55:23.876" v="713" actId="207"/>
          <ac:spMkLst>
            <pc:docMk/>
            <pc:sldMk cId="2387480183" sldId="256"/>
            <ac:spMk id="8" creationId="{EF1972BA-0744-3DB6-6743-586E8BDA57F1}"/>
          </ac:spMkLst>
        </pc:spChg>
        <pc:spChg chg="add del mod ord">
          <ac:chgData name="Matteo Kuschel" userId="5b3f5764-1b5a-4e48-ad42-2c73cf321d23" providerId="ADAL" clId="{E9AFEED5-5ED4-4516-81F2-15C0B4B0335E}" dt="2022-11-09T11:24:55.753" v="126" actId="21"/>
          <ac:spMkLst>
            <pc:docMk/>
            <pc:sldMk cId="2387480183" sldId="256"/>
            <ac:spMk id="9" creationId="{F4DA80DA-BBEB-D4B7-1BC0-5DE711E80DAE}"/>
          </ac:spMkLst>
        </pc:spChg>
        <pc:spChg chg="add mo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11" creationId="{286F38CB-709C-0876-8D16-6B6352A5A23E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1:55:39.952" v="714" actId="207"/>
        <pc:sldMkLst>
          <pc:docMk/>
          <pc:sldMk cId="523763298" sldId="257"/>
        </pc:sldMkLst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2" creationId="{E5500FE6-9923-5605-1BA3-E713B961E608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3" creationId="{85C06FC3-9DE8-51ED-F500-446F309E91EE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4" creationId="{06005949-3DEC-DA9A-1A93-F1ACE6BF5D0A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5" creationId="{D3A4D09C-C8BD-EA2F-D2C6-6123F2D97FF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6" creationId="{B93E250D-D33E-6B3D-4437-99255FCC20DA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7" creationId="{03CE6B0C-6EB8-1289-ED93-5CC60A907308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8" creationId="{8F654807-7D51-9314-49AC-9C8E6F5A529B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9" creationId="{C3F8BCF7-F544-E8BD-D79C-75882FC803B2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0" creationId="{775EE97B-3AD2-5428-13A7-DB21377E0A05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11" creationId="{22DE1358-1B8B-0F2E-61A4-3E49767A3C5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2" creationId="{2762A75C-E006-7C56-81F3-74A8AED2A9C8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3" creationId="{5F987655-2766-5B2C-DE6F-26689BE1ECA9}"/>
          </ac:spMkLst>
        </pc:spChg>
        <pc:spChg chg="add mod or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14" creationId="{C58C1610-F026-F798-4DA0-E8D8F6621F92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5" creationId="{24C0C638-F0A6-E42F-1DD7-934C42032BB6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6" creationId="{7AE3DC96-2533-EFE9-F049-7AF21DCB7116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7" creationId="{47E10C44-671A-1608-7E52-50BEACBEF2AF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8" creationId="{EBB3BECD-8C79-9AA1-D6AB-9C547B3181C9}"/>
          </ac:spMkLst>
        </pc:spChg>
        <pc:spChg chg="add del mod ord">
          <ac:chgData name="Matteo Kuschel" userId="5b3f5764-1b5a-4e48-ad42-2c73cf321d23" providerId="ADAL" clId="{E9AFEED5-5ED4-4516-81F2-15C0B4B0335E}" dt="2022-11-09T11:31:24.063" v="319" actId="21"/>
          <ac:spMkLst>
            <pc:docMk/>
            <pc:sldMk cId="523763298" sldId="257"/>
            <ac:spMk id="19" creationId="{D0C0AFFC-1005-101F-D62B-C82B0654BE18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0" creationId="{CA6F2FAE-6542-1393-64A9-FA6A87E77FE3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21" creationId="{5971F698-09B8-53CE-52F5-9166E42DB427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2" creationId="{F0BA49E4-6F78-4951-0B8A-0B701151432D}"/>
          </ac:spMkLst>
        </pc:spChg>
        <pc:spChg chg="add mod ord">
          <ac:chgData name="Matteo Kuschel" userId="5b3f5764-1b5a-4e48-ad42-2c73cf321d23" providerId="ADAL" clId="{E9AFEED5-5ED4-4516-81F2-15C0B4B0335E}" dt="2022-11-09T11:54:36.592" v="690" actId="20577"/>
          <ac:spMkLst>
            <pc:docMk/>
            <pc:sldMk cId="523763298" sldId="257"/>
            <ac:spMk id="23" creationId="{19E8B20B-B207-5701-CDF3-6C2AD94C7DCC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5" creationId="{D6FA6FF5-43BB-C08A-2A20-CA5B25F022E3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7" creationId="{90E86F1C-3861-2F2F-B0AA-4CBAD9BCB5D6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9" creationId="{33550400-BEDC-FE83-B152-74B858A04434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1" creationId="{C02C2A19-5D30-9A2D-C78E-B60A8D0054B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3" creationId="{D8CDE05E-6FA3-72E2-A01D-495286B0BD3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5" creationId="{7B85DF23-108A-E9BF-C400-58E487A73D3B}"/>
          </ac:spMkLst>
        </pc:spChg>
        <pc:spChg chg="add mod">
          <ac:chgData name="Matteo Kuschel" userId="5b3f5764-1b5a-4e48-ad42-2c73cf321d23" providerId="ADAL" clId="{E9AFEED5-5ED4-4516-81F2-15C0B4B0335E}" dt="2022-11-09T11:55:39.952" v="714" actId="207"/>
          <ac:spMkLst>
            <pc:docMk/>
            <pc:sldMk cId="523763298" sldId="257"/>
            <ac:spMk id="36" creationId="{4EF677F8-1D83-E33D-1A29-8166F151DCF5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1:52:18.272" v="652"/>
        <pc:sldMkLst>
          <pc:docMk/>
          <pc:sldMk cId="1252788155" sldId="258"/>
        </pc:sldMkLst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" creationId="{43D9FB8C-946B-D6CE-C1EC-78B9B9F9721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3" creationId="{83958181-B58F-6A12-FA03-ED24C526504B}"/>
          </ac:spMkLst>
        </pc:spChg>
        <pc:spChg chg="del mod ord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4" creationId="{E54DD7DC-48E6-EEBF-1692-CF65DB71C98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5" creationId="{6EFC6638-84AB-9AE7-5059-481D2930593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6" creationId="{430C6854-07BC-8F7D-AE56-71DD38192D12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7" creationId="{4048D9BB-07DE-18FD-9746-5D90350B9A0F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8" creationId="{D148EAA0-A0BD-68E7-44D1-6E6AF480161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9" creationId="{46561420-CB12-015F-F060-DA50EC593B2A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0" creationId="{04E8055B-A82A-B454-3A75-725EE4EDDFF8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1" creationId="{E7E2A250-AA82-C8D3-BF1B-104A3765FD5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2" creationId="{5500ACCC-AD6E-7F91-B569-D47CDDD1A07B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3" creationId="{15139DC4-217C-32A8-EC61-19D8BD5B62A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4" creationId="{CF71D8B3-A4E1-D315-3817-2465DC0F478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5" creationId="{CE029D5F-0B78-EFAD-E05B-E4EDE687B8D7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6" creationId="{56201CAF-A849-AEBD-D341-7F284A071ED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7" creationId="{C9B3F4AF-0BE4-BFF4-430A-CA7484BC3C74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8" creationId="{88A60509-116A-0098-1A65-F637965C3B5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9" creationId="{7782186A-1B12-3FA3-DA5F-DB967825C2E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0" creationId="{124AF5FF-6074-5BD3-8BE0-83F76BABE572}"/>
          </ac:spMkLst>
        </pc:spChg>
        <pc:spChg chg="add del mod ord">
          <ac:chgData name="Matteo Kuschel" userId="5b3f5764-1b5a-4e48-ad42-2c73cf321d23" providerId="ADAL" clId="{E9AFEED5-5ED4-4516-81F2-15C0B4B0335E}" dt="2022-11-09T11:41:45.594" v="365" actId="700"/>
          <ac:spMkLst>
            <pc:docMk/>
            <pc:sldMk cId="1252788155" sldId="258"/>
            <ac:spMk id="21" creationId="{117D8B4E-D271-3A4B-9C52-EEFE32EFEF5A}"/>
          </ac:spMkLst>
        </pc:spChg>
        <pc:spChg chg="add mod ord">
          <ac:chgData name="Matteo Kuschel" userId="5b3f5764-1b5a-4e48-ad42-2c73cf321d23" providerId="ADAL" clId="{E9AFEED5-5ED4-4516-81F2-15C0B4B0335E}" dt="2022-11-09T11:49:07.067" v="599" actId="1076"/>
          <ac:spMkLst>
            <pc:docMk/>
            <pc:sldMk cId="1252788155" sldId="258"/>
            <ac:spMk id="22" creationId="{0066939D-8B91-DFC3-6687-90BD3399913B}"/>
          </ac:spMkLst>
        </pc:spChg>
        <pc:spChg chg="add mod ord">
          <ac:chgData name="Matteo Kuschel" userId="5b3f5764-1b5a-4e48-ad42-2c73cf321d23" providerId="ADAL" clId="{E9AFEED5-5ED4-4516-81F2-15C0B4B0335E}" dt="2022-11-09T11:52:07.136" v="651" actId="948"/>
          <ac:spMkLst>
            <pc:docMk/>
            <pc:sldMk cId="1252788155" sldId="258"/>
            <ac:spMk id="23" creationId="{10047D30-B723-35B4-F612-0C64983B0F19}"/>
          </ac:spMkLst>
        </pc:spChg>
        <pc:spChg chg="add del mod ord">
          <ac:chgData name="Matteo Kuschel" userId="5b3f5764-1b5a-4e48-ad42-2c73cf321d23" providerId="ADAL" clId="{E9AFEED5-5ED4-4516-81F2-15C0B4B0335E}" dt="2022-11-09T11:51:36.289" v="648" actId="21"/>
          <ac:spMkLst>
            <pc:docMk/>
            <pc:sldMk cId="1252788155" sldId="258"/>
            <ac:spMk id="24" creationId="{16FD539A-612B-AA52-EEFE-836FD548241D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5" creationId="{5D1D2E98-17CB-4ADB-8F96-7A39D79C5D1F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6" creationId="{F5A0E5B5-B2B5-ED96-6DC6-BCA5C6E98FAA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7" creationId="{52B91748-7D36-69EB-A2FC-7182973EAD8C}"/>
          </ac:spMkLst>
        </pc:spChg>
        <pc:spChg chg="add mod">
          <ac:chgData name="Matteo Kuschel" userId="5b3f5764-1b5a-4e48-ad42-2c73cf321d23" providerId="ADAL" clId="{E9AFEED5-5ED4-4516-81F2-15C0B4B0335E}" dt="2022-11-09T11:52:18.272" v="652"/>
          <ac:spMkLst>
            <pc:docMk/>
            <pc:sldMk cId="1252788155" sldId="258"/>
            <ac:spMk id="28" creationId="{E8A3D3B9-FD8E-B54C-296C-23B130DC19A6}"/>
          </ac:spMkLst>
        </pc:spChg>
      </pc:sldChg>
      <pc:sldChg chg="delSp modSp add mod modClrScheme chgLayout">
        <pc:chgData name="Matteo Kuschel" userId="5b3f5764-1b5a-4e48-ad42-2c73cf321d23" providerId="ADAL" clId="{E9AFEED5-5ED4-4516-81F2-15C0B4B0335E}" dt="2022-11-09T12:05:21.818" v="1088" actId="948"/>
        <pc:sldMkLst>
          <pc:docMk/>
          <pc:sldMk cId="1307859165" sldId="259"/>
        </pc:sldMkLst>
        <pc:spChg chg="mod ord">
          <ac:chgData name="Matteo Kuschel" userId="5b3f5764-1b5a-4e48-ad42-2c73cf321d23" providerId="ADAL" clId="{E9AFEED5-5ED4-4516-81F2-15C0B4B0335E}" dt="2022-11-09T12:05:05.052" v="1087" actId="255"/>
          <ac:spMkLst>
            <pc:docMk/>
            <pc:sldMk cId="1307859165" sldId="259"/>
            <ac:spMk id="22" creationId="{0066939D-8B91-DFC3-6687-90BD3399913B}"/>
          </ac:spMkLst>
        </pc:spChg>
        <pc:spChg chg="mod ord">
          <ac:chgData name="Matteo Kuschel" userId="5b3f5764-1b5a-4e48-ad42-2c73cf321d23" providerId="ADAL" clId="{E9AFEED5-5ED4-4516-81F2-15C0B4B0335E}" dt="2022-11-09T12:05:21.818" v="1088" actId="948"/>
          <ac:spMkLst>
            <pc:docMk/>
            <pc:sldMk cId="1307859165" sldId="259"/>
            <ac:spMk id="23" creationId="{10047D30-B723-35B4-F612-0C64983B0F19}"/>
          </ac:spMkLst>
        </pc:spChg>
        <pc:spChg chg="del">
          <ac:chgData name="Matteo Kuschel" userId="5b3f5764-1b5a-4e48-ad42-2c73cf321d23" providerId="ADAL" clId="{E9AFEED5-5ED4-4516-81F2-15C0B4B0335E}" dt="2022-11-09T11:55:03.390" v="704" actId="700"/>
          <ac:spMkLst>
            <pc:docMk/>
            <pc:sldMk cId="1307859165" sldId="259"/>
            <ac:spMk id="28" creationId="{E8A3D3B9-FD8E-B54C-296C-23B130DC19A6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2:05:39.579" v="1106" actId="20577"/>
        <pc:sldMkLst>
          <pc:docMk/>
          <pc:sldMk cId="1310076189" sldId="260"/>
        </pc:sldMkLst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2" creationId="{A73402AB-1109-C357-C98B-C71442648AFB}"/>
          </ac:spMkLst>
        </pc:spChg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3" creationId="{9805D870-4CB6-3ECF-03B2-27A4635EC629}"/>
          </ac:spMkLst>
        </pc:spChg>
        <pc:spChg chg="add mod ord">
          <ac:chgData name="Matteo Kuschel" userId="5b3f5764-1b5a-4e48-ad42-2c73cf321d23" providerId="ADAL" clId="{E9AFEED5-5ED4-4516-81F2-15C0B4B0335E}" dt="2022-11-09T12:04:55.824" v="1085" actId="255"/>
          <ac:spMkLst>
            <pc:docMk/>
            <pc:sldMk cId="1310076189" sldId="260"/>
            <ac:spMk id="4" creationId="{0C8A28B5-857C-7A30-1D08-D9E0F977AF3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5" creationId="{92DE4B83-C9E8-187B-C76C-2323690EA146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6" creationId="{5CC283FD-B2B8-E8F4-5F4A-EBFDD66A5507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7" creationId="{DA0980C2-36C5-7CAD-8DDE-D7172563F0C2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8" creationId="{953E0D46-3ADC-F26F-E3BD-18FA95B5219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9" creationId="{531B570E-70C8-AF97-F195-F80B44B1B734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0" creationId="{79CF8AD5-18C3-33D6-E819-378699BBB238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1" creationId="{08868F8F-F913-E602-781B-C8F77D948C5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2" creationId="{1D0BE520-2D43-7748-1269-53217A217EB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3" creationId="{F5DA169C-4D3F-0D99-BB96-BB9799396C85}"/>
          </ac:spMkLst>
        </pc:spChg>
        <pc:spChg chg="add mod">
          <ac:chgData name="Matteo Kuschel" userId="5b3f5764-1b5a-4e48-ad42-2c73cf321d23" providerId="ADAL" clId="{E9AFEED5-5ED4-4516-81F2-15C0B4B0335E}" dt="2022-11-09T12:05:39.579" v="1106" actId="20577"/>
          <ac:spMkLst>
            <pc:docMk/>
            <pc:sldMk cId="1310076189" sldId="260"/>
            <ac:spMk id="14" creationId="{B8D435E7-A6D8-457E-2DF6-D6304A592B75}"/>
          </ac:spMkLst>
        </pc:spChg>
      </pc:sldChg>
      <pc:sldChg chg="addSp delSp modSp new del mod modClrScheme chgLayout">
        <pc:chgData name="Matteo Kuschel" userId="5b3f5764-1b5a-4e48-ad42-2c73cf321d23" providerId="ADAL" clId="{E9AFEED5-5ED4-4516-81F2-15C0B4B0335E}" dt="2022-11-09T11:55:53.841" v="715" actId="47"/>
        <pc:sldMkLst>
          <pc:docMk/>
          <pc:sldMk cId="1821388401" sldId="260"/>
        </pc:sldMkLst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" creationId="{50D7C431-8005-1ED8-F184-9871BFA637CD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3" creationId="{FB229EB7-65DD-441C-9CFB-B23439F7EA42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4" creationId="{1FAA98C1-0DC8-3B55-A5DA-BA96D4FA611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5" creationId="{1CA33FBE-A2D2-C80E-CE80-3FBC2D0FD6E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6" creationId="{7217284C-5FA3-67F3-A1E4-0B0CAA8F822E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7" creationId="{7CB4DC00-63D7-13F0-04AD-829C39E45FA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8" creationId="{6B56AC1D-3BC5-D7E3-F6AE-783D87866E4C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9" creationId="{60EEE836-C0E0-4E2A-685C-57E038446171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0" creationId="{24FEE8B1-F22F-FE9B-BC42-EEB996DB653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1" creationId="{21C924EC-D684-6A5D-6164-B1CE364473B7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2" creationId="{2F10CC0C-0B5A-1B7E-B45B-ECE043DA97B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3" creationId="{ED1B5731-BD0C-2539-3587-DAB81ED6CBA9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4" creationId="{E5D8A29F-2890-34A6-D3AC-ED70B118346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5" creationId="{0283CA89-CB95-397D-4659-F1D396AC079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6" creationId="{90B95FE9-7987-1947-7874-3C495F8D753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7" creationId="{8463FFB7-6D89-2117-4A80-D1F7F58C995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8" creationId="{7C302065-361B-74BD-3D37-E095C4EA9756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9" creationId="{DC4DD13E-FF79-A49C-1CA1-3DEF794367F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0" creationId="{DBE67221-8BD4-41C8-B201-D557D859AED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1" creationId="{817D39B8-779C-A389-74B1-7ADD25016E5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2" creationId="{56A5E01F-0193-48A7-2613-E88845E7D19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3" creationId="{FDFECA03-CC95-A23E-FB0E-FAA5C99D9D6A}"/>
          </ac:spMkLst>
        </pc:spChg>
      </pc:sldChg>
      <pc:sldChg chg="addSp delSp modSp new mod">
        <pc:chgData name="Matteo Kuschel" userId="5b3f5764-1b5a-4e48-ad42-2c73cf321d23" providerId="ADAL" clId="{E9AFEED5-5ED4-4516-81F2-15C0B4B0335E}" dt="2022-11-09T12:39:05.642" v="1280" actId="1076"/>
        <pc:sldMkLst>
          <pc:docMk/>
          <pc:sldMk cId="1471099241" sldId="261"/>
        </pc:sldMkLst>
        <pc:spChg chg="mod">
          <ac:chgData name="Matteo Kuschel" userId="5b3f5764-1b5a-4e48-ad42-2c73cf321d23" providerId="ADAL" clId="{E9AFEED5-5ED4-4516-81F2-15C0B4B0335E}" dt="2022-11-09T12:06:04.609" v="1125" actId="20577"/>
          <ac:spMkLst>
            <pc:docMk/>
            <pc:sldMk cId="1471099241" sldId="261"/>
            <ac:spMk id="2" creationId="{E3DAB5D1-4018-1534-074D-6A537BA031BC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3" creationId="{8EE7647B-739F-1BFA-990E-5F4F2A453F6E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4" creationId="{70745464-D37F-3A4E-7BF2-CC1BDDCBBD46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5" creationId="{E3434D6E-91AA-4EEF-8C1C-19A50F20B9B5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6" creationId="{0A9B932C-4EBF-9694-A61A-8495AA7DB071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7" creationId="{033EA1C9-FB32-5D8F-9F2A-05947643C444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8" creationId="{8FB0683A-8DC6-77F3-C2FD-203EE9E328EC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9" creationId="{A348C170-AF88-BD2B-563A-8B8FD79FA150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0" creationId="{C02887EE-3C1C-EC25-F4CF-883CFAB5567F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1" creationId="{A0CA377C-653A-0979-C1CA-1F9DFB5A94AC}"/>
          </ac:spMkLst>
        </pc:spChg>
        <pc:spChg chg="add del mod">
          <ac:chgData name="Matteo Kuschel" userId="5b3f5764-1b5a-4e48-ad42-2c73cf321d23" providerId="ADAL" clId="{E9AFEED5-5ED4-4516-81F2-15C0B4B0335E}" dt="2022-11-09T12:07:45.007" v="1166"/>
          <ac:spMkLst>
            <pc:docMk/>
            <pc:sldMk cId="1471099241" sldId="261"/>
            <ac:spMk id="12" creationId="{A91AEA9E-5998-BD6D-6252-9D6D5FBB83A4}"/>
          </ac:spMkLst>
        </pc:spChg>
        <pc:spChg chg="add del mod">
          <ac:chgData name="Matteo Kuschel" userId="5b3f5764-1b5a-4e48-ad42-2c73cf321d23" providerId="ADAL" clId="{E9AFEED5-5ED4-4516-81F2-15C0B4B0335E}" dt="2022-11-09T12:07:44.990" v="1164" actId="21"/>
          <ac:spMkLst>
            <pc:docMk/>
            <pc:sldMk cId="1471099241" sldId="261"/>
            <ac:spMk id="13" creationId="{0EE20F97-A371-43BA-2363-C06B5D1A5393}"/>
          </ac:spMkLst>
        </pc:spChg>
        <pc:spChg chg="add mod">
          <ac:chgData name="Matteo Kuschel" userId="5b3f5764-1b5a-4e48-ad42-2c73cf321d23" providerId="ADAL" clId="{E9AFEED5-5ED4-4516-81F2-15C0B4B0335E}" dt="2022-11-09T12:07:15.221" v="1154" actId="1076"/>
          <ac:spMkLst>
            <pc:docMk/>
            <pc:sldMk cId="1471099241" sldId="261"/>
            <ac:spMk id="14" creationId="{AF81CE08-BECE-4657-44DA-886012669C35}"/>
          </ac:spMkLst>
        </pc:spChg>
        <pc:spChg chg="add mod">
          <ac:chgData name="Matteo Kuschel" userId="5b3f5764-1b5a-4e48-ad42-2c73cf321d23" providerId="ADAL" clId="{E9AFEED5-5ED4-4516-81F2-15C0B4B0335E}" dt="2022-11-09T12:07:28.065" v="1156" actId="1076"/>
          <ac:spMkLst>
            <pc:docMk/>
            <pc:sldMk cId="1471099241" sldId="261"/>
            <ac:spMk id="15" creationId="{A8A88BD4-09CE-8EA0-EAA8-885E61E3349A}"/>
          </ac:spMkLst>
        </pc:spChg>
        <pc:spChg chg="add del mod">
          <ac:chgData name="Matteo Kuschel" userId="5b3f5764-1b5a-4e48-ad42-2c73cf321d23" providerId="ADAL" clId="{E9AFEED5-5ED4-4516-81F2-15C0B4B0335E}" dt="2022-11-09T12:08:47.541" v="1172" actId="478"/>
          <ac:spMkLst>
            <pc:docMk/>
            <pc:sldMk cId="1471099241" sldId="261"/>
            <ac:spMk id="16" creationId="{701C3818-EB6D-0ACD-9AED-99390B071DC7}"/>
          </ac:spMkLst>
        </pc:spChg>
        <pc:spChg chg="add mod">
          <ac:chgData name="Matteo Kuschel" userId="5b3f5764-1b5a-4e48-ad42-2c73cf321d23" providerId="ADAL" clId="{E9AFEED5-5ED4-4516-81F2-15C0B4B0335E}" dt="2022-11-09T12:39:05.642" v="1280" actId="1076"/>
          <ac:spMkLst>
            <pc:docMk/>
            <pc:sldMk cId="1471099241" sldId="261"/>
            <ac:spMk id="17" creationId="{5D699BA6-A441-7973-3538-A974376D9CF8}"/>
          </ac:spMkLst>
        </pc:spChg>
        <pc:spChg chg="add del mod">
          <ac:chgData name="Matteo Kuschel" userId="5b3f5764-1b5a-4e48-ad42-2c73cf321d23" providerId="ADAL" clId="{E9AFEED5-5ED4-4516-81F2-15C0B4B0335E}" dt="2022-11-09T12:33:23.877" v="1205" actId="478"/>
          <ac:spMkLst>
            <pc:docMk/>
            <pc:sldMk cId="1471099241" sldId="261"/>
            <ac:spMk id="18" creationId="{6B4682E5-8434-BDA6-6FAA-302D4B7A2E32}"/>
          </ac:spMkLst>
        </pc:spChg>
        <pc:spChg chg="add del mod">
          <ac:chgData name="Matteo Kuschel" userId="5b3f5764-1b5a-4e48-ad42-2c73cf321d23" providerId="ADAL" clId="{E9AFEED5-5ED4-4516-81F2-15C0B4B0335E}" dt="2022-11-09T12:33:25.208" v="1206" actId="478"/>
          <ac:spMkLst>
            <pc:docMk/>
            <pc:sldMk cId="1471099241" sldId="261"/>
            <ac:spMk id="19" creationId="{794EF67E-A3A2-4B89-0002-C1E30BEBFCF3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0" creationId="{5E1BFFB0-6FB6-F985-B1A4-B2FF8E61EB28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1" creationId="{C1D0B930-2618-DE0F-A2F9-F965CD5A570E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2" creationId="{B0DBDBC3-4F30-EAEC-5E94-596CD73F1320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3" creationId="{AAE5365B-1AD5-21F4-B0FF-C02600BB3B7A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4" creationId="{33F64C7C-72CE-51B5-EBE1-A187CDEDC4F9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5" creationId="{4BB1C7F0-19B2-AA83-0B1B-73DE667C08A1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6" creationId="{BB0C9BD5-57BD-A8FC-F59A-B2C0743DA6E3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7" creationId="{3EF8295D-FADF-4CE3-4E6D-A089A3851C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A1B9-EB80-4EA2-81AA-D55C49534A62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22EB-7C68-4D82-8D98-B3EC5C9291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2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22EB-7C68-4D82-8D98-B3EC5C9291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10838143" y="-425682"/>
            <a:ext cx="1747932" cy="3810553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7020743" y="-596546"/>
            <a:ext cx="5367308" cy="27610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8605105" y="-1198604"/>
            <a:ext cx="5593849" cy="4828821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1135392" y="4243786"/>
            <a:ext cx="3652095" cy="49008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468000" y="4975167"/>
            <a:ext cx="5136000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59058" y="-393348"/>
            <a:ext cx="1531949" cy="3069031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11183633" y="2880519"/>
            <a:ext cx="1871264" cy="4413263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9870557" y="3119654"/>
            <a:ext cx="2940168" cy="6417292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10593973" y="4398996"/>
            <a:ext cx="1765712" cy="3242667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2296448" y="5211925"/>
            <a:ext cx="5135999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468000" y="1714500"/>
            <a:ext cx="6215600" cy="3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20468" y="-1165609"/>
            <a:ext cx="5136000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84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"/>
          <p:cNvSpPr/>
          <p:nvPr/>
        </p:nvSpPr>
        <p:spPr>
          <a:xfrm rot="5937190">
            <a:off x="4708636" y="-537598"/>
            <a:ext cx="7493741" cy="9272193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11"/>
          <p:cNvSpPr/>
          <p:nvPr/>
        </p:nvSpPr>
        <p:spPr>
          <a:xfrm rot="818131" flipH="1">
            <a:off x="7590067" y="-350117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8" name="Google Shape;988;p11"/>
          <p:cNvGrpSpPr/>
          <p:nvPr/>
        </p:nvGrpSpPr>
        <p:grpSpPr>
          <a:xfrm rot="5400000">
            <a:off x="11025181" y="-188078"/>
            <a:ext cx="1254560" cy="1630695"/>
            <a:chOff x="238125" y="1386325"/>
            <a:chExt cx="671750" cy="873150"/>
          </a:xfrm>
        </p:grpSpPr>
        <p:sp>
          <p:nvSpPr>
            <p:cNvPr id="989" name="Google Shape;989;p11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1" name="Google Shape;991;p11"/>
          <p:cNvGrpSpPr/>
          <p:nvPr/>
        </p:nvGrpSpPr>
        <p:grpSpPr>
          <a:xfrm rot="10800000" flipH="1">
            <a:off x="8017432" y="2457"/>
            <a:ext cx="1312201" cy="1543396"/>
            <a:chOff x="2634050" y="3784550"/>
            <a:chExt cx="1220425" cy="1435450"/>
          </a:xfrm>
        </p:grpSpPr>
        <p:sp>
          <p:nvSpPr>
            <p:cNvPr id="992" name="Google Shape;992;p11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11"/>
          <p:cNvGrpSpPr/>
          <p:nvPr/>
        </p:nvGrpSpPr>
        <p:grpSpPr>
          <a:xfrm rot="-385873">
            <a:off x="9057364" y="-353189"/>
            <a:ext cx="3091249" cy="2394208"/>
            <a:chOff x="9298389" y="-164681"/>
            <a:chExt cx="3403527" cy="2636070"/>
          </a:xfrm>
        </p:grpSpPr>
        <p:sp>
          <p:nvSpPr>
            <p:cNvPr id="1014" name="Google Shape;1014;p11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1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6" name="Google Shape;1016;p11"/>
          <p:cNvSpPr txBox="1">
            <a:spLocks noGrp="1"/>
          </p:cNvSpPr>
          <p:nvPr>
            <p:ph type="title" hasCustomPrompt="1"/>
          </p:nvPr>
        </p:nvSpPr>
        <p:spPr>
          <a:xfrm>
            <a:off x="4429033" y="2382767"/>
            <a:ext cx="6802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17" name="Google Shape;1017;p11"/>
          <p:cNvSpPr txBox="1">
            <a:spLocks noGrp="1"/>
          </p:cNvSpPr>
          <p:nvPr>
            <p:ph type="subTitle" idx="1"/>
          </p:nvPr>
        </p:nvSpPr>
        <p:spPr>
          <a:xfrm>
            <a:off x="4429033" y="4397633"/>
            <a:ext cx="6802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1018" name="Google Shape;1018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-3017157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1938210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63938">
            <a:off x="3293710" y="893824"/>
            <a:ext cx="6060713" cy="5421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79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1242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670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"/>
          <p:cNvSpPr/>
          <p:nvPr/>
        </p:nvSpPr>
        <p:spPr>
          <a:xfrm>
            <a:off x="-1782199" y="1438985"/>
            <a:ext cx="6227412" cy="6267012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13"/>
          <p:cNvGrpSpPr/>
          <p:nvPr/>
        </p:nvGrpSpPr>
        <p:grpSpPr>
          <a:xfrm>
            <a:off x="601667" y="4507533"/>
            <a:ext cx="1832467" cy="2804600"/>
            <a:chOff x="1537100" y="2937075"/>
            <a:chExt cx="1374350" cy="2103450"/>
          </a:xfrm>
        </p:grpSpPr>
        <p:sp>
          <p:nvSpPr>
            <p:cNvPr id="1026" name="Google Shape;1026;p13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2" name="Google Shape;1062;p13"/>
          <p:cNvSpPr txBox="1">
            <a:spLocks noGrp="1"/>
          </p:cNvSpPr>
          <p:nvPr>
            <p:ph type="ctrTitle"/>
          </p:nvPr>
        </p:nvSpPr>
        <p:spPr>
          <a:xfrm>
            <a:off x="6164167" y="72366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subTitle" idx="1"/>
          </p:nvPr>
        </p:nvSpPr>
        <p:spPr>
          <a:xfrm>
            <a:off x="6164167" y="1124769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title" idx="2" hasCustomPrompt="1"/>
          </p:nvPr>
        </p:nvSpPr>
        <p:spPr>
          <a:xfrm>
            <a:off x="4866833" y="723667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5" name="Google Shape;1065;p13"/>
          <p:cNvSpPr txBox="1">
            <a:spLocks noGrp="1"/>
          </p:cNvSpPr>
          <p:nvPr>
            <p:ph type="ctrTitle" idx="3"/>
          </p:nvPr>
        </p:nvSpPr>
        <p:spPr>
          <a:xfrm>
            <a:off x="6164167" y="1652695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4"/>
          </p:nvPr>
        </p:nvSpPr>
        <p:spPr>
          <a:xfrm>
            <a:off x="6164167" y="2040423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5" hasCustomPrompt="1"/>
          </p:nvPr>
        </p:nvSpPr>
        <p:spPr>
          <a:xfrm>
            <a:off x="4866833" y="1666217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8" name="Google Shape;1068;p13"/>
          <p:cNvSpPr txBox="1">
            <a:spLocks noGrp="1"/>
          </p:cNvSpPr>
          <p:nvPr>
            <p:ph type="ctrTitle" idx="6"/>
          </p:nvPr>
        </p:nvSpPr>
        <p:spPr>
          <a:xfrm>
            <a:off x="6164167" y="258173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7"/>
          </p:nvPr>
        </p:nvSpPr>
        <p:spPr>
          <a:xfrm>
            <a:off x="6164167" y="2956075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8" hasCustomPrompt="1"/>
          </p:nvPr>
        </p:nvSpPr>
        <p:spPr>
          <a:xfrm>
            <a:off x="4866833" y="2582768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>
            <a:spLocks noGrp="1"/>
          </p:cNvSpPr>
          <p:nvPr>
            <p:ph type="ctrTitle" idx="9"/>
          </p:nvPr>
        </p:nvSpPr>
        <p:spPr>
          <a:xfrm>
            <a:off x="6164167" y="3510780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13"/>
          </p:nvPr>
        </p:nvSpPr>
        <p:spPr>
          <a:xfrm>
            <a:off x="6164167" y="3871727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6833" y="3499319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>
            <a:spLocks noGrp="1"/>
          </p:cNvSpPr>
          <p:nvPr>
            <p:ph type="subTitle" idx="15"/>
          </p:nvPr>
        </p:nvSpPr>
        <p:spPr>
          <a:xfrm>
            <a:off x="6164167" y="4787380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16" hasCustomPrompt="1"/>
          </p:nvPr>
        </p:nvSpPr>
        <p:spPr>
          <a:xfrm>
            <a:off x="4866833" y="4415869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ctrTitle" idx="17"/>
          </p:nvPr>
        </p:nvSpPr>
        <p:spPr>
          <a:xfrm>
            <a:off x="6164167" y="4423296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subTitle" idx="18"/>
          </p:nvPr>
        </p:nvSpPr>
        <p:spPr>
          <a:xfrm>
            <a:off x="6164167" y="5703032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19" hasCustomPrompt="1"/>
          </p:nvPr>
        </p:nvSpPr>
        <p:spPr>
          <a:xfrm>
            <a:off x="4866833" y="5358420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9" name="Google Shape;1079;p13"/>
          <p:cNvSpPr txBox="1">
            <a:spLocks noGrp="1"/>
          </p:cNvSpPr>
          <p:nvPr>
            <p:ph type="ctrTitle" idx="20"/>
          </p:nvPr>
        </p:nvSpPr>
        <p:spPr>
          <a:xfrm>
            <a:off x="6164167" y="5368864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080" name="Google Shape;1080;p13"/>
          <p:cNvGrpSpPr/>
          <p:nvPr/>
        </p:nvGrpSpPr>
        <p:grpSpPr>
          <a:xfrm rot="10138916" flipH="1">
            <a:off x="-907733" y="-231070"/>
            <a:ext cx="2493676" cy="2462561"/>
            <a:chOff x="4045425" y="3839900"/>
            <a:chExt cx="559025" cy="552050"/>
          </a:xfrm>
        </p:grpSpPr>
        <p:sp>
          <p:nvSpPr>
            <p:cNvPr id="1081" name="Google Shape;1081;p13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1" name="Google Shape;1091;p13"/>
          <p:cNvGrpSpPr/>
          <p:nvPr/>
        </p:nvGrpSpPr>
        <p:grpSpPr>
          <a:xfrm rot="7291453">
            <a:off x="485220" y="-864422"/>
            <a:ext cx="1071457" cy="2450932"/>
            <a:chOff x="5067575" y="3176425"/>
            <a:chExt cx="473000" cy="1081975"/>
          </a:xfrm>
        </p:grpSpPr>
        <p:sp>
          <p:nvSpPr>
            <p:cNvPr id="1092" name="Google Shape;1092;p13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96" name="Google Shape;109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97233" y="31926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58534" y="-589001"/>
            <a:ext cx="4751667" cy="425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3"/>
          <p:cNvSpPr txBox="1">
            <a:spLocks noGrp="1"/>
          </p:cNvSpPr>
          <p:nvPr>
            <p:ph type="title" idx="21"/>
          </p:nvPr>
        </p:nvSpPr>
        <p:spPr>
          <a:xfrm>
            <a:off x="960000" y="2187967"/>
            <a:ext cx="3332800" cy="2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98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/>
          <p:nvPr/>
        </p:nvSpPr>
        <p:spPr>
          <a:xfrm>
            <a:off x="7570700" y="-1733200"/>
            <a:ext cx="8321653" cy="9338015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1" name="Google Shape;1101;p14"/>
          <p:cNvGrpSpPr/>
          <p:nvPr/>
        </p:nvGrpSpPr>
        <p:grpSpPr>
          <a:xfrm rot="2238749" flipH="1">
            <a:off x="-504544" y="2880519"/>
            <a:ext cx="1871264" cy="4413263"/>
            <a:chOff x="6152550" y="3804050"/>
            <a:chExt cx="386075" cy="910550"/>
          </a:xfrm>
        </p:grpSpPr>
        <p:sp>
          <p:nvSpPr>
            <p:cNvPr id="1102" name="Google Shape;1102;p14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14"/>
          <p:cNvGrpSpPr/>
          <p:nvPr/>
        </p:nvGrpSpPr>
        <p:grpSpPr>
          <a:xfrm rot="9807417">
            <a:off x="-326098" y="-534296"/>
            <a:ext cx="1747932" cy="3810552"/>
            <a:chOff x="3345650" y="2840950"/>
            <a:chExt cx="370900" cy="808575"/>
          </a:xfrm>
        </p:grpSpPr>
        <p:sp>
          <p:nvSpPr>
            <p:cNvPr id="1105" name="Google Shape;1105;p14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3" name="Google Shape;1153;p14"/>
          <p:cNvGrpSpPr/>
          <p:nvPr/>
        </p:nvGrpSpPr>
        <p:grpSpPr>
          <a:xfrm rot="3365436" flipH="1">
            <a:off x="-260372" y="3119654"/>
            <a:ext cx="2940168" cy="6417292"/>
            <a:chOff x="7386050" y="661025"/>
            <a:chExt cx="1576975" cy="3441950"/>
          </a:xfrm>
        </p:grpSpPr>
        <p:sp>
          <p:nvSpPr>
            <p:cNvPr id="1154" name="Google Shape;1154;p14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5" name="Google Shape;1165;p14"/>
          <p:cNvSpPr/>
          <p:nvPr/>
        </p:nvSpPr>
        <p:spPr>
          <a:xfrm rot="60346">
            <a:off x="-16344" y="-162063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6" name="Google Shape;1166;p14"/>
          <p:cNvGrpSpPr/>
          <p:nvPr/>
        </p:nvGrpSpPr>
        <p:grpSpPr>
          <a:xfrm rot="60264">
            <a:off x="-1881059" y="-1218305"/>
            <a:ext cx="5593877" cy="4828845"/>
            <a:chOff x="2695275" y="1049450"/>
            <a:chExt cx="1439175" cy="1242350"/>
          </a:xfrm>
        </p:grpSpPr>
        <p:sp>
          <p:nvSpPr>
            <p:cNvPr id="1167" name="Google Shape;1167;p14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 rot="2876806">
            <a:off x="190667" y="4398996"/>
            <a:ext cx="1765712" cy="3242667"/>
            <a:chOff x="4830275" y="2608450"/>
            <a:chExt cx="1324325" cy="2432075"/>
          </a:xfrm>
        </p:grpSpPr>
        <p:sp>
          <p:nvSpPr>
            <p:cNvPr id="1172" name="Google Shape;1172;p14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9294857" y="2196"/>
            <a:ext cx="2842892" cy="1576704"/>
            <a:chOff x="4586225" y="470675"/>
            <a:chExt cx="2775900" cy="1539550"/>
          </a:xfrm>
        </p:grpSpPr>
        <p:sp>
          <p:nvSpPr>
            <p:cNvPr id="1243" name="Google Shape;1243;p14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14"/>
          <p:cNvGrpSpPr/>
          <p:nvPr/>
        </p:nvGrpSpPr>
        <p:grpSpPr>
          <a:xfrm rot="10245061" flipH="1">
            <a:off x="10693316" y="472042"/>
            <a:ext cx="1939821" cy="2281596"/>
            <a:chOff x="2634050" y="3784550"/>
            <a:chExt cx="1220425" cy="1435450"/>
          </a:xfrm>
        </p:grpSpPr>
        <p:sp>
          <p:nvSpPr>
            <p:cNvPr id="1266" name="Google Shape;1266;p14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14"/>
          <p:cNvGrpSpPr/>
          <p:nvPr/>
        </p:nvGrpSpPr>
        <p:grpSpPr>
          <a:xfrm rot="10800000" flipH="1">
            <a:off x="11055717" y="-7"/>
            <a:ext cx="1220391" cy="1248068"/>
            <a:chOff x="6691875" y="4534550"/>
            <a:chExt cx="670250" cy="685450"/>
          </a:xfrm>
        </p:grpSpPr>
        <p:sp>
          <p:nvSpPr>
            <p:cNvPr id="1288" name="Google Shape;1288;p14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90" name="Google Shape;1290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-2089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-1568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4"/>
          <p:cNvSpPr txBox="1">
            <a:spLocks noGrp="1"/>
          </p:cNvSpPr>
          <p:nvPr>
            <p:ph type="title"/>
          </p:nvPr>
        </p:nvSpPr>
        <p:spPr>
          <a:xfrm>
            <a:off x="58311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295" name="Google Shape;1295;p14"/>
          <p:cNvSpPr txBox="1">
            <a:spLocks noGrp="1"/>
          </p:cNvSpPr>
          <p:nvPr>
            <p:ph type="title" idx="2" hasCustomPrompt="1"/>
          </p:nvPr>
        </p:nvSpPr>
        <p:spPr>
          <a:xfrm>
            <a:off x="58311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6" name="Google Shape;1296;p14"/>
          <p:cNvSpPr txBox="1">
            <a:spLocks noGrp="1"/>
          </p:cNvSpPr>
          <p:nvPr>
            <p:ph type="subTitle" idx="1"/>
          </p:nvPr>
        </p:nvSpPr>
        <p:spPr>
          <a:xfrm>
            <a:off x="58311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580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"/>
          <p:cNvSpPr/>
          <p:nvPr/>
        </p:nvSpPr>
        <p:spPr>
          <a:xfrm rot="4500027">
            <a:off x="-1738851" y="-3325085"/>
            <a:ext cx="6227377" cy="7052807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9" name="Google Shape;1299;p15"/>
          <p:cNvGrpSpPr/>
          <p:nvPr/>
        </p:nvGrpSpPr>
        <p:grpSpPr>
          <a:xfrm rot="-10799905" flipH="1">
            <a:off x="11082292" y="-949325"/>
            <a:ext cx="1871280" cy="4413253"/>
            <a:chOff x="6152550" y="3804050"/>
            <a:chExt cx="386075" cy="910550"/>
          </a:xfrm>
        </p:grpSpPr>
        <p:sp>
          <p:nvSpPr>
            <p:cNvPr id="1300" name="Google Shape;1300;p15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2" name="Google Shape;1302;p15"/>
          <p:cNvGrpSpPr/>
          <p:nvPr/>
        </p:nvGrpSpPr>
        <p:grpSpPr>
          <a:xfrm rot="-2700000">
            <a:off x="10453646" y="2570003"/>
            <a:ext cx="2046373" cy="4461165"/>
            <a:chOff x="3345650" y="2840950"/>
            <a:chExt cx="370900" cy="808575"/>
          </a:xfrm>
        </p:grpSpPr>
        <p:sp>
          <p:nvSpPr>
            <p:cNvPr id="1303" name="Google Shape;1303;p15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1" name="Google Shape;1351;p15"/>
          <p:cNvGrpSpPr/>
          <p:nvPr/>
        </p:nvGrpSpPr>
        <p:grpSpPr>
          <a:xfrm rot="-7434564" flipH="1">
            <a:off x="9870557" y="-2583111"/>
            <a:ext cx="2940168" cy="6417292"/>
            <a:chOff x="7386050" y="661025"/>
            <a:chExt cx="1576975" cy="3441950"/>
          </a:xfrm>
        </p:grpSpPr>
        <p:sp>
          <p:nvSpPr>
            <p:cNvPr id="1352" name="Google Shape;1352;p15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3" name="Google Shape;1363;p15"/>
          <p:cNvSpPr/>
          <p:nvPr/>
        </p:nvSpPr>
        <p:spPr>
          <a:xfrm rot="2886980" flipH="1">
            <a:off x="8311960" y="3908671"/>
            <a:ext cx="5367184" cy="276097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4" name="Google Shape;1364;p15"/>
          <p:cNvGrpSpPr/>
          <p:nvPr/>
        </p:nvGrpSpPr>
        <p:grpSpPr>
          <a:xfrm rot="2887043" flipH="1">
            <a:off x="8557360" y="4260524"/>
            <a:ext cx="5593957" cy="4828915"/>
            <a:chOff x="2695275" y="1049450"/>
            <a:chExt cx="1439175" cy="1242350"/>
          </a:xfrm>
        </p:grpSpPr>
        <p:sp>
          <p:nvSpPr>
            <p:cNvPr id="1365" name="Google Shape;1365;p15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15"/>
          <p:cNvGrpSpPr/>
          <p:nvPr/>
        </p:nvGrpSpPr>
        <p:grpSpPr>
          <a:xfrm rot="2159595">
            <a:off x="-96886" y="4502505"/>
            <a:ext cx="1832497" cy="2804648"/>
            <a:chOff x="1537100" y="2937075"/>
            <a:chExt cx="1374350" cy="2103450"/>
          </a:xfrm>
        </p:grpSpPr>
        <p:sp>
          <p:nvSpPr>
            <p:cNvPr id="1370" name="Google Shape;1370;p15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406" name="Google Shape;1406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-7658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883200" y="4685770"/>
            <a:ext cx="3104200" cy="277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3696174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40366" y="-1234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"/>
          <p:cNvSpPr txBox="1">
            <a:spLocks noGrp="1"/>
          </p:cNvSpPr>
          <p:nvPr>
            <p:ph type="title"/>
          </p:nvPr>
        </p:nvSpPr>
        <p:spPr>
          <a:xfrm>
            <a:off x="9543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11" name="Google Shape;1411;p15"/>
          <p:cNvSpPr txBox="1">
            <a:spLocks noGrp="1"/>
          </p:cNvSpPr>
          <p:nvPr>
            <p:ph type="title" idx="2" hasCustomPrompt="1"/>
          </p:nvPr>
        </p:nvSpPr>
        <p:spPr>
          <a:xfrm>
            <a:off x="47183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12" name="Google Shape;1412;p15"/>
          <p:cNvSpPr txBox="1">
            <a:spLocks noGrp="1"/>
          </p:cNvSpPr>
          <p:nvPr>
            <p:ph type="subTitle" idx="1"/>
          </p:nvPr>
        </p:nvSpPr>
        <p:spPr>
          <a:xfrm>
            <a:off x="9543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68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"/>
          <p:cNvSpPr/>
          <p:nvPr/>
        </p:nvSpPr>
        <p:spPr>
          <a:xfrm rot="6008301">
            <a:off x="2509330" y="-722599"/>
            <a:ext cx="7122703" cy="8662271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5" name="Google Shape;1415;p16"/>
          <p:cNvGrpSpPr/>
          <p:nvPr/>
        </p:nvGrpSpPr>
        <p:grpSpPr>
          <a:xfrm>
            <a:off x="9831547" y="3712802"/>
            <a:ext cx="1608872" cy="3223133"/>
            <a:chOff x="3238525" y="2739250"/>
            <a:chExt cx="1148975" cy="2301800"/>
          </a:xfrm>
        </p:grpSpPr>
        <p:sp>
          <p:nvSpPr>
            <p:cNvPr id="1416" name="Google Shape;1416;p16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5" name="Google Shape;1475;p16"/>
          <p:cNvGrpSpPr/>
          <p:nvPr/>
        </p:nvGrpSpPr>
        <p:grpSpPr>
          <a:xfrm flipH="1">
            <a:off x="349362" y="1"/>
            <a:ext cx="2105597" cy="3666764"/>
            <a:chOff x="7463325" y="0"/>
            <a:chExt cx="1579198" cy="2750073"/>
          </a:xfrm>
        </p:grpSpPr>
        <p:sp>
          <p:nvSpPr>
            <p:cNvPr id="1476" name="Google Shape;1476;p16"/>
            <p:cNvSpPr/>
            <p:nvPr/>
          </p:nvSpPr>
          <p:spPr>
            <a:xfrm>
              <a:off x="7526318" y="1409914"/>
              <a:ext cx="799739" cy="579784"/>
            </a:xfrm>
            <a:custGeom>
              <a:avLst/>
              <a:gdLst/>
              <a:ahLst/>
              <a:cxnLst/>
              <a:rect l="l" t="t" r="r" b="b"/>
              <a:pathLst>
                <a:path w="24986" h="18114" extrusionOk="0">
                  <a:moveTo>
                    <a:pt x="1" y="1"/>
                  </a:moveTo>
                  <a:lnTo>
                    <a:pt x="1" y="10075"/>
                  </a:lnTo>
                  <a:cubicBezTo>
                    <a:pt x="1" y="14478"/>
                    <a:pt x="3637" y="18114"/>
                    <a:pt x="8040" y="18114"/>
                  </a:cubicBezTo>
                  <a:lnTo>
                    <a:pt x="16913" y="18114"/>
                  </a:lnTo>
                  <a:cubicBezTo>
                    <a:pt x="21350" y="18114"/>
                    <a:pt x="24986" y="14478"/>
                    <a:pt x="24986" y="10075"/>
                  </a:cubicBezTo>
                  <a:lnTo>
                    <a:pt x="24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527425" y="1556200"/>
              <a:ext cx="799731" cy="55565"/>
            </a:xfrm>
            <a:custGeom>
              <a:avLst/>
              <a:gdLst/>
              <a:ahLst/>
              <a:cxnLst/>
              <a:rect l="l" t="t" r="r" b="b"/>
              <a:pathLst>
                <a:path w="28788" h="1736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35"/>
                  </a:cubicBezTo>
                  <a:cubicBezTo>
                    <a:pt x="1601" y="1435"/>
                    <a:pt x="2068" y="1735"/>
                    <a:pt x="2902" y="1735"/>
                  </a:cubicBezTo>
                  <a:cubicBezTo>
                    <a:pt x="3736" y="1735"/>
                    <a:pt x="4170" y="1502"/>
                    <a:pt x="4570" y="1235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35"/>
                  </a:cubicBezTo>
                  <a:cubicBezTo>
                    <a:pt x="7339" y="1435"/>
                    <a:pt x="7806" y="1735"/>
                    <a:pt x="8640" y="1735"/>
                  </a:cubicBezTo>
                  <a:cubicBezTo>
                    <a:pt x="9474" y="1735"/>
                    <a:pt x="9941" y="1502"/>
                    <a:pt x="10308" y="1235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35"/>
                  </a:cubicBezTo>
                  <a:cubicBezTo>
                    <a:pt x="13110" y="1435"/>
                    <a:pt x="13577" y="1735"/>
                    <a:pt x="14411" y="1735"/>
                  </a:cubicBezTo>
                  <a:cubicBezTo>
                    <a:pt x="15244" y="1735"/>
                    <a:pt x="15678" y="1502"/>
                    <a:pt x="16078" y="1235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35"/>
                  </a:cubicBezTo>
                  <a:cubicBezTo>
                    <a:pt x="18847" y="1435"/>
                    <a:pt x="19314" y="1735"/>
                    <a:pt x="20148" y="1735"/>
                  </a:cubicBezTo>
                  <a:cubicBezTo>
                    <a:pt x="20982" y="1735"/>
                    <a:pt x="21449" y="1502"/>
                    <a:pt x="21816" y="1235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35"/>
                  </a:cubicBezTo>
                  <a:cubicBezTo>
                    <a:pt x="24618" y="1435"/>
                    <a:pt x="25085" y="1735"/>
                    <a:pt x="25919" y="1735"/>
                  </a:cubicBezTo>
                  <a:cubicBezTo>
                    <a:pt x="26753" y="1735"/>
                    <a:pt x="27186" y="1435"/>
                    <a:pt x="27587" y="1235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34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268"/>
                    <a:pt x="23851" y="1"/>
                    <a:pt x="23017" y="1"/>
                  </a:cubicBezTo>
                  <a:cubicBezTo>
                    <a:pt x="22183" y="1"/>
                    <a:pt x="21749" y="234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268"/>
                    <a:pt x="18113" y="1"/>
                    <a:pt x="17279" y="1"/>
                  </a:cubicBezTo>
                  <a:cubicBezTo>
                    <a:pt x="16445" y="1"/>
                    <a:pt x="15978" y="234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268"/>
                    <a:pt x="12342" y="1"/>
                    <a:pt x="11508" y="1"/>
                  </a:cubicBezTo>
                  <a:cubicBezTo>
                    <a:pt x="10675" y="1"/>
                    <a:pt x="10241" y="234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268"/>
                    <a:pt x="6605" y="1"/>
                    <a:pt x="5771" y="1"/>
                  </a:cubicBezTo>
                  <a:cubicBezTo>
                    <a:pt x="4937" y="1"/>
                    <a:pt x="4470" y="234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268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7527425" y="1697129"/>
              <a:ext cx="799731" cy="56621"/>
            </a:xfrm>
            <a:custGeom>
              <a:avLst/>
              <a:gdLst/>
              <a:ahLst/>
              <a:cxnLst/>
              <a:rect l="l" t="t" r="r" b="b"/>
              <a:pathLst>
                <a:path w="28788" h="1769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68"/>
                  </a:cubicBezTo>
                  <a:cubicBezTo>
                    <a:pt x="1601" y="1469"/>
                    <a:pt x="2068" y="1769"/>
                    <a:pt x="2902" y="1769"/>
                  </a:cubicBezTo>
                  <a:cubicBezTo>
                    <a:pt x="3736" y="1769"/>
                    <a:pt x="4170" y="1502"/>
                    <a:pt x="4570" y="1268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68"/>
                  </a:cubicBezTo>
                  <a:cubicBezTo>
                    <a:pt x="7339" y="1469"/>
                    <a:pt x="7806" y="1769"/>
                    <a:pt x="8640" y="1769"/>
                  </a:cubicBezTo>
                  <a:cubicBezTo>
                    <a:pt x="9474" y="1769"/>
                    <a:pt x="9941" y="1502"/>
                    <a:pt x="10308" y="1268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68"/>
                  </a:cubicBezTo>
                  <a:cubicBezTo>
                    <a:pt x="13110" y="1469"/>
                    <a:pt x="13577" y="1769"/>
                    <a:pt x="14411" y="1769"/>
                  </a:cubicBezTo>
                  <a:cubicBezTo>
                    <a:pt x="15244" y="1769"/>
                    <a:pt x="15678" y="1502"/>
                    <a:pt x="16078" y="1268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68"/>
                  </a:cubicBezTo>
                  <a:cubicBezTo>
                    <a:pt x="18847" y="1469"/>
                    <a:pt x="19314" y="1769"/>
                    <a:pt x="20148" y="1769"/>
                  </a:cubicBezTo>
                  <a:cubicBezTo>
                    <a:pt x="20982" y="1769"/>
                    <a:pt x="21449" y="1502"/>
                    <a:pt x="21816" y="1268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68"/>
                  </a:cubicBezTo>
                  <a:cubicBezTo>
                    <a:pt x="24618" y="1469"/>
                    <a:pt x="25085" y="1769"/>
                    <a:pt x="25919" y="1769"/>
                  </a:cubicBezTo>
                  <a:cubicBezTo>
                    <a:pt x="26753" y="1769"/>
                    <a:pt x="27186" y="1502"/>
                    <a:pt x="27587" y="1268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68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301"/>
                    <a:pt x="23851" y="1"/>
                    <a:pt x="23017" y="1"/>
                  </a:cubicBezTo>
                  <a:cubicBezTo>
                    <a:pt x="22183" y="1"/>
                    <a:pt x="21749" y="268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301"/>
                    <a:pt x="18113" y="1"/>
                    <a:pt x="17279" y="1"/>
                  </a:cubicBezTo>
                  <a:cubicBezTo>
                    <a:pt x="16445" y="1"/>
                    <a:pt x="15978" y="268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301"/>
                    <a:pt x="12342" y="1"/>
                    <a:pt x="11508" y="1"/>
                  </a:cubicBezTo>
                  <a:cubicBezTo>
                    <a:pt x="10675" y="1"/>
                    <a:pt x="10241" y="268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301"/>
                    <a:pt x="6605" y="1"/>
                    <a:pt x="5771" y="1"/>
                  </a:cubicBezTo>
                  <a:cubicBezTo>
                    <a:pt x="4937" y="1"/>
                    <a:pt x="4470" y="268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301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7884014" y="1409914"/>
              <a:ext cx="439911" cy="579784"/>
            </a:xfrm>
            <a:custGeom>
              <a:avLst/>
              <a:gdLst/>
              <a:ahLst/>
              <a:cxnLst/>
              <a:rect l="l" t="t" r="r" b="b"/>
              <a:pathLst>
                <a:path w="13744" h="18114" extrusionOk="0">
                  <a:moveTo>
                    <a:pt x="8040" y="1"/>
                  </a:moveTo>
                  <a:lnTo>
                    <a:pt x="8040" y="10075"/>
                  </a:lnTo>
                  <a:cubicBezTo>
                    <a:pt x="8040" y="14478"/>
                    <a:pt x="4404" y="18114"/>
                    <a:pt x="1" y="18114"/>
                  </a:cubicBezTo>
                  <a:lnTo>
                    <a:pt x="5705" y="18114"/>
                  </a:lnTo>
                  <a:cubicBezTo>
                    <a:pt x="10108" y="18114"/>
                    <a:pt x="13744" y="14478"/>
                    <a:pt x="13744" y="10075"/>
                  </a:cubicBezTo>
                  <a:lnTo>
                    <a:pt x="13744" y="1"/>
                  </a:lnTo>
                  <a:close/>
                </a:path>
              </a:pathLst>
            </a:custGeom>
            <a:solidFill>
              <a:srgbClr val="F2B6B6">
                <a:alpha val="7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7463325" y="1360813"/>
              <a:ext cx="922520" cy="96119"/>
            </a:xfrm>
            <a:custGeom>
              <a:avLst/>
              <a:gdLst/>
              <a:ahLst/>
              <a:cxnLst/>
              <a:rect l="l" t="t" r="r" b="b"/>
              <a:pathLst>
                <a:path w="28822" h="3003" extrusionOk="0">
                  <a:moveTo>
                    <a:pt x="1" y="0"/>
                  </a:moveTo>
                  <a:lnTo>
                    <a:pt x="1" y="3002"/>
                  </a:lnTo>
                  <a:lnTo>
                    <a:pt x="28822" y="3002"/>
                  </a:lnTo>
                  <a:lnTo>
                    <a:pt x="28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7500711" y="236095"/>
              <a:ext cx="838148" cy="1758204"/>
            </a:xfrm>
            <a:custGeom>
              <a:avLst/>
              <a:gdLst/>
              <a:ahLst/>
              <a:cxnLst/>
              <a:rect l="l" t="t" r="r" b="b"/>
              <a:pathLst>
                <a:path w="26186" h="54931" extrusionOk="0">
                  <a:moveTo>
                    <a:pt x="13610" y="1948"/>
                  </a:moveTo>
                  <a:lnTo>
                    <a:pt x="13610" y="4383"/>
                  </a:lnTo>
                  <a:lnTo>
                    <a:pt x="13610" y="14257"/>
                  </a:lnTo>
                  <a:lnTo>
                    <a:pt x="13610" y="26132"/>
                  </a:lnTo>
                  <a:lnTo>
                    <a:pt x="13610" y="36473"/>
                  </a:lnTo>
                  <a:lnTo>
                    <a:pt x="13610" y="39842"/>
                  </a:lnTo>
                  <a:cubicBezTo>
                    <a:pt x="13610" y="40309"/>
                    <a:pt x="13543" y="40842"/>
                    <a:pt x="13610" y="41309"/>
                  </a:cubicBezTo>
                  <a:lnTo>
                    <a:pt x="768" y="41309"/>
                  </a:lnTo>
                  <a:cubicBezTo>
                    <a:pt x="1135" y="40142"/>
                    <a:pt x="1535" y="38841"/>
                    <a:pt x="1968" y="37607"/>
                  </a:cubicBezTo>
                  <a:cubicBezTo>
                    <a:pt x="3036" y="34304"/>
                    <a:pt x="4103" y="31002"/>
                    <a:pt x="5171" y="27733"/>
                  </a:cubicBezTo>
                  <a:lnTo>
                    <a:pt x="9040" y="15824"/>
                  </a:lnTo>
                  <a:cubicBezTo>
                    <a:pt x="10174" y="12389"/>
                    <a:pt x="11308" y="8953"/>
                    <a:pt x="12443" y="5484"/>
                  </a:cubicBezTo>
                  <a:cubicBezTo>
                    <a:pt x="12810" y="4383"/>
                    <a:pt x="13176" y="3249"/>
                    <a:pt x="13543" y="2081"/>
                  </a:cubicBezTo>
                  <a:cubicBezTo>
                    <a:pt x="13543" y="2048"/>
                    <a:pt x="13610" y="1981"/>
                    <a:pt x="13610" y="1948"/>
                  </a:cubicBezTo>
                  <a:close/>
                  <a:moveTo>
                    <a:pt x="14110" y="2181"/>
                  </a:moveTo>
                  <a:cubicBezTo>
                    <a:pt x="14311" y="2949"/>
                    <a:pt x="14511" y="3749"/>
                    <a:pt x="14778" y="4550"/>
                  </a:cubicBezTo>
                  <a:lnTo>
                    <a:pt x="17646" y="14423"/>
                  </a:lnTo>
                  <a:lnTo>
                    <a:pt x="21149" y="26432"/>
                  </a:lnTo>
                  <a:cubicBezTo>
                    <a:pt x="22150" y="29901"/>
                    <a:pt x="23150" y="33304"/>
                    <a:pt x="24151" y="36773"/>
                  </a:cubicBezTo>
                  <a:cubicBezTo>
                    <a:pt x="24485" y="37907"/>
                    <a:pt x="24818" y="39074"/>
                    <a:pt x="25152" y="40175"/>
                  </a:cubicBezTo>
                  <a:cubicBezTo>
                    <a:pt x="25218" y="40475"/>
                    <a:pt x="25452" y="41009"/>
                    <a:pt x="25552" y="41409"/>
                  </a:cubicBezTo>
                  <a:lnTo>
                    <a:pt x="14110" y="41409"/>
                  </a:lnTo>
                  <a:lnTo>
                    <a:pt x="14110" y="37573"/>
                  </a:lnTo>
                  <a:lnTo>
                    <a:pt x="14110" y="27666"/>
                  </a:lnTo>
                  <a:lnTo>
                    <a:pt x="14110" y="15791"/>
                  </a:lnTo>
                  <a:lnTo>
                    <a:pt x="14110" y="5450"/>
                  </a:lnTo>
                  <a:lnTo>
                    <a:pt x="14110" y="2181"/>
                  </a:lnTo>
                  <a:close/>
                  <a:moveTo>
                    <a:pt x="25385" y="41910"/>
                  </a:moveTo>
                  <a:cubicBezTo>
                    <a:pt x="23484" y="45579"/>
                    <a:pt x="21549" y="49248"/>
                    <a:pt x="19681" y="52918"/>
                  </a:cubicBezTo>
                  <a:cubicBezTo>
                    <a:pt x="19481" y="53285"/>
                    <a:pt x="19314" y="53652"/>
                    <a:pt x="19114" y="53985"/>
                  </a:cubicBezTo>
                  <a:cubicBezTo>
                    <a:pt x="17646" y="50416"/>
                    <a:pt x="16179" y="46780"/>
                    <a:pt x="14711" y="43177"/>
                  </a:cubicBezTo>
                  <a:cubicBezTo>
                    <a:pt x="14544" y="42777"/>
                    <a:pt x="14377" y="42343"/>
                    <a:pt x="14211" y="41910"/>
                  </a:cubicBezTo>
                  <a:close/>
                  <a:moveTo>
                    <a:pt x="13377" y="41910"/>
                  </a:moveTo>
                  <a:cubicBezTo>
                    <a:pt x="11709" y="45579"/>
                    <a:pt x="10008" y="49248"/>
                    <a:pt x="8306" y="52918"/>
                  </a:cubicBezTo>
                  <a:cubicBezTo>
                    <a:pt x="8140" y="53285"/>
                    <a:pt x="7939" y="53652"/>
                    <a:pt x="7773" y="54085"/>
                  </a:cubicBezTo>
                  <a:cubicBezTo>
                    <a:pt x="5671" y="50449"/>
                    <a:pt x="3603" y="46813"/>
                    <a:pt x="1501" y="43144"/>
                  </a:cubicBezTo>
                  <a:cubicBezTo>
                    <a:pt x="1235" y="42744"/>
                    <a:pt x="1034" y="42310"/>
                    <a:pt x="801" y="41910"/>
                  </a:cubicBezTo>
                  <a:close/>
                  <a:moveTo>
                    <a:pt x="13798" y="0"/>
                  </a:moveTo>
                  <a:cubicBezTo>
                    <a:pt x="13760" y="0"/>
                    <a:pt x="13722" y="17"/>
                    <a:pt x="13677" y="47"/>
                  </a:cubicBezTo>
                  <a:cubicBezTo>
                    <a:pt x="13610" y="80"/>
                    <a:pt x="13543" y="113"/>
                    <a:pt x="13510" y="180"/>
                  </a:cubicBezTo>
                  <a:cubicBezTo>
                    <a:pt x="13043" y="1581"/>
                    <a:pt x="12643" y="2949"/>
                    <a:pt x="12176" y="4316"/>
                  </a:cubicBezTo>
                  <a:cubicBezTo>
                    <a:pt x="11108" y="7619"/>
                    <a:pt x="10041" y="10921"/>
                    <a:pt x="8973" y="14190"/>
                  </a:cubicBezTo>
                  <a:lnTo>
                    <a:pt x="5104" y="26099"/>
                  </a:lnTo>
                  <a:cubicBezTo>
                    <a:pt x="3970" y="29534"/>
                    <a:pt x="2836" y="32970"/>
                    <a:pt x="1702" y="36439"/>
                  </a:cubicBezTo>
                  <a:cubicBezTo>
                    <a:pt x="1335" y="37540"/>
                    <a:pt x="968" y="38674"/>
                    <a:pt x="601" y="39842"/>
                  </a:cubicBezTo>
                  <a:cubicBezTo>
                    <a:pt x="434" y="40342"/>
                    <a:pt x="167" y="40942"/>
                    <a:pt x="34" y="41476"/>
                  </a:cubicBezTo>
                  <a:cubicBezTo>
                    <a:pt x="34" y="41510"/>
                    <a:pt x="34" y="41510"/>
                    <a:pt x="0" y="41543"/>
                  </a:cubicBezTo>
                  <a:lnTo>
                    <a:pt x="0" y="41676"/>
                  </a:lnTo>
                  <a:lnTo>
                    <a:pt x="0" y="41710"/>
                  </a:lnTo>
                  <a:cubicBezTo>
                    <a:pt x="0" y="41776"/>
                    <a:pt x="34" y="41810"/>
                    <a:pt x="34" y="41843"/>
                  </a:cubicBezTo>
                  <a:cubicBezTo>
                    <a:pt x="2202" y="45646"/>
                    <a:pt x="4370" y="49415"/>
                    <a:pt x="6538" y="53185"/>
                  </a:cubicBezTo>
                  <a:cubicBezTo>
                    <a:pt x="6839" y="53718"/>
                    <a:pt x="7139" y="54219"/>
                    <a:pt x="7472" y="54786"/>
                  </a:cubicBezTo>
                  <a:cubicBezTo>
                    <a:pt x="7506" y="54869"/>
                    <a:pt x="7597" y="54911"/>
                    <a:pt x="7693" y="54911"/>
                  </a:cubicBezTo>
                  <a:cubicBezTo>
                    <a:pt x="7789" y="54911"/>
                    <a:pt x="7889" y="54869"/>
                    <a:pt x="7939" y="54786"/>
                  </a:cubicBezTo>
                  <a:cubicBezTo>
                    <a:pt x="9674" y="50983"/>
                    <a:pt x="11442" y="47180"/>
                    <a:pt x="13210" y="43378"/>
                  </a:cubicBezTo>
                  <a:cubicBezTo>
                    <a:pt x="13377" y="43011"/>
                    <a:pt x="13543" y="42677"/>
                    <a:pt x="13710" y="42310"/>
                  </a:cubicBezTo>
                  <a:cubicBezTo>
                    <a:pt x="15178" y="45879"/>
                    <a:pt x="16646" y="49482"/>
                    <a:pt x="18113" y="53118"/>
                  </a:cubicBezTo>
                  <a:cubicBezTo>
                    <a:pt x="18314" y="53652"/>
                    <a:pt x="18514" y="54185"/>
                    <a:pt x="18781" y="54719"/>
                  </a:cubicBezTo>
                  <a:cubicBezTo>
                    <a:pt x="18819" y="54852"/>
                    <a:pt x="18932" y="54931"/>
                    <a:pt x="19036" y="54931"/>
                  </a:cubicBezTo>
                  <a:cubicBezTo>
                    <a:pt x="19114" y="54931"/>
                    <a:pt x="19185" y="54886"/>
                    <a:pt x="19214" y="54786"/>
                  </a:cubicBezTo>
                  <a:cubicBezTo>
                    <a:pt x="21182" y="50983"/>
                    <a:pt x="23150" y="47214"/>
                    <a:pt x="25118" y="43444"/>
                  </a:cubicBezTo>
                  <a:cubicBezTo>
                    <a:pt x="25352" y="42944"/>
                    <a:pt x="25652" y="42377"/>
                    <a:pt x="25886" y="41876"/>
                  </a:cubicBezTo>
                  <a:cubicBezTo>
                    <a:pt x="26052" y="41843"/>
                    <a:pt x="26186" y="41743"/>
                    <a:pt x="26119" y="41576"/>
                  </a:cubicBezTo>
                  <a:cubicBezTo>
                    <a:pt x="25685" y="40175"/>
                    <a:pt x="25319" y="38974"/>
                    <a:pt x="24885" y="37607"/>
                  </a:cubicBezTo>
                  <a:lnTo>
                    <a:pt x="22016" y="27733"/>
                  </a:lnTo>
                  <a:lnTo>
                    <a:pt x="18514" y="15724"/>
                  </a:lnTo>
                  <a:cubicBezTo>
                    <a:pt x="17513" y="12255"/>
                    <a:pt x="16512" y="8819"/>
                    <a:pt x="15511" y="5384"/>
                  </a:cubicBezTo>
                  <a:cubicBezTo>
                    <a:pt x="15178" y="4250"/>
                    <a:pt x="14844" y="3082"/>
                    <a:pt x="14511" y="1948"/>
                  </a:cubicBezTo>
                  <a:cubicBezTo>
                    <a:pt x="14344" y="1414"/>
                    <a:pt x="14211" y="814"/>
                    <a:pt x="14044" y="313"/>
                  </a:cubicBezTo>
                  <a:cubicBezTo>
                    <a:pt x="14044" y="280"/>
                    <a:pt x="14044" y="280"/>
                    <a:pt x="14010" y="247"/>
                  </a:cubicBezTo>
                  <a:cubicBezTo>
                    <a:pt x="14010" y="213"/>
                    <a:pt x="14010" y="213"/>
                    <a:pt x="13977" y="147"/>
                  </a:cubicBezTo>
                  <a:lnTo>
                    <a:pt x="13977" y="113"/>
                  </a:lnTo>
                  <a:lnTo>
                    <a:pt x="13944" y="80"/>
                  </a:lnTo>
                  <a:cubicBezTo>
                    <a:pt x="13889" y="25"/>
                    <a:pt x="13844" y="0"/>
                    <a:pt x="13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7918199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68"/>
                  </a:cubicBezTo>
                  <a:cubicBezTo>
                    <a:pt x="0" y="1168"/>
                    <a:pt x="334" y="1501"/>
                    <a:pt x="767" y="1501"/>
                  </a:cubicBezTo>
                  <a:cubicBezTo>
                    <a:pt x="1168" y="1501"/>
                    <a:pt x="1501" y="1168"/>
                    <a:pt x="1501" y="768"/>
                  </a:cubicBezTo>
                  <a:cubicBezTo>
                    <a:pt x="1501" y="334"/>
                    <a:pt x="1168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8302558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34" y="0"/>
                    <a:pt x="1" y="334"/>
                    <a:pt x="1" y="768"/>
                  </a:cubicBezTo>
                  <a:cubicBezTo>
                    <a:pt x="1" y="1168"/>
                    <a:pt x="334" y="1501"/>
                    <a:pt x="768" y="1501"/>
                  </a:cubicBezTo>
                  <a:cubicBezTo>
                    <a:pt x="1168" y="1501"/>
                    <a:pt x="1502" y="1168"/>
                    <a:pt x="1502" y="768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7725987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8086884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34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34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7902162" y="194868"/>
              <a:ext cx="83316" cy="82227"/>
            </a:xfrm>
            <a:custGeom>
              <a:avLst/>
              <a:gdLst/>
              <a:ahLst/>
              <a:cxnLst/>
              <a:rect l="l" t="t" r="r" b="b"/>
              <a:pathLst>
                <a:path w="2603" h="2569" extrusionOk="0">
                  <a:moveTo>
                    <a:pt x="1302" y="0"/>
                  </a:moveTo>
                  <a:cubicBezTo>
                    <a:pt x="601" y="0"/>
                    <a:pt x="1" y="567"/>
                    <a:pt x="1" y="1268"/>
                  </a:cubicBezTo>
                  <a:cubicBezTo>
                    <a:pt x="1" y="2002"/>
                    <a:pt x="601" y="2569"/>
                    <a:pt x="1302" y="2569"/>
                  </a:cubicBezTo>
                  <a:cubicBezTo>
                    <a:pt x="2002" y="2569"/>
                    <a:pt x="2603" y="2002"/>
                    <a:pt x="2603" y="1268"/>
                  </a:cubicBezTo>
                  <a:cubicBezTo>
                    <a:pt x="2603" y="567"/>
                    <a:pt x="2002" y="0"/>
                    <a:pt x="1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7936860" y="0"/>
              <a:ext cx="16580" cy="243449"/>
            </a:xfrm>
            <a:custGeom>
              <a:avLst/>
              <a:gdLst/>
              <a:ahLst/>
              <a:cxnLst/>
              <a:rect l="l" t="t" r="r" b="b"/>
              <a:pathLst>
                <a:path w="518" h="7606" extrusionOk="0">
                  <a:moveTo>
                    <a:pt x="268" y="1"/>
                  </a:moveTo>
                  <a:cubicBezTo>
                    <a:pt x="143" y="1"/>
                    <a:pt x="17" y="84"/>
                    <a:pt x="17" y="251"/>
                  </a:cubicBezTo>
                  <a:lnTo>
                    <a:pt x="17" y="6489"/>
                  </a:lnTo>
                  <a:lnTo>
                    <a:pt x="17" y="7356"/>
                  </a:lnTo>
                  <a:cubicBezTo>
                    <a:pt x="1" y="7523"/>
                    <a:pt x="126" y="7606"/>
                    <a:pt x="255" y="7606"/>
                  </a:cubicBezTo>
                  <a:cubicBezTo>
                    <a:pt x="384" y="7606"/>
                    <a:pt x="518" y="7523"/>
                    <a:pt x="518" y="7356"/>
                  </a:cubicBezTo>
                  <a:lnTo>
                    <a:pt x="518" y="1118"/>
                  </a:lnTo>
                  <a:lnTo>
                    <a:pt x="518" y="251"/>
                  </a:lnTo>
                  <a:cubicBezTo>
                    <a:pt x="518" y="84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8179773" y="2273665"/>
              <a:ext cx="391868" cy="303623"/>
            </a:xfrm>
            <a:custGeom>
              <a:avLst/>
              <a:gdLst/>
              <a:ahLst/>
              <a:cxnLst/>
              <a:rect l="l" t="t" r="r" b="b"/>
              <a:pathLst>
                <a:path w="12243" h="9486" extrusionOk="0">
                  <a:moveTo>
                    <a:pt x="8563" y="0"/>
                  </a:moveTo>
                  <a:cubicBezTo>
                    <a:pt x="7159" y="0"/>
                    <a:pt x="5454" y="616"/>
                    <a:pt x="3903" y="1803"/>
                  </a:cubicBezTo>
                  <a:cubicBezTo>
                    <a:pt x="1201" y="3838"/>
                    <a:pt x="1" y="6840"/>
                    <a:pt x="1268" y="8474"/>
                  </a:cubicBezTo>
                  <a:cubicBezTo>
                    <a:pt x="1792" y="9154"/>
                    <a:pt x="2665" y="9485"/>
                    <a:pt x="3703" y="9485"/>
                  </a:cubicBezTo>
                  <a:cubicBezTo>
                    <a:pt x="5110" y="9485"/>
                    <a:pt x="6819" y="8878"/>
                    <a:pt x="8373" y="7707"/>
                  </a:cubicBezTo>
                  <a:cubicBezTo>
                    <a:pt x="11075" y="5672"/>
                    <a:pt x="12243" y="2670"/>
                    <a:pt x="11008" y="1036"/>
                  </a:cubicBezTo>
                  <a:cubicBezTo>
                    <a:pt x="10483" y="339"/>
                    <a:pt x="9606" y="0"/>
                    <a:pt x="8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8493681" y="2504319"/>
              <a:ext cx="155909" cy="245754"/>
            </a:xfrm>
            <a:custGeom>
              <a:avLst/>
              <a:gdLst/>
              <a:ahLst/>
              <a:cxnLst/>
              <a:rect l="l" t="t" r="r" b="b"/>
              <a:pathLst>
                <a:path w="4871" h="7678" extrusionOk="0">
                  <a:moveTo>
                    <a:pt x="2194" y="0"/>
                  </a:moveTo>
                  <a:cubicBezTo>
                    <a:pt x="2186" y="0"/>
                    <a:pt x="2177" y="1"/>
                    <a:pt x="2169" y="1"/>
                  </a:cubicBezTo>
                  <a:cubicBezTo>
                    <a:pt x="1468" y="101"/>
                    <a:pt x="1" y="1902"/>
                    <a:pt x="134" y="4004"/>
                  </a:cubicBezTo>
                  <a:cubicBezTo>
                    <a:pt x="231" y="6045"/>
                    <a:pt x="1367" y="7677"/>
                    <a:pt x="2594" y="7677"/>
                  </a:cubicBezTo>
                  <a:cubicBezTo>
                    <a:pt x="2630" y="7677"/>
                    <a:pt x="2666" y="7676"/>
                    <a:pt x="2703" y="7673"/>
                  </a:cubicBezTo>
                  <a:cubicBezTo>
                    <a:pt x="3970" y="7606"/>
                    <a:pt x="4871" y="5805"/>
                    <a:pt x="4771" y="3670"/>
                  </a:cubicBezTo>
                  <a:cubicBezTo>
                    <a:pt x="4573" y="1558"/>
                    <a:pt x="3003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8647450" y="2202702"/>
              <a:ext cx="225301" cy="286883"/>
            </a:xfrm>
            <a:custGeom>
              <a:avLst/>
              <a:gdLst/>
              <a:ahLst/>
              <a:cxnLst/>
              <a:rect l="l" t="t" r="r" b="b"/>
              <a:pathLst>
                <a:path w="7039" h="8963" extrusionOk="0">
                  <a:moveTo>
                    <a:pt x="2281" y="1"/>
                  </a:moveTo>
                  <a:cubicBezTo>
                    <a:pt x="2163" y="1"/>
                    <a:pt x="2058" y="17"/>
                    <a:pt x="1968" y="51"/>
                  </a:cubicBezTo>
                  <a:cubicBezTo>
                    <a:pt x="1134" y="351"/>
                    <a:pt x="0" y="2986"/>
                    <a:pt x="867" y="5388"/>
                  </a:cubicBezTo>
                  <a:cubicBezTo>
                    <a:pt x="1590" y="7525"/>
                    <a:pt x="3137" y="8963"/>
                    <a:pt x="4471" y="8963"/>
                  </a:cubicBezTo>
                  <a:cubicBezTo>
                    <a:pt x="4677" y="8963"/>
                    <a:pt x="4878" y="8928"/>
                    <a:pt x="5070" y="8857"/>
                  </a:cubicBezTo>
                  <a:cubicBezTo>
                    <a:pt x="6538" y="8323"/>
                    <a:pt x="7038" y="5921"/>
                    <a:pt x="6171" y="3520"/>
                  </a:cubicBezTo>
                  <a:cubicBezTo>
                    <a:pt x="5390" y="1328"/>
                    <a:pt x="3340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8767034" y="1946986"/>
              <a:ext cx="275489" cy="251259"/>
            </a:xfrm>
            <a:custGeom>
              <a:avLst/>
              <a:gdLst/>
              <a:ahLst/>
              <a:cxnLst/>
              <a:rect l="l" t="t" r="r" b="b"/>
              <a:pathLst>
                <a:path w="8607" h="7850" extrusionOk="0">
                  <a:moveTo>
                    <a:pt x="2524" y="1"/>
                  </a:moveTo>
                  <a:cubicBezTo>
                    <a:pt x="1977" y="1"/>
                    <a:pt x="1495" y="161"/>
                    <a:pt x="1134" y="501"/>
                  </a:cubicBezTo>
                  <a:cubicBezTo>
                    <a:pt x="0" y="1535"/>
                    <a:pt x="500" y="3937"/>
                    <a:pt x="2235" y="5805"/>
                  </a:cubicBezTo>
                  <a:cubicBezTo>
                    <a:pt x="3449" y="7110"/>
                    <a:pt x="4931" y="7850"/>
                    <a:pt x="6108" y="7850"/>
                  </a:cubicBezTo>
                  <a:cubicBezTo>
                    <a:pt x="6644" y="7850"/>
                    <a:pt x="7117" y="7696"/>
                    <a:pt x="7472" y="7372"/>
                  </a:cubicBezTo>
                  <a:cubicBezTo>
                    <a:pt x="8606" y="6305"/>
                    <a:pt x="8106" y="3937"/>
                    <a:pt x="6371" y="2035"/>
                  </a:cubicBezTo>
                  <a:cubicBezTo>
                    <a:pt x="5166" y="739"/>
                    <a:pt x="3697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476588" y="1985108"/>
              <a:ext cx="199695" cy="172969"/>
            </a:xfrm>
            <a:custGeom>
              <a:avLst/>
              <a:gdLst/>
              <a:ahLst/>
              <a:cxnLst/>
              <a:rect l="l" t="t" r="r" b="b"/>
              <a:pathLst>
                <a:path w="6239" h="5404" extrusionOk="0">
                  <a:moveTo>
                    <a:pt x="4675" y="1"/>
                  </a:moveTo>
                  <a:cubicBezTo>
                    <a:pt x="3837" y="1"/>
                    <a:pt x="2713" y="308"/>
                    <a:pt x="1869" y="1111"/>
                  </a:cubicBezTo>
                  <a:cubicBezTo>
                    <a:pt x="501" y="2345"/>
                    <a:pt x="1" y="4113"/>
                    <a:pt x="735" y="4947"/>
                  </a:cubicBezTo>
                  <a:cubicBezTo>
                    <a:pt x="1030" y="5255"/>
                    <a:pt x="1452" y="5403"/>
                    <a:pt x="1938" y="5403"/>
                  </a:cubicBezTo>
                  <a:cubicBezTo>
                    <a:pt x="2769" y="5403"/>
                    <a:pt x="3787" y="4968"/>
                    <a:pt x="4671" y="4147"/>
                  </a:cubicBezTo>
                  <a:cubicBezTo>
                    <a:pt x="6072" y="2846"/>
                    <a:pt x="6239" y="811"/>
                    <a:pt x="5772" y="310"/>
                  </a:cubicBezTo>
                  <a:cubicBezTo>
                    <a:pt x="5606" y="119"/>
                    <a:pt x="5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556674" y="724258"/>
              <a:ext cx="247738" cy="147587"/>
            </a:xfrm>
            <a:custGeom>
              <a:avLst/>
              <a:gdLst/>
              <a:ahLst/>
              <a:cxnLst/>
              <a:rect l="l" t="t" r="r" b="b"/>
              <a:pathLst>
                <a:path w="7740" h="4611" extrusionOk="0">
                  <a:moveTo>
                    <a:pt x="4270" y="1"/>
                  </a:moveTo>
                  <a:cubicBezTo>
                    <a:pt x="4042" y="1"/>
                    <a:pt x="3808" y="13"/>
                    <a:pt x="3570" y="40"/>
                  </a:cubicBezTo>
                  <a:cubicBezTo>
                    <a:pt x="1502" y="307"/>
                    <a:pt x="1" y="1974"/>
                    <a:pt x="67" y="2742"/>
                  </a:cubicBezTo>
                  <a:cubicBezTo>
                    <a:pt x="189" y="3412"/>
                    <a:pt x="1730" y="4610"/>
                    <a:pt x="3571" y="4610"/>
                  </a:cubicBezTo>
                  <a:cubicBezTo>
                    <a:pt x="3746" y="4610"/>
                    <a:pt x="3924" y="4600"/>
                    <a:pt x="4104" y="4576"/>
                  </a:cubicBezTo>
                  <a:cubicBezTo>
                    <a:pt x="6205" y="4343"/>
                    <a:pt x="7740" y="3142"/>
                    <a:pt x="7606" y="1874"/>
                  </a:cubicBezTo>
                  <a:cubicBezTo>
                    <a:pt x="7458" y="780"/>
                    <a:pt x="6052" y="1"/>
                    <a:pt x="4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473388" y="1006222"/>
              <a:ext cx="106809" cy="156133"/>
            </a:xfrm>
            <a:custGeom>
              <a:avLst/>
              <a:gdLst/>
              <a:ahLst/>
              <a:cxnLst/>
              <a:rect l="l" t="t" r="r" b="b"/>
              <a:pathLst>
                <a:path w="3337" h="4878" extrusionOk="0">
                  <a:moveTo>
                    <a:pt x="1958" y="0"/>
                  </a:moveTo>
                  <a:cubicBezTo>
                    <a:pt x="1494" y="0"/>
                    <a:pt x="396" y="948"/>
                    <a:pt x="234" y="2239"/>
                  </a:cubicBezTo>
                  <a:cubicBezTo>
                    <a:pt x="1" y="3573"/>
                    <a:pt x="568" y="4774"/>
                    <a:pt x="1335" y="4874"/>
                  </a:cubicBezTo>
                  <a:cubicBezTo>
                    <a:pt x="1360" y="4876"/>
                    <a:pt x="1386" y="4877"/>
                    <a:pt x="1411" y="4877"/>
                  </a:cubicBezTo>
                  <a:cubicBezTo>
                    <a:pt x="2188" y="4877"/>
                    <a:pt x="2975" y="3898"/>
                    <a:pt x="3136" y="2606"/>
                  </a:cubicBezTo>
                  <a:cubicBezTo>
                    <a:pt x="3337" y="1271"/>
                    <a:pt x="2503" y="70"/>
                    <a:pt x="2002" y="4"/>
                  </a:cubicBezTo>
                  <a:cubicBezTo>
                    <a:pt x="1988" y="2"/>
                    <a:pt x="1973" y="0"/>
                    <a:pt x="1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723247" y="1058588"/>
              <a:ext cx="242393" cy="154948"/>
            </a:xfrm>
            <a:custGeom>
              <a:avLst/>
              <a:gdLst/>
              <a:ahLst/>
              <a:cxnLst/>
              <a:rect l="l" t="t" r="r" b="b"/>
              <a:pathLst>
                <a:path w="7573" h="4841" extrusionOk="0">
                  <a:moveTo>
                    <a:pt x="2626" y="1"/>
                  </a:moveTo>
                  <a:cubicBezTo>
                    <a:pt x="1582" y="1"/>
                    <a:pt x="740" y="377"/>
                    <a:pt x="467" y="1070"/>
                  </a:cubicBezTo>
                  <a:cubicBezTo>
                    <a:pt x="0" y="2204"/>
                    <a:pt x="1135" y="3672"/>
                    <a:pt x="2969" y="4439"/>
                  </a:cubicBezTo>
                  <a:cubicBezTo>
                    <a:pt x="3649" y="4710"/>
                    <a:pt x="4333" y="4840"/>
                    <a:pt x="4947" y="4840"/>
                  </a:cubicBezTo>
                  <a:cubicBezTo>
                    <a:pt x="5991" y="4840"/>
                    <a:pt x="6832" y="4465"/>
                    <a:pt x="7105" y="3772"/>
                  </a:cubicBezTo>
                  <a:cubicBezTo>
                    <a:pt x="7572" y="2637"/>
                    <a:pt x="6438" y="1136"/>
                    <a:pt x="4604" y="403"/>
                  </a:cubicBezTo>
                  <a:cubicBezTo>
                    <a:pt x="3924" y="131"/>
                    <a:pt x="3240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8741395" y="1294459"/>
              <a:ext cx="136704" cy="127838"/>
            </a:xfrm>
            <a:custGeom>
              <a:avLst/>
              <a:gdLst/>
              <a:ahLst/>
              <a:cxnLst/>
              <a:rect l="l" t="t" r="r" b="b"/>
              <a:pathLst>
                <a:path w="4271" h="3994" extrusionOk="0">
                  <a:moveTo>
                    <a:pt x="1022" y="0"/>
                  </a:moveTo>
                  <a:cubicBezTo>
                    <a:pt x="725" y="0"/>
                    <a:pt x="487" y="63"/>
                    <a:pt x="367" y="172"/>
                  </a:cubicBezTo>
                  <a:cubicBezTo>
                    <a:pt x="0" y="439"/>
                    <a:pt x="0" y="1940"/>
                    <a:pt x="934" y="2941"/>
                  </a:cubicBezTo>
                  <a:cubicBezTo>
                    <a:pt x="1593" y="3622"/>
                    <a:pt x="2359" y="3994"/>
                    <a:pt x="2971" y="3994"/>
                  </a:cubicBezTo>
                  <a:cubicBezTo>
                    <a:pt x="3258" y="3994"/>
                    <a:pt x="3511" y="3912"/>
                    <a:pt x="3703" y="3741"/>
                  </a:cubicBezTo>
                  <a:cubicBezTo>
                    <a:pt x="4270" y="3207"/>
                    <a:pt x="4037" y="1940"/>
                    <a:pt x="3103" y="939"/>
                  </a:cubicBezTo>
                  <a:cubicBezTo>
                    <a:pt x="2497" y="266"/>
                    <a:pt x="1634" y="0"/>
                    <a:pt x="1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8446692" y="1325155"/>
              <a:ext cx="127102" cy="140257"/>
            </a:xfrm>
            <a:custGeom>
              <a:avLst/>
              <a:gdLst/>
              <a:ahLst/>
              <a:cxnLst/>
              <a:rect l="l" t="t" r="r" b="b"/>
              <a:pathLst>
                <a:path w="3971" h="4382" extrusionOk="0">
                  <a:moveTo>
                    <a:pt x="2972" y="1"/>
                  </a:moveTo>
                  <a:cubicBezTo>
                    <a:pt x="2388" y="1"/>
                    <a:pt x="1331" y="444"/>
                    <a:pt x="768" y="1381"/>
                  </a:cubicBezTo>
                  <a:cubicBezTo>
                    <a:pt x="1" y="2549"/>
                    <a:pt x="1" y="3816"/>
                    <a:pt x="735" y="4250"/>
                  </a:cubicBezTo>
                  <a:cubicBezTo>
                    <a:pt x="883" y="4339"/>
                    <a:pt x="1054" y="4382"/>
                    <a:pt x="1239" y="4382"/>
                  </a:cubicBezTo>
                  <a:cubicBezTo>
                    <a:pt x="1886" y="4382"/>
                    <a:pt x="2699" y="3857"/>
                    <a:pt x="3270" y="2949"/>
                  </a:cubicBezTo>
                  <a:cubicBezTo>
                    <a:pt x="3970" y="1781"/>
                    <a:pt x="3737" y="314"/>
                    <a:pt x="3303" y="80"/>
                  </a:cubicBezTo>
                  <a:cubicBezTo>
                    <a:pt x="3231" y="28"/>
                    <a:pt x="3116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8702953" y="1543005"/>
              <a:ext cx="237048" cy="152804"/>
            </a:xfrm>
            <a:custGeom>
              <a:avLst/>
              <a:gdLst/>
              <a:ahLst/>
              <a:cxnLst/>
              <a:rect l="l" t="t" r="r" b="b"/>
              <a:pathLst>
                <a:path w="7406" h="4774" extrusionOk="0">
                  <a:moveTo>
                    <a:pt x="2763" y="1"/>
                  </a:moveTo>
                  <a:cubicBezTo>
                    <a:pt x="1518" y="1"/>
                    <a:pt x="477" y="490"/>
                    <a:pt x="267" y="980"/>
                  </a:cubicBezTo>
                  <a:cubicBezTo>
                    <a:pt x="1" y="1647"/>
                    <a:pt x="968" y="3615"/>
                    <a:pt x="2803" y="4349"/>
                  </a:cubicBezTo>
                  <a:cubicBezTo>
                    <a:pt x="3503" y="4636"/>
                    <a:pt x="4198" y="4774"/>
                    <a:pt x="4818" y="4774"/>
                  </a:cubicBezTo>
                  <a:cubicBezTo>
                    <a:pt x="5854" y="4774"/>
                    <a:pt x="6680" y="4391"/>
                    <a:pt x="6972" y="3682"/>
                  </a:cubicBezTo>
                  <a:cubicBezTo>
                    <a:pt x="7406" y="2548"/>
                    <a:pt x="6305" y="1046"/>
                    <a:pt x="4437" y="313"/>
                  </a:cubicBezTo>
                  <a:cubicBezTo>
                    <a:pt x="3875" y="92"/>
                    <a:pt x="3300" y="1"/>
                    <a:pt x="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8493681" y="1692165"/>
              <a:ext cx="171944" cy="226645"/>
            </a:xfrm>
            <a:custGeom>
              <a:avLst/>
              <a:gdLst/>
              <a:ahLst/>
              <a:cxnLst/>
              <a:rect l="l" t="t" r="r" b="b"/>
              <a:pathLst>
                <a:path w="5372" h="7081" extrusionOk="0">
                  <a:moveTo>
                    <a:pt x="3535" y="0"/>
                  </a:moveTo>
                  <a:cubicBezTo>
                    <a:pt x="2761" y="0"/>
                    <a:pt x="1095" y="1134"/>
                    <a:pt x="601" y="2924"/>
                  </a:cubicBezTo>
                  <a:cubicBezTo>
                    <a:pt x="1" y="4826"/>
                    <a:pt x="501" y="6660"/>
                    <a:pt x="1668" y="7027"/>
                  </a:cubicBezTo>
                  <a:cubicBezTo>
                    <a:pt x="1794" y="7063"/>
                    <a:pt x="1923" y="7081"/>
                    <a:pt x="2053" y="7081"/>
                  </a:cubicBezTo>
                  <a:cubicBezTo>
                    <a:pt x="3134" y="7081"/>
                    <a:pt x="4328" y="5885"/>
                    <a:pt x="4804" y="4159"/>
                  </a:cubicBezTo>
                  <a:cubicBezTo>
                    <a:pt x="5371" y="2191"/>
                    <a:pt x="4437" y="256"/>
                    <a:pt x="3703" y="22"/>
                  </a:cubicBezTo>
                  <a:cubicBezTo>
                    <a:pt x="3654" y="8"/>
                    <a:pt x="3597" y="0"/>
                    <a:pt x="3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8289754" y="1790112"/>
              <a:ext cx="219956" cy="288612"/>
            </a:xfrm>
            <a:custGeom>
              <a:avLst/>
              <a:gdLst/>
              <a:ahLst/>
              <a:cxnLst/>
              <a:rect l="l" t="t" r="r" b="b"/>
              <a:pathLst>
                <a:path w="6872" h="9017" extrusionOk="0">
                  <a:moveTo>
                    <a:pt x="4507" y="0"/>
                  </a:moveTo>
                  <a:cubicBezTo>
                    <a:pt x="3504" y="0"/>
                    <a:pt x="1411" y="1425"/>
                    <a:pt x="734" y="3701"/>
                  </a:cubicBezTo>
                  <a:cubicBezTo>
                    <a:pt x="0" y="6202"/>
                    <a:pt x="634" y="8537"/>
                    <a:pt x="2169" y="8938"/>
                  </a:cubicBezTo>
                  <a:cubicBezTo>
                    <a:pt x="2339" y="8991"/>
                    <a:pt x="2513" y="9016"/>
                    <a:pt x="2689" y="9016"/>
                  </a:cubicBezTo>
                  <a:cubicBezTo>
                    <a:pt x="4064" y="9016"/>
                    <a:pt x="5550" y="7457"/>
                    <a:pt x="6171" y="5268"/>
                  </a:cubicBezTo>
                  <a:cubicBezTo>
                    <a:pt x="6872" y="2800"/>
                    <a:pt x="5671" y="265"/>
                    <a:pt x="4737" y="31"/>
                  </a:cubicBezTo>
                  <a:cubicBezTo>
                    <a:pt x="4669" y="10"/>
                    <a:pt x="4592" y="0"/>
                    <a:pt x="4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8389045" y="1547071"/>
              <a:ext cx="179402" cy="179082"/>
            </a:xfrm>
            <a:custGeom>
              <a:avLst/>
              <a:gdLst/>
              <a:ahLst/>
              <a:cxnLst/>
              <a:rect l="l" t="t" r="r" b="b"/>
              <a:pathLst>
                <a:path w="5605" h="5595" extrusionOk="0">
                  <a:moveTo>
                    <a:pt x="1645" y="0"/>
                  </a:moveTo>
                  <a:cubicBezTo>
                    <a:pt x="1337" y="0"/>
                    <a:pt x="1059" y="82"/>
                    <a:pt x="835" y="252"/>
                  </a:cubicBezTo>
                  <a:cubicBezTo>
                    <a:pt x="1" y="919"/>
                    <a:pt x="201" y="2554"/>
                    <a:pt x="1302" y="3955"/>
                  </a:cubicBezTo>
                  <a:cubicBezTo>
                    <a:pt x="2074" y="4993"/>
                    <a:pt x="3109" y="5594"/>
                    <a:pt x="3938" y="5594"/>
                  </a:cubicBezTo>
                  <a:cubicBezTo>
                    <a:pt x="4254" y="5594"/>
                    <a:pt x="4540" y="5507"/>
                    <a:pt x="4771" y="5323"/>
                  </a:cubicBezTo>
                  <a:cubicBezTo>
                    <a:pt x="5605" y="4689"/>
                    <a:pt x="5404" y="3021"/>
                    <a:pt x="4337" y="1620"/>
                  </a:cubicBezTo>
                  <a:cubicBezTo>
                    <a:pt x="3533" y="597"/>
                    <a:pt x="2480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8401848" y="1187742"/>
              <a:ext cx="161254" cy="98839"/>
            </a:xfrm>
            <a:custGeom>
              <a:avLst/>
              <a:gdLst/>
              <a:ahLst/>
              <a:cxnLst/>
              <a:rect l="l" t="t" r="r" b="b"/>
              <a:pathLst>
                <a:path w="5038" h="3088" extrusionOk="0">
                  <a:moveTo>
                    <a:pt x="2179" y="0"/>
                  </a:moveTo>
                  <a:cubicBezTo>
                    <a:pt x="1113" y="0"/>
                    <a:pt x="180" y="584"/>
                    <a:pt x="68" y="1004"/>
                  </a:cubicBezTo>
                  <a:cubicBezTo>
                    <a:pt x="1" y="1438"/>
                    <a:pt x="835" y="2705"/>
                    <a:pt x="2169" y="3006"/>
                  </a:cubicBezTo>
                  <a:cubicBezTo>
                    <a:pt x="2448" y="3061"/>
                    <a:pt x="2720" y="3088"/>
                    <a:pt x="2979" y="3088"/>
                  </a:cubicBezTo>
                  <a:cubicBezTo>
                    <a:pt x="3960" y="3088"/>
                    <a:pt x="4739" y="2705"/>
                    <a:pt x="4871" y="2072"/>
                  </a:cubicBezTo>
                  <a:cubicBezTo>
                    <a:pt x="5038" y="1238"/>
                    <a:pt x="4137" y="370"/>
                    <a:pt x="2803" y="70"/>
                  </a:cubicBezTo>
                  <a:cubicBezTo>
                    <a:pt x="2593" y="22"/>
                    <a:pt x="2384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8299357" y="936283"/>
              <a:ext cx="167655" cy="143074"/>
            </a:xfrm>
            <a:custGeom>
              <a:avLst/>
              <a:gdLst/>
              <a:ahLst/>
              <a:cxnLst/>
              <a:rect l="l" t="t" r="r" b="b"/>
              <a:pathLst>
                <a:path w="5238" h="4470" extrusionOk="0">
                  <a:moveTo>
                    <a:pt x="3587" y="0"/>
                  </a:moveTo>
                  <a:cubicBezTo>
                    <a:pt x="2908" y="0"/>
                    <a:pt x="2069" y="363"/>
                    <a:pt x="1335" y="1055"/>
                  </a:cubicBezTo>
                  <a:cubicBezTo>
                    <a:pt x="201" y="2089"/>
                    <a:pt x="1" y="3790"/>
                    <a:pt x="401" y="4224"/>
                  </a:cubicBezTo>
                  <a:cubicBezTo>
                    <a:pt x="540" y="4376"/>
                    <a:pt x="877" y="4470"/>
                    <a:pt x="1305" y="4470"/>
                  </a:cubicBezTo>
                  <a:cubicBezTo>
                    <a:pt x="2004" y="4470"/>
                    <a:pt x="2946" y="4218"/>
                    <a:pt x="3670" y="3556"/>
                  </a:cubicBezTo>
                  <a:cubicBezTo>
                    <a:pt x="4837" y="2456"/>
                    <a:pt x="5238" y="1055"/>
                    <a:pt x="4571" y="387"/>
                  </a:cubicBezTo>
                  <a:cubicBezTo>
                    <a:pt x="4335" y="127"/>
                    <a:pt x="3989" y="0"/>
                    <a:pt x="3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8131728" y="1144723"/>
              <a:ext cx="176201" cy="104569"/>
            </a:xfrm>
            <a:custGeom>
              <a:avLst/>
              <a:gdLst/>
              <a:ahLst/>
              <a:cxnLst/>
              <a:rect l="l" t="t" r="r" b="b"/>
              <a:pathLst>
                <a:path w="5505" h="3267" extrusionOk="0">
                  <a:moveTo>
                    <a:pt x="2598" y="1"/>
                  </a:moveTo>
                  <a:cubicBezTo>
                    <a:pt x="1271" y="1"/>
                    <a:pt x="96" y="881"/>
                    <a:pt x="34" y="1381"/>
                  </a:cubicBezTo>
                  <a:cubicBezTo>
                    <a:pt x="1" y="1881"/>
                    <a:pt x="1101" y="3115"/>
                    <a:pt x="2602" y="3249"/>
                  </a:cubicBezTo>
                  <a:cubicBezTo>
                    <a:pt x="2737" y="3261"/>
                    <a:pt x="2870" y="3267"/>
                    <a:pt x="3001" y="3267"/>
                  </a:cubicBezTo>
                  <a:cubicBezTo>
                    <a:pt x="4327" y="3267"/>
                    <a:pt x="5407" y="2671"/>
                    <a:pt x="5438" y="1881"/>
                  </a:cubicBezTo>
                  <a:cubicBezTo>
                    <a:pt x="5504" y="947"/>
                    <a:pt x="4370" y="113"/>
                    <a:pt x="2869" y="13"/>
                  </a:cubicBezTo>
                  <a:cubicBezTo>
                    <a:pt x="2778" y="5"/>
                    <a:pt x="2688" y="1"/>
                    <a:pt x="2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8064478" y="912853"/>
              <a:ext cx="177258" cy="118332"/>
            </a:xfrm>
            <a:custGeom>
              <a:avLst/>
              <a:gdLst/>
              <a:ahLst/>
              <a:cxnLst/>
              <a:rect l="l" t="t" r="r" b="b"/>
              <a:pathLst>
                <a:path w="5538" h="3697" extrusionOk="0">
                  <a:moveTo>
                    <a:pt x="3693" y="0"/>
                  </a:moveTo>
                  <a:cubicBezTo>
                    <a:pt x="3156" y="0"/>
                    <a:pt x="2535" y="152"/>
                    <a:pt x="1935" y="452"/>
                  </a:cubicBezTo>
                  <a:cubicBezTo>
                    <a:pt x="567" y="1119"/>
                    <a:pt x="0" y="2621"/>
                    <a:pt x="234" y="3121"/>
                  </a:cubicBezTo>
                  <a:cubicBezTo>
                    <a:pt x="402" y="3416"/>
                    <a:pt x="1088" y="3697"/>
                    <a:pt x="1907" y="3697"/>
                  </a:cubicBezTo>
                  <a:cubicBezTo>
                    <a:pt x="2386" y="3697"/>
                    <a:pt x="2910" y="3601"/>
                    <a:pt x="3402" y="3354"/>
                  </a:cubicBezTo>
                  <a:cubicBezTo>
                    <a:pt x="4737" y="2687"/>
                    <a:pt x="5537" y="1486"/>
                    <a:pt x="5104" y="686"/>
                  </a:cubicBezTo>
                  <a:cubicBezTo>
                    <a:pt x="4883" y="227"/>
                    <a:pt x="4350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7611749" y="1042583"/>
              <a:ext cx="189004" cy="134880"/>
            </a:xfrm>
            <a:custGeom>
              <a:avLst/>
              <a:gdLst/>
              <a:ahLst/>
              <a:cxnLst/>
              <a:rect l="l" t="t" r="r" b="b"/>
              <a:pathLst>
                <a:path w="5905" h="4214" extrusionOk="0">
                  <a:moveTo>
                    <a:pt x="1958" y="1"/>
                  </a:moveTo>
                  <a:cubicBezTo>
                    <a:pt x="1299" y="1"/>
                    <a:pt x="761" y="235"/>
                    <a:pt x="501" y="702"/>
                  </a:cubicBezTo>
                  <a:cubicBezTo>
                    <a:pt x="1" y="1570"/>
                    <a:pt x="734" y="2904"/>
                    <a:pt x="2169" y="3738"/>
                  </a:cubicBezTo>
                  <a:cubicBezTo>
                    <a:pt x="2763" y="4078"/>
                    <a:pt x="3424" y="4213"/>
                    <a:pt x="4011" y="4213"/>
                  </a:cubicBezTo>
                  <a:cubicBezTo>
                    <a:pt x="4806" y="4213"/>
                    <a:pt x="5465" y="3964"/>
                    <a:pt x="5638" y="3638"/>
                  </a:cubicBezTo>
                  <a:cubicBezTo>
                    <a:pt x="5905" y="3137"/>
                    <a:pt x="5371" y="1436"/>
                    <a:pt x="3970" y="602"/>
                  </a:cubicBezTo>
                  <a:cubicBezTo>
                    <a:pt x="3280" y="201"/>
                    <a:pt x="2568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8241709" y="526637"/>
              <a:ext cx="208209" cy="201103"/>
            </a:xfrm>
            <a:custGeom>
              <a:avLst/>
              <a:gdLst/>
              <a:ahLst/>
              <a:cxnLst/>
              <a:rect l="l" t="t" r="r" b="b"/>
              <a:pathLst>
                <a:path w="6505" h="6283" extrusionOk="0">
                  <a:moveTo>
                    <a:pt x="4470" y="0"/>
                  </a:moveTo>
                  <a:cubicBezTo>
                    <a:pt x="3507" y="0"/>
                    <a:pt x="2317" y="622"/>
                    <a:pt x="1368" y="1711"/>
                  </a:cubicBezTo>
                  <a:cubicBezTo>
                    <a:pt x="0" y="3245"/>
                    <a:pt x="0" y="5547"/>
                    <a:pt x="567" y="6047"/>
                  </a:cubicBezTo>
                  <a:cubicBezTo>
                    <a:pt x="738" y="6198"/>
                    <a:pt x="1064" y="6282"/>
                    <a:pt x="1473" y="6282"/>
                  </a:cubicBezTo>
                  <a:cubicBezTo>
                    <a:pt x="2421" y="6282"/>
                    <a:pt x="3815" y="5831"/>
                    <a:pt x="4770" y="4713"/>
                  </a:cubicBezTo>
                  <a:cubicBezTo>
                    <a:pt x="6171" y="3178"/>
                    <a:pt x="6505" y="1210"/>
                    <a:pt x="5571" y="376"/>
                  </a:cubicBezTo>
                  <a:cubicBezTo>
                    <a:pt x="5275" y="121"/>
                    <a:pt x="4895" y="0"/>
                    <a:pt x="4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7532751" y="779281"/>
              <a:ext cx="207153" cy="145378"/>
            </a:xfrm>
            <a:custGeom>
              <a:avLst/>
              <a:gdLst/>
              <a:ahLst/>
              <a:cxnLst/>
              <a:rect l="l" t="t" r="r" b="b"/>
              <a:pathLst>
                <a:path w="6472" h="4542" extrusionOk="0">
                  <a:moveTo>
                    <a:pt x="2141" y="1"/>
                  </a:moveTo>
                  <a:cubicBezTo>
                    <a:pt x="1432" y="1"/>
                    <a:pt x="842" y="243"/>
                    <a:pt x="534" y="722"/>
                  </a:cubicBezTo>
                  <a:cubicBezTo>
                    <a:pt x="0" y="1656"/>
                    <a:pt x="834" y="3158"/>
                    <a:pt x="2368" y="4025"/>
                  </a:cubicBezTo>
                  <a:cubicBezTo>
                    <a:pt x="3054" y="4396"/>
                    <a:pt x="3788" y="4541"/>
                    <a:pt x="4430" y="4541"/>
                  </a:cubicBezTo>
                  <a:cubicBezTo>
                    <a:pt x="5288" y="4541"/>
                    <a:pt x="5980" y="4282"/>
                    <a:pt x="6171" y="3958"/>
                  </a:cubicBezTo>
                  <a:cubicBezTo>
                    <a:pt x="6471" y="3424"/>
                    <a:pt x="5871" y="1523"/>
                    <a:pt x="4337" y="656"/>
                  </a:cubicBezTo>
                  <a:cubicBezTo>
                    <a:pt x="3590" y="218"/>
                    <a:pt x="2812" y="1"/>
                    <a:pt x="2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7880813" y="709310"/>
              <a:ext cx="200751" cy="155108"/>
            </a:xfrm>
            <a:custGeom>
              <a:avLst/>
              <a:gdLst/>
              <a:ahLst/>
              <a:cxnLst/>
              <a:rect l="l" t="t" r="r" b="b"/>
              <a:pathLst>
                <a:path w="6272" h="4846" extrusionOk="0">
                  <a:moveTo>
                    <a:pt x="4297" y="1"/>
                  </a:moveTo>
                  <a:cubicBezTo>
                    <a:pt x="3554" y="1"/>
                    <a:pt x="2651" y="314"/>
                    <a:pt x="1835" y="940"/>
                  </a:cubicBezTo>
                  <a:cubicBezTo>
                    <a:pt x="434" y="2008"/>
                    <a:pt x="1" y="3876"/>
                    <a:pt x="434" y="4443"/>
                  </a:cubicBezTo>
                  <a:cubicBezTo>
                    <a:pt x="606" y="4677"/>
                    <a:pt x="1129" y="4846"/>
                    <a:pt x="1780" y="4846"/>
                  </a:cubicBezTo>
                  <a:cubicBezTo>
                    <a:pt x="2519" y="4846"/>
                    <a:pt x="3425" y="4628"/>
                    <a:pt x="4170" y="4043"/>
                  </a:cubicBezTo>
                  <a:cubicBezTo>
                    <a:pt x="5638" y="3009"/>
                    <a:pt x="6272" y="1441"/>
                    <a:pt x="5605" y="540"/>
                  </a:cubicBezTo>
                  <a:cubicBezTo>
                    <a:pt x="5331" y="181"/>
                    <a:pt x="4860" y="1"/>
                    <a:pt x="4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7767630" y="509416"/>
              <a:ext cx="213586" cy="223892"/>
            </a:xfrm>
            <a:custGeom>
              <a:avLst/>
              <a:gdLst/>
              <a:ahLst/>
              <a:cxnLst/>
              <a:rect l="l" t="t" r="r" b="b"/>
              <a:pathLst>
                <a:path w="6673" h="6995" extrusionOk="0">
                  <a:moveTo>
                    <a:pt x="4660" y="1"/>
                  </a:moveTo>
                  <a:cubicBezTo>
                    <a:pt x="3598" y="1"/>
                    <a:pt x="2280" y="827"/>
                    <a:pt x="1302" y="2182"/>
                  </a:cubicBezTo>
                  <a:cubicBezTo>
                    <a:pt x="1" y="3950"/>
                    <a:pt x="268" y="6351"/>
                    <a:pt x="935" y="6852"/>
                  </a:cubicBezTo>
                  <a:cubicBezTo>
                    <a:pt x="1065" y="6946"/>
                    <a:pt x="1280" y="6994"/>
                    <a:pt x="1549" y="6994"/>
                  </a:cubicBezTo>
                  <a:cubicBezTo>
                    <a:pt x="2523" y="6994"/>
                    <a:pt x="4212" y="6361"/>
                    <a:pt x="5204" y="4950"/>
                  </a:cubicBezTo>
                  <a:cubicBezTo>
                    <a:pt x="6505" y="3183"/>
                    <a:pt x="6672" y="1048"/>
                    <a:pt x="5605" y="280"/>
                  </a:cubicBezTo>
                  <a:cubicBezTo>
                    <a:pt x="5332" y="90"/>
                    <a:pt x="5010" y="1"/>
                    <a:pt x="4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7830623" y="778833"/>
              <a:ext cx="153284" cy="273696"/>
            </a:xfrm>
            <a:custGeom>
              <a:avLst/>
              <a:gdLst/>
              <a:ahLst/>
              <a:cxnLst/>
              <a:rect l="l" t="t" r="r" b="b"/>
              <a:pathLst>
                <a:path w="4789" h="8551" extrusionOk="0">
                  <a:moveTo>
                    <a:pt x="4368" y="1"/>
                  </a:moveTo>
                  <a:cubicBezTo>
                    <a:pt x="4326" y="1"/>
                    <a:pt x="4281" y="11"/>
                    <a:pt x="4237" y="36"/>
                  </a:cubicBezTo>
                  <a:cubicBezTo>
                    <a:pt x="2469" y="1037"/>
                    <a:pt x="1068" y="3005"/>
                    <a:pt x="468" y="4906"/>
                  </a:cubicBezTo>
                  <a:cubicBezTo>
                    <a:pt x="101" y="6007"/>
                    <a:pt x="1" y="7141"/>
                    <a:pt x="1" y="8275"/>
                  </a:cubicBezTo>
                  <a:cubicBezTo>
                    <a:pt x="1" y="8459"/>
                    <a:pt x="143" y="8550"/>
                    <a:pt x="280" y="8550"/>
                  </a:cubicBezTo>
                  <a:cubicBezTo>
                    <a:pt x="418" y="8550"/>
                    <a:pt x="551" y="8459"/>
                    <a:pt x="534" y="8275"/>
                  </a:cubicBezTo>
                  <a:cubicBezTo>
                    <a:pt x="468" y="5373"/>
                    <a:pt x="1635" y="2538"/>
                    <a:pt x="4004" y="837"/>
                  </a:cubicBezTo>
                  <a:cubicBezTo>
                    <a:pt x="4170" y="703"/>
                    <a:pt x="4337" y="570"/>
                    <a:pt x="4504" y="503"/>
                  </a:cubicBezTo>
                  <a:cubicBezTo>
                    <a:pt x="4788" y="361"/>
                    <a:pt x="4612" y="1"/>
                    <a:pt x="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7635595" y="846115"/>
              <a:ext cx="225813" cy="280610"/>
            </a:xfrm>
            <a:custGeom>
              <a:avLst/>
              <a:gdLst/>
              <a:ahLst/>
              <a:cxnLst/>
              <a:rect l="l" t="t" r="r" b="b"/>
              <a:pathLst>
                <a:path w="7055" h="8767" extrusionOk="0">
                  <a:moveTo>
                    <a:pt x="415" y="0"/>
                  </a:moveTo>
                  <a:cubicBezTo>
                    <a:pt x="156" y="0"/>
                    <a:pt x="0" y="360"/>
                    <a:pt x="256" y="502"/>
                  </a:cubicBezTo>
                  <a:cubicBezTo>
                    <a:pt x="2291" y="1470"/>
                    <a:pt x="4059" y="3338"/>
                    <a:pt x="5160" y="5239"/>
                  </a:cubicBezTo>
                  <a:cubicBezTo>
                    <a:pt x="5794" y="6273"/>
                    <a:pt x="6227" y="7407"/>
                    <a:pt x="6461" y="8575"/>
                  </a:cubicBezTo>
                  <a:cubicBezTo>
                    <a:pt x="6500" y="8707"/>
                    <a:pt x="6608" y="8766"/>
                    <a:pt x="6718" y="8766"/>
                  </a:cubicBezTo>
                  <a:cubicBezTo>
                    <a:pt x="6884" y="8766"/>
                    <a:pt x="7055" y="8630"/>
                    <a:pt x="6994" y="8408"/>
                  </a:cubicBezTo>
                  <a:cubicBezTo>
                    <a:pt x="6261" y="5072"/>
                    <a:pt x="4092" y="2204"/>
                    <a:pt x="1224" y="402"/>
                  </a:cubicBezTo>
                  <a:cubicBezTo>
                    <a:pt x="990" y="269"/>
                    <a:pt x="757" y="102"/>
                    <a:pt x="556" y="35"/>
                  </a:cubicBezTo>
                  <a:cubicBezTo>
                    <a:pt x="507" y="11"/>
                    <a:pt x="45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7693594" y="1094757"/>
              <a:ext cx="166951" cy="230038"/>
            </a:xfrm>
            <a:custGeom>
              <a:avLst/>
              <a:gdLst/>
              <a:ahLst/>
              <a:cxnLst/>
              <a:rect l="l" t="t" r="r" b="b"/>
              <a:pathLst>
                <a:path w="5216" h="7187" extrusionOk="0">
                  <a:moveTo>
                    <a:pt x="422" y="1"/>
                  </a:moveTo>
                  <a:cubicBezTo>
                    <a:pt x="128" y="1"/>
                    <a:pt x="0" y="479"/>
                    <a:pt x="346" y="573"/>
                  </a:cubicBezTo>
                  <a:cubicBezTo>
                    <a:pt x="1980" y="940"/>
                    <a:pt x="3348" y="2408"/>
                    <a:pt x="4015" y="3909"/>
                  </a:cubicBezTo>
                  <a:cubicBezTo>
                    <a:pt x="4449" y="4843"/>
                    <a:pt x="4615" y="5844"/>
                    <a:pt x="4649" y="6911"/>
                  </a:cubicBezTo>
                  <a:cubicBezTo>
                    <a:pt x="4649" y="7095"/>
                    <a:pt x="4799" y="7187"/>
                    <a:pt x="4941" y="7187"/>
                  </a:cubicBezTo>
                  <a:cubicBezTo>
                    <a:pt x="5082" y="7187"/>
                    <a:pt x="5216" y="7095"/>
                    <a:pt x="5182" y="6911"/>
                  </a:cubicBezTo>
                  <a:cubicBezTo>
                    <a:pt x="5116" y="5143"/>
                    <a:pt x="4649" y="3442"/>
                    <a:pt x="3515" y="2075"/>
                  </a:cubicBezTo>
                  <a:cubicBezTo>
                    <a:pt x="2847" y="1274"/>
                    <a:pt x="2013" y="607"/>
                    <a:pt x="1079" y="240"/>
                  </a:cubicBezTo>
                  <a:cubicBezTo>
                    <a:pt x="846" y="140"/>
                    <a:pt x="679" y="73"/>
                    <a:pt x="479" y="6"/>
                  </a:cubicBezTo>
                  <a:cubicBezTo>
                    <a:pt x="460" y="2"/>
                    <a:pt x="441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8369328" y="2156514"/>
              <a:ext cx="308584" cy="287459"/>
            </a:xfrm>
            <a:custGeom>
              <a:avLst/>
              <a:gdLst/>
              <a:ahLst/>
              <a:cxnLst/>
              <a:rect l="l" t="t" r="r" b="b"/>
              <a:pathLst>
                <a:path w="9641" h="8981" extrusionOk="0">
                  <a:moveTo>
                    <a:pt x="9247" y="1"/>
                  </a:moveTo>
                  <a:cubicBezTo>
                    <a:pt x="9165" y="1"/>
                    <a:pt x="9082" y="37"/>
                    <a:pt x="9023" y="126"/>
                  </a:cubicBezTo>
                  <a:cubicBezTo>
                    <a:pt x="8022" y="1827"/>
                    <a:pt x="6554" y="3228"/>
                    <a:pt x="5086" y="4529"/>
                  </a:cubicBezTo>
                  <a:cubicBezTo>
                    <a:pt x="3819" y="5697"/>
                    <a:pt x="2485" y="6797"/>
                    <a:pt x="1084" y="7798"/>
                  </a:cubicBezTo>
                  <a:cubicBezTo>
                    <a:pt x="783" y="7998"/>
                    <a:pt x="517" y="8198"/>
                    <a:pt x="250" y="8432"/>
                  </a:cubicBezTo>
                  <a:cubicBezTo>
                    <a:pt x="0" y="8626"/>
                    <a:pt x="142" y="8981"/>
                    <a:pt x="389" y="8981"/>
                  </a:cubicBezTo>
                  <a:cubicBezTo>
                    <a:pt x="439" y="8981"/>
                    <a:pt x="493" y="8966"/>
                    <a:pt x="550" y="8932"/>
                  </a:cubicBezTo>
                  <a:cubicBezTo>
                    <a:pt x="3052" y="7164"/>
                    <a:pt x="5520" y="5196"/>
                    <a:pt x="7555" y="2961"/>
                  </a:cubicBezTo>
                  <a:cubicBezTo>
                    <a:pt x="8255" y="2161"/>
                    <a:pt x="8989" y="1327"/>
                    <a:pt x="9523" y="393"/>
                  </a:cubicBezTo>
                  <a:cubicBezTo>
                    <a:pt x="9640" y="205"/>
                    <a:pt x="9444" y="1"/>
                    <a:pt x="9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8681603" y="2034049"/>
              <a:ext cx="102968" cy="372503"/>
            </a:xfrm>
            <a:custGeom>
              <a:avLst/>
              <a:gdLst/>
              <a:ahLst/>
              <a:cxnLst/>
              <a:rect l="l" t="t" r="r" b="b"/>
              <a:pathLst>
                <a:path w="3217" h="11638" extrusionOk="0">
                  <a:moveTo>
                    <a:pt x="1155" y="1"/>
                  </a:moveTo>
                  <a:cubicBezTo>
                    <a:pt x="1046" y="1"/>
                    <a:pt x="939" y="55"/>
                    <a:pt x="901" y="182"/>
                  </a:cubicBezTo>
                  <a:cubicBezTo>
                    <a:pt x="0" y="2518"/>
                    <a:pt x="434" y="5153"/>
                    <a:pt x="1101" y="7488"/>
                  </a:cubicBezTo>
                  <a:cubicBezTo>
                    <a:pt x="1468" y="8855"/>
                    <a:pt x="1969" y="10256"/>
                    <a:pt x="2636" y="11491"/>
                  </a:cubicBezTo>
                  <a:cubicBezTo>
                    <a:pt x="2688" y="11596"/>
                    <a:pt x="2771" y="11638"/>
                    <a:pt x="2854" y="11638"/>
                  </a:cubicBezTo>
                  <a:cubicBezTo>
                    <a:pt x="3034" y="11638"/>
                    <a:pt x="3217" y="11440"/>
                    <a:pt x="3103" y="11257"/>
                  </a:cubicBezTo>
                  <a:cubicBezTo>
                    <a:pt x="2502" y="10090"/>
                    <a:pt x="2002" y="8789"/>
                    <a:pt x="1668" y="7488"/>
                  </a:cubicBezTo>
                  <a:cubicBezTo>
                    <a:pt x="1001" y="5186"/>
                    <a:pt x="601" y="2651"/>
                    <a:pt x="1435" y="349"/>
                  </a:cubicBezTo>
                  <a:cubicBezTo>
                    <a:pt x="1517" y="143"/>
                    <a:pt x="1332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8557762" y="1786815"/>
              <a:ext cx="186860" cy="294789"/>
            </a:xfrm>
            <a:custGeom>
              <a:avLst/>
              <a:gdLst/>
              <a:ahLst/>
              <a:cxnLst/>
              <a:rect l="l" t="t" r="r" b="b"/>
              <a:pathLst>
                <a:path w="5838" h="9210" extrusionOk="0">
                  <a:moveTo>
                    <a:pt x="5512" y="1"/>
                  </a:moveTo>
                  <a:cubicBezTo>
                    <a:pt x="5371" y="1"/>
                    <a:pt x="5237" y="101"/>
                    <a:pt x="5270" y="301"/>
                  </a:cubicBezTo>
                  <a:cubicBezTo>
                    <a:pt x="5371" y="2569"/>
                    <a:pt x="4303" y="4704"/>
                    <a:pt x="2802" y="6372"/>
                  </a:cubicBezTo>
                  <a:cubicBezTo>
                    <a:pt x="2035" y="7206"/>
                    <a:pt x="1168" y="8040"/>
                    <a:pt x="200" y="8674"/>
                  </a:cubicBezTo>
                  <a:cubicBezTo>
                    <a:pt x="1" y="8844"/>
                    <a:pt x="142" y="9209"/>
                    <a:pt x="374" y="9209"/>
                  </a:cubicBezTo>
                  <a:cubicBezTo>
                    <a:pt x="414" y="9209"/>
                    <a:pt x="456" y="9199"/>
                    <a:pt x="500" y="9174"/>
                  </a:cubicBezTo>
                  <a:cubicBezTo>
                    <a:pt x="2535" y="7840"/>
                    <a:pt x="4370" y="5738"/>
                    <a:pt x="5270" y="3470"/>
                  </a:cubicBezTo>
                  <a:cubicBezTo>
                    <a:pt x="5637" y="2469"/>
                    <a:pt x="5838" y="1368"/>
                    <a:pt x="5804" y="301"/>
                  </a:cubicBezTo>
                  <a:cubicBezTo>
                    <a:pt x="5804" y="101"/>
                    <a:pt x="5654" y="1"/>
                    <a:pt x="5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8733745" y="1821960"/>
              <a:ext cx="207761" cy="308040"/>
            </a:xfrm>
            <a:custGeom>
              <a:avLst/>
              <a:gdLst/>
              <a:ahLst/>
              <a:cxnLst/>
              <a:rect l="l" t="t" r="r" b="b"/>
              <a:pathLst>
                <a:path w="6491" h="9624" extrusionOk="0">
                  <a:moveTo>
                    <a:pt x="329" y="1"/>
                  </a:moveTo>
                  <a:cubicBezTo>
                    <a:pt x="165" y="1"/>
                    <a:pt x="1" y="124"/>
                    <a:pt x="39" y="337"/>
                  </a:cubicBezTo>
                  <a:cubicBezTo>
                    <a:pt x="973" y="3640"/>
                    <a:pt x="2675" y="6975"/>
                    <a:pt x="5376" y="9144"/>
                  </a:cubicBezTo>
                  <a:cubicBezTo>
                    <a:pt x="5543" y="9277"/>
                    <a:pt x="5777" y="9444"/>
                    <a:pt x="5944" y="9577"/>
                  </a:cubicBezTo>
                  <a:cubicBezTo>
                    <a:pt x="5997" y="9609"/>
                    <a:pt x="6050" y="9624"/>
                    <a:pt x="6098" y="9624"/>
                  </a:cubicBezTo>
                  <a:cubicBezTo>
                    <a:pt x="6348" y="9624"/>
                    <a:pt x="6490" y="9245"/>
                    <a:pt x="6210" y="9077"/>
                  </a:cubicBezTo>
                  <a:cubicBezTo>
                    <a:pt x="5443" y="8576"/>
                    <a:pt x="4709" y="7809"/>
                    <a:pt x="4109" y="7109"/>
                  </a:cubicBezTo>
                  <a:cubicBezTo>
                    <a:pt x="2374" y="5107"/>
                    <a:pt x="1274" y="2706"/>
                    <a:pt x="606" y="204"/>
                  </a:cubicBezTo>
                  <a:cubicBezTo>
                    <a:pt x="565" y="64"/>
                    <a:pt x="447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8558434" y="1544446"/>
              <a:ext cx="85812" cy="313545"/>
            </a:xfrm>
            <a:custGeom>
              <a:avLst/>
              <a:gdLst/>
              <a:ahLst/>
              <a:cxnLst/>
              <a:rect l="l" t="t" r="r" b="b"/>
              <a:pathLst>
                <a:path w="2681" h="9796" extrusionOk="0">
                  <a:moveTo>
                    <a:pt x="1643" y="0"/>
                  </a:moveTo>
                  <a:cubicBezTo>
                    <a:pt x="1477" y="0"/>
                    <a:pt x="1307" y="132"/>
                    <a:pt x="1347" y="368"/>
                  </a:cubicBezTo>
                  <a:cubicBezTo>
                    <a:pt x="2114" y="3303"/>
                    <a:pt x="1513" y="6739"/>
                    <a:pt x="112" y="9407"/>
                  </a:cubicBezTo>
                  <a:cubicBezTo>
                    <a:pt x="1" y="9609"/>
                    <a:pt x="189" y="9795"/>
                    <a:pt x="376" y="9795"/>
                  </a:cubicBezTo>
                  <a:cubicBezTo>
                    <a:pt x="467" y="9795"/>
                    <a:pt x="558" y="9751"/>
                    <a:pt x="613" y="9641"/>
                  </a:cubicBezTo>
                  <a:cubicBezTo>
                    <a:pt x="2081" y="6806"/>
                    <a:pt x="2681" y="3270"/>
                    <a:pt x="1914" y="201"/>
                  </a:cubicBezTo>
                  <a:cubicBezTo>
                    <a:pt x="1873" y="64"/>
                    <a:pt x="175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8597261" y="1381106"/>
              <a:ext cx="280514" cy="271264"/>
            </a:xfrm>
            <a:custGeom>
              <a:avLst/>
              <a:gdLst/>
              <a:ahLst/>
              <a:cxnLst/>
              <a:rect l="l" t="t" r="r" b="b"/>
              <a:pathLst>
                <a:path w="8764" h="8475" extrusionOk="0">
                  <a:moveTo>
                    <a:pt x="275" y="0"/>
                  </a:moveTo>
                  <a:cubicBezTo>
                    <a:pt x="134" y="0"/>
                    <a:pt x="0" y="100"/>
                    <a:pt x="34" y="300"/>
                  </a:cubicBezTo>
                  <a:cubicBezTo>
                    <a:pt x="100" y="4236"/>
                    <a:pt x="3903" y="6738"/>
                    <a:pt x="7239" y="8073"/>
                  </a:cubicBezTo>
                  <a:cubicBezTo>
                    <a:pt x="7572" y="8206"/>
                    <a:pt x="7906" y="8339"/>
                    <a:pt x="8273" y="8473"/>
                  </a:cubicBezTo>
                  <a:cubicBezTo>
                    <a:pt x="8284" y="8474"/>
                    <a:pt x="8295" y="8474"/>
                    <a:pt x="8305" y="8474"/>
                  </a:cubicBezTo>
                  <a:cubicBezTo>
                    <a:pt x="8647" y="8474"/>
                    <a:pt x="8763" y="7969"/>
                    <a:pt x="8440" y="7872"/>
                  </a:cubicBezTo>
                  <a:cubicBezTo>
                    <a:pt x="7572" y="7639"/>
                    <a:pt x="6705" y="7239"/>
                    <a:pt x="5871" y="6838"/>
                  </a:cubicBezTo>
                  <a:cubicBezTo>
                    <a:pt x="4237" y="6004"/>
                    <a:pt x="2635" y="4904"/>
                    <a:pt x="1601" y="3403"/>
                  </a:cubicBezTo>
                  <a:cubicBezTo>
                    <a:pt x="968" y="2502"/>
                    <a:pt x="601" y="1401"/>
                    <a:pt x="567" y="300"/>
                  </a:cubicBezTo>
                  <a:cubicBezTo>
                    <a:pt x="567" y="100"/>
                    <a:pt x="417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8476364" y="1128270"/>
              <a:ext cx="172360" cy="285635"/>
            </a:xfrm>
            <a:custGeom>
              <a:avLst/>
              <a:gdLst/>
              <a:ahLst/>
              <a:cxnLst/>
              <a:rect l="l" t="t" r="r" b="b"/>
              <a:pathLst>
                <a:path w="5385" h="8924" extrusionOk="0">
                  <a:moveTo>
                    <a:pt x="5050" y="0"/>
                  </a:moveTo>
                  <a:cubicBezTo>
                    <a:pt x="4941" y="0"/>
                    <a:pt x="4838" y="59"/>
                    <a:pt x="4811" y="194"/>
                  </a:cubicBezTo>
                  <a:cubicBezTo>
                    <a:pt x="4211" y="2395"/>
                    <a:pt x="3244" y="4497"/>
                    <a:pt x="1976" y="6398"/>
                  </a:cubicBezTo>
                  <a:cubicBezTo>
                    <a:pt x="1476" y="7099"/>
                    <a:pt x="909" y="7799"/>
                    <a:pt x="241" y="8399"/>
                  </a:cubicBezTo>
                  <a:cubicBezTo>
                    <a:pt x="1" y="8640"/>
                    <a:pt x="232" y="8924"/>
                    <a:pt x="470" y="8924"/>
                  </a:cubicBezTo>
                  <a:cubicBezTo>
                    <a:pt x="529" y="8924"/>
                    <a:pt x="589" y="8906"/>
                    <a:pt x="642" y="8866"/>
                  </a:cubicBezTo>
                  <a:cubicBezTo>
                    <a:pt x="1342" y="8266"/>
                    <a:pt x="1909" y="7465"/>
                    <a:pt x="2410" y="6732"/>
                  </a:cubicBezTo>
                  <a:cubicBezTo>
                    <a:pt x="3744" y="4797"/>
                    <a:pt x="4711" y="2629"/>
                    <a:pt x="5345" y="327"/>
                  </a:cubicBezTo>
                  <a:cubicBezTo>
                    <a:pt x="5385" y="128"/>
                    <a:pt x="5211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8613457" y="1024755"/>
              <a:ext cx="218675" cy="358740"/>
            </a:xfrm>
            <a:custGeom>
              <a:avLst/>
              <a:gdLst/>
              <a:ahLst/>
              <a:cxnLst/>
              <a:rect l="l" t="t" r="r" b="b"/>
              <a:pathLst>
                <a:path w="6832" h="11208" extrusionOk="0">
                  <a:moveTo>
                    <a:pt x="338" y="1"/>
                  </a:moveTo>
                  <a:cubicBezTo>
                    <a:pt x="171" y="1"/>
                    <a:pt x="1" y="137"/>
                    <a:pt x="61" y="359"/>
                  </a:cubicBezTo>
                  <a:cubicBezTo>
                    <a:pt x="728" y="3227"/>
                    <a:pt x="1963" y="6029"/>
                    <a:pt x="3731" y="8431"/>
                  </a:cubicBezTo>
                  <a:cubicBezTo>
                    <a:pt x="4431" y="9365"/>
                    <a:pt x="5232" y="10366"/>
                    <a:pt x="6166" y="11133"/>
                  </a:cubicBezTo>
                  <a:cubicBezTo>
                    <a:pt x="6233" y="11186"/>
                    <a:pt x="6308" y="11208"/>
                    <a:pt x="6379" y="11208"/>
                  </a:cubicBezTo>
                  <a:cubicBezTo>
                    <a:pt x="6624" y="11208"/>
                    <a:pt x="6832" y="10947"/>
                    <a:pt x="6599" y="10766"/>
                  </a:cubicBezTo>
                  <a:cubicBezTo>
                    <a:pt x="5665" y="9999"/>
                    <a:pt x="4931" y="9098"/>
                    <a:pt x="4231" y="8131"/>
                  </a:cubicBezTo>
                  <a:cubicBezTo>
                    <a:pt x="2463" y="5763"/>
                    <a:pt x="1262" y="3027"/>
                    <a:pt x="595" y="192"/>
                  </a:cubicBezTo>
                  <a:cubicBezTo>
                    <a:pt x="555" y="60"/>
                    <a:pt x="44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8440931" y="803191"/>
              <a:ext cx="100824" cy="297638"/>
            </a:xfrm>
            <a:custGeom>
              <a:avLst/>
              <a:gdLst/>
              <a:ahLst/>
              <a:cxnLst/>
              <a:rect l="l" t="t" r="r" b="b"/>
              <a:pathLst>
                <a:path w="3150" h="9299" extrusionOk="0">
                  <a:moveTo>
                    <a:pt x="393" y="1"/>
                  </a:moveTo>
                  <a:cubicBezTo>
                    <a:pt x="179" y="1"/>
                    <a:pt x="0" y="262"/>
                    <a:pt x="181" y="442"/>
                  </a:cubicBezTo>
                  <a:cubicBezTo>
                    <a:pt x="2249" y="2677"/>
                    <a:pt x="2849" y="6113"/>
                    <a:pt x="2483" y="9049"/>
                  </a:cubicBezTo>
                  <a:cubicBezTo>
                    <a:pt x="2466" y="9215"/>
                    <a:pt x="2591" y="9299"/>
                    <a:pt x="2724" y="9299"/>
                  </a:cubicBezTo>
                  <a:cubicBezTo>
                    <a:pt x="2858" y="9299"/>
                    <a:pt x="3000" y="9215"/>
                    <a:pt x="3016" y="9049"/>
                  </a:cubicBezTo>
                  <a:cubicBezTo>
                    <a:pt x="3150" y="7948"/>
                    <a:pt x="3116" y="6847"/>
                    <a:pt x="2983" y="5746"/>
                  </a:cubicBezTo>
                  <a:cubicBezTo>
                    <a:pt x="2716" y="3678"/>
                    <a:pt x="2016" y="1610"/>
                    <a:pt x="581" y="76"/>
                  </a:cubicBezTo>
                  <a:cubicBezTo>
                    <a:pt x="521" y="23"/>
                    <a:pt x="45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8564708" y="925272"/>
              <a:ext cx="291972" cy="221588"/>
            </a:xfrm>
            <a:custGeom>
              <a:avLst/>
              <a:gdLst/>
              <a:ahLst/>
              <a:cxnLst/>
              <a:rect l="l" t="t" r="r" b="b"/>
              <a:pathLst>
                <a:path w="9122" h="6923" extrusionOk="0">
                  <a:moveTo>
                    <a:pt x="399" y="0"/>
                  </a:moveTo>
                  <a:cubicBezTo>
                    <a:pt x="206" y="0"/>
                    <a:pt x="1" y="200"/>
                    <a:pt x="117" y="431"/>
                  </a:cubicBezTo>
                  <a:cubicBezTo>
                    <a:pt x="1751" y="3300"/>
                    <a:pt x="4853" y="5268"/>
                    <a:pt x="7822" y="6569"/>
                  </a:cubicBezTo>
                  <a:cubicBezTo>
                    <a:pt x="8122" y="6669"/>
                    <a:pt x="8356" y="6802"/>
                    <a:pt x="8656" y="6903"/>
                  </a:cubicBezTo>
                  <a:cubicBezTo>
                    <a:pt x="8698" y="6916"/>
                    <a:pt x="8736" y="6923"/>
                    <a:pt x="8771" y="6923"/>
                  </a:cubicBezTo>
                  <a:cubicBezTo>
                    <a:pt x="9073" y="6923"/>
                    <a:pt x="9122" y="6458"/>
                    <a:pt x="8823" y="6369"/>
                  </a:cubicBezTo>
                  <a:cubicBezTo>
                    <a:pt x="6588" y="5535"/>
                    <a:pt x="4320" y="4234"/>
                    <a:pt x="2585" y="2566"/>
                  </a:cubicBezTo>
                  <a:cubicBezTo>
                    <a:pt x="1818" y="1866"/>
                    <a:pt x="1117" y="1065"/>
                    <a:pt x="617" y="131"/>
                  </a:cubicBezTo>
                  <a:cubicBezTo>
                    <a:pt x="566" y="39"/>
                    <a:pt x="484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8359501" y="762828"/>
              <a:ext cx="363413" cy="68048"/>
            </a:xfrm>
            <a:custGeom>
              <a:avLst/>
              <a:gdLst/>
              <a:ahLst/>
              <a:cxnLst/>
              <a:rect l="l" t="t" r="r" b="b"/>
              <a:pathLst>
                <a:path w="11354" h="2126" extrusionOk="0">
                  <a:moveTo>
                    <a:pt x="395" y="1"/>
                  </a:moveTo>
                  <a:cubicBezTo>
                    <a:pt x="115" y="1"/>
                    <a:pt x="0" y="474"/>
                    <a:pt x="323" y="603"/>
                  </a:cubicBezTo>
                  <a:cubicBezTo>
                    <a:pt x="1724" y="1103"/>
                    <a:pt x="3192" y="1503"/>
                    <a:pt x="4660" y="1770"/>
                  </a:cubicBezTo>
                  <a:cubicBezTo>
                    <a:pt x="5628" y="1948"/>
                    <a:pt x="6744" y="2125"/>
                    <a:pt x="7843" y="2125"/>
                  </a:cubicBezTo>
                  <a:cubicBezTo>
                    <a:pt x="9016" y="2125"/>
                    <a:pt x="10168" y="1923"/>
                    <a:pt x="11098" y="1303"/>
                  </a:cubicBezTo>
                  <a:cubicBezTo>
                    <a:pt x="11354" y="1132"/>
                    <a:pt x="11173" y="768"/>
                    <a:pt x="10948" y="768"/>
                  </a:cubicBezTo>
                  <a:cubicBezTo>
                    <a:pt x="10910" y="768"/>
                    <a:pt x="10870" y="778"/>
                    <a:pt x="10831" y="803"/>
                  </a:cubicBezTo>
                  <a:cubicBezTo>
                    <a:pt x="9958" y="1368"/>
                    <a:pt x="8890" y="1558"/>
                    <a:pt x="7797" y="1558"/>
                  </a:cubicBezTo>
                  <a:cubicBezTo>
                    <a:pt x="6633" y="1558"/>
                    <a:pt x="5441" y="1343"/>
                    <a:pt x="4426" y="1136"/>
                  </a:cubicBezTo>
                  <a:cubicBezTo>
                    <a:pt x="3092" y="836"/>
                    <a:pt x="1724" y="503"/>
                    <a:pt x="423" y="2"/>
                  </a:cubicBezTo>
                  <a:cubicBezTo>
                    <a:pt x="414" y="1"/>
                    <a:pt x="404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8146676" y="614117"/>
              <a:ext cx="198222" cy="179178"/>
            </a:xfrm>
            <a:custGeom>
              <a:avLst/>
              <a:gdLst/>
              <a:ahLst/>
              <a:cxnLst/>
              <a:rect l="l" t="t" r="r" b="b"/>
              <a:pathLst>
                <a:path w="6193" h="5598" extrusionOk="0">
                  <a:moveTo>
                    <a:pt x="5826" y="0"/>
                  </a:moveTo>
                  <a:cubicBezTo>
                    <a:pt x="5731" y="0"/>
                    <a:pt x="5650" y="55"/>
                    <a:pt x="5638" y="178"/>
                  </a:cubicBezTo>
                  <a:cubicBezTo>
                    <a:pt x="5605" y="545"/>
                    <a:pt x="5438" y="812"/>
                    <a:pt x="5204" y="1146"/>
                  </a:cubicBezTo>
                  <a:cubicBezTo>
                    <a:pt x="4671" y="2046"/>
                    <a:pt x="3837" y="2847"/>
                    <a:pt x="2969" y="3481"/>
                  </a:cubicBezTo>
                  <a:cubicBezTo>
                    <a:pt x="2135" y="4115"/>
                    <a:pt x="1201" y="4615"/>
                    <a:pt x="301" y="5082"/>
                  </a:cubicBezTo>
                  <a:cubicBezTo>
                    <a:pt x="1" y="5232"/>
                    <a:pt x="213" y="5597"/>
                    <a:pt x="501" y="5597"/>
                  </a:cubicBezTo>
                  <a:cubicBezTo>
                    <a:pt x="534" y="5597"/>
                    <a:pt x="567" y="5592"/>
                    <a:pt x="601" y="5582"/>
                  </a:cubicBezTo>
                  <a:cubicBezTo>
                    <a:pt x="2102" y="4848"/>
                    <a:pt x="3536" y="3948"/>
                    <a:pt x="4671" y="2780"/>
                  </a:cubicBezTo>
                  <a:cubicBezTo>
                    <a:pt x="5204" y="2180"/>
                    <a:pt x="5771" y="1513"/>
                    <a:pt x="6038" y="779"/>
                  </a:cubicBezTo>
                  <a:lnTo>
                    <a:pt x="6172" y="412"/>
                  </a:lnTo>
                  <a:cubicBezTo>
                    <a:pt x="6193" y="160"/>
                    <a:pt x="598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7910453" y="955680"/>
              <a:ext cx="264958" cy="292453"/>
            </a:xfrm>
            <a:custGeom>
              <a:avLst/>
              <a:gdLst/>
              <a:ahLst/>
              <a:cxnLst/>
              <a:rect l="l" t="t" r="r" b="b"/>
              <a:pathLst>
                <a:path w="8278" h="9137" extrusionOk="0">
                  <a:moveTo>
                    <a:pt x="7805" y="0"/>
                  </a:moveTo>
                  <a:cubicBezTo>
                    <a:pt x="7775" y="0"/>
                    <a:pt x="7745" y="5"/>
                    <a:pt x="7714" y="15"/>
                  </a:cubicBezTo>
                  <a:cubicBezTo>
                    <a:pt x="6880" y="415"/>
                    <a:pt x="6146" y="849"/>
                    <a:pt x="5379" y="1349"/>
                  </a:cubicBezTo>
                  <a:cubicBezTo>
                    <a:pt x="3845" y="2450"/>
                    <a:pt x="2410" y="3784"/>
                    <a:pt x="1410" y="5352"/>
                  </a:cubicBezTo>
                  <a:cubicBezTo>
                    <a:pt x="742" y="6420"/>
                    <a:pt x="309" y="7587"/>
                    <a:pt x="42" y="8788"/>
                  </a:cubicBezTo>
                  <a:cubicBezTo>
                    <a:pt x="1" y="8994"/>
                    <a:pt x="189" y="9136"/>
                    <a:pt x="354" y="9136"/>
                  </a:cubicBezTo>
                  <a:cubicBezTo>
                    <a:pt x="457" y="9136"/>
                    <a:pt x="550" y="9082"/>
                    <a:pt x="576" y="8955"/>
                  </a:cubicBezTo>
                  <a:cubicBezTo>
                    <a:pt x="1243" y="5352"/>
                    <a:pt x="4078" y="2617"/>
                    <a:pt x="7180" y="916"/>
                  </a:cubicBezTo>
                  <a:cubicBezTo>
                    <a:pt x="7414" y="782"/>
                    <a:pt x="7714" y="615"/>
                    <a:pt x="7948" y="482"/>
                  </a:cubicBezTo>
                  <a:cubicBezTo>
                    <a:pt x="8277" y="362"/>
                    <a:pt x="8069" y="0"/>
                    <a:pt x="7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8342601" y="1405785"/>
              <a:ext cx="163270" cy="260125"/>
            </a:xfrm>
            <a:custGeom>
              <a:avLst/>
              <a:gdLst/>
              <a:ahLst/>
              <a:cxnLst/>
              <a:rect l="l" t="t" r="r" b="b"/>
              <a:pathLst>
                <a:path w="5101" h="8127" extrusionOk="0">
                  <a:moveTo>
                    <a:pt x="250" y="0"/>
                  </a:moveTo>
                  <a:cubicBezTo>
                    <a:pt x="120" y="0"/>
                    <a:pt x="1" y="84"/>
                    <a:pt x="17" y="263"/>
                  </a:cubicBezTo>
                  <a:cubicBezTo>
                    <a:pt x="184" y="2231"/>
                    <a:pt x="1218" y="3966"/>
                    <a:pt x="2352" y="5567"/>
                  </a:cubicBezTo>
                  <a:cubicBezTo>
                    <a:pt x="3019" y="6434"/>
                    <a:pt x="3720" y="7302"/>
                    <a:pt x="4520" y="8069"/>
                  </a:cubicBezTo>
                  <a:cubicBezTo>
                    <a:pt x="4567" y="8109"/>
                    <a:pt x="4621" y="8126"/>
                    <a:pt x="4674" y="8126"/>
                  </a:cubicBezTo>
                  <a:cubicBezTo>
                    <a:pt x="4887" y="8126"/>
                    <a:pt x="5101" y="7849"/>
                    <a:pt x="4887" y="7635"/>
                  </a:cubicBezTo>
                  <a:cubicBezTo>
                    <a:pt x="4154" y="6935"/>
                    <a:pt x="3486" y="6134"/>
                    <a:pt x="2886" y="5367"/>
                  </a:cubicBezTo>
                  <a:cubicBezTo>
                    <a:pt x="1819" y="3899"/>
                    <a:pt x="751" y="2131"/>
                    <a:pt x="551" y="263"/>
                  </a:cubicBezTo>
                  <a:cubicBezTo>
                    <a:pt x="534" y="9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8018450" y="1170298"/>
              <a:ext cx="213042" cy="99159"/>
            </a:xfrm>
            <a:custGeom>
              <a:avLst/>
              <a:gdLst/>
              <a:ahLst/>
              <a:cxnLst/>
              <a:rect l="l" t="t" r="r" b="b"/>
              <a:pathLst>
                <a:path w="6656" h="3098" extrusionOk="0">
                  <a:moveTo>
                    <a:pt x="4924" y="1"/>
                  </a:moveTo>
                  <a:cubicBezTo>
                    <a:pt x="4075" y="1"/>
                    <a:pt x="3246" y="173"/>
                    <a:pt x="2472" y="582"/>
                  </a:cubicBezTo>
                  <a:cubicBezTo>
                    <a:pt x="1672" y="949"/>
                    <a:pt x="1004" y="1549"/>
                    <a:pt x="471" y="2250"/>
                  </a:cubicBezTo>
                  <a:cubicBezTo>
                    <a:pt x="337" y="2416"/>
                    <a:pt x="204" y="2550"/>
                    <a:pt x="137" y="2717"/>
                  </a:cubicBezTo>
                  <a:cubicBezTo>
                    <a:pt x="0" y="2899"/>
                    <a:pt x="191" y="3098"/>
                    <a:pt x="379" y="3098"/>
                  </a:cubicBezTo>
                  <a:cubicBezTo>
                    <a:pt x="466" y="3098"/>
                    <a:pt x="551" y="3055"/>
                    <a:pt x="604" y="2950"/>
                  </a:cubicBezTo>
                  <a:cubicBezTo>
                    <a:pt x="938" y="2416"/>
                    <a:pt x="1438" y="1916"/>
                    <a:pt x="1938" y="1549"/>
                  </a:cubicBezTo>
                  <a:cubicBezTo>
                    <a:pt x="2821" y="881"/>
                    <a:pt x="3841" y="571"/>
                    <a:pt x="4899" y="571"/>
                  </a:cubicBezTo>
                  <a:cubicBezTo>
                    <a:pt x="5320" y="571"/>
                    <a:pt x="5748" y="620"/>
                    <a:pt x="6175" y="715"/>
                  </a:cubicBezTo>
                  <a:cubicBezTo>
                    <a:pt x="6194" y="719"/>
                    <a:pt x="6213" y="721"/>
                    <a:pt x="6231" y="721"/>
                  </a:cubicBezTo>
                  <a:cubicBezTo>
                    <a:pt x="6526" y="721"/>
                    <a:pt x="6656" y="242"/>
                    <a:pt x="6342" y="148"/>
                  </a:cubicBezTo>
                  <a:cubicBezTo>
                    <a:pt x="5867" y="53"/>
                    <a:pt x="5392" y="1"/>
                    <a:pt x="4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8192576" y="1014960"/>
              <a:ext cx="190605" cy="90677"/>
            </a:xfrm>
            <a:custGeom>
              <a:avLst/>
              <a:gdLst/>
              <a:ahLst/>
              <a:cxnLst/>
              <a:rect l="l" t="t" r="r" b="b"/>
              <a:pathLst>
                <a:path w="5955" h="2833" extrusionOk="0">
                  <a:moveTo>
                    <a:pt x="5556" y="0"/>
                  </a:moveTo>
                  <a:cubicBezTo>
                    <a:pt x="5471" y="0"/>
                    <a:pt x="5389" y="39"/>
                    <a:pt x="5338" y="131"/>
                  </a:cubicBezTo>
                  <a:cubicBezTo>
                    <a:pt x="4904" y="932"/>
                    <a:pt x="4037" y="1332"/>
                    <a:pt x="3237" y="1632"/>
                  </a:cubicBezTo>
                  <a:cubicBezTo>
                    <a:pt x="2436" y="1932"/>
                    <a:pt x="1602" y="2099"/>
                    <a:pt x="835" y="2233"/>
                  </a:cubicBezTo>
                  <a:cubicBezTo>
                    <a:pt x="668" y="2266"/>
                    <a:pt x="535" y="2266"/>
                    <a:pt x="334" y="2266"/>
                  </a:cubicBezTo>
                  <a:cubicBezTo>
                    <a:pt x="1" y="2299"/>
                    <a:pt x="1" y="2833"/>
                    <a:pt x="334" y="2833"/>
                  </a:cubicBezTo>
                  <a:cubicBezTo>
                    <a:pt x="868" y="2800"/>
                    <a:pt x="1402" y="2733"/>
                    <a:pt x="1936" y="2599"/>
                  </a:cubicBezTo>
                  <a:cubicBezTo>
                    <a:pt x="2903" y="2399"/>
                    <a:pt x="3904" y="2099"/>
                    <a:pt x="4738" y="1565"/>
                  </a:cubicBezTo>
                  <a:cubicBezTo>
                    <a:pt x="5205" y="1265"/>
                    <a:pt x="5572" y="898"/>
                    <a:pt x="5838" y="431"/>
                  </a:cubicBezTo>
                  <a:cubicBezTo>
                    <a:pt x="5954" y="200"/>
                    <a:pt x="5749" y="0"/>
                    <a:pt x="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323747" y="1137745"/>
              <a:ext cx="161414" cy="110970"/>
            </a:xfrm>
            <a:custGeom>
              <a:avLst/>
              <a:gdLst/>
              <a:ahLst/>
              <a:cxnLst/>
              <a:rect l="l" t="t" r="r" b="b"/>
              <a:pathLst>
                <a:path w="5043" h="3467" extrusionOk="0">
                  <a:moveTo>
                    <a:pt x="400" y="0"/>
                  </a:moveTo>
                  <a:cubicBezTo>
                    <a:pt x="199" y="0"/>
                    <a:pt x="0" y="200"/>
                    <a:pt x="139" y="431"/>
                  </a:cubicBezTo>
                  <a:cubicBezTo>
                    <a:pt x="406" y="798"/>
                    <a:pt x="673" y="1165"/>
                    <a:pt x="973" y="1499"/>
                  </a:cubicBezTo>
                  <a:cubicBezTo>
                    <a:pt x="1540" y="2166"/>
                    <a:pt x="2274" y="2800"/>
                    <a:pt x="3108" y="3133"/>
                  </a:cubicBezTo>
                  <a:cubicBezTo>
                    <a:pt x="3608" y="3333"/>
                    <a:pt x="4142" y="3467"/>
                    <a:pt x="4676" y="3467"/>
                  </a:cubicBezTo>
                  <a:cubicBezTo>
                    <a:pt x="5032" y="3467"/>
                    <a:pt x="5042" y="2932"/>
                    <a:pt x="4706" y="2932"/>
                  </a:cubicBezTo>
                  <a:cubicBezTo>
                    <a:pt x="4696" y="2932"/>
                    <a:pt x="4686" y="2932"/>
                    <a:pt x="4676" y="2933"/>
                  </a:cubicBezTo>
                  <a:cubicBezTo>
                    <a:pt x="4638" y="2935"/>
                    <a:pt x="4600" y="2935"/>
                    <a:pt x="4563" y="2935"/>
                  </a:cubicBezTo>
                  <a:cubicBezTo>
                    <a:pt x="3041" y="2935"/>
                    <a:pt x="1687" y="1637"/>
                    <a:pt x="873" y="498"/>
                  </a:cubicBezTo>
                  <a:lnTo>
                    <a:pt x="640" y="131"/>
                  </a:lnTo>
                  <a:cubicBezTo>
                    <a:pt x="578" y="39"/>
                    <a:pt x="48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7776177" y="600833"/>
              <a:ext cx="116475" cy="761042"/>
            </a:xfrm>
            <a:custGeom>
              <a:avLst/>
              <a:gdLst/>
              <a:ahLst/>
              <a:cxnLst/>
              <a:rect l="l" t="t" r="r" b="b"/>
              <a:pathLst>
                <a:path w="3639" h="23777" extrusionOk="0">
                  <a:moveTo>
                    <a:pt x="3243" y="1"/>
                  </a:moveTo>
                  <a:cubicBezTo>
                    <a:pt x="3181" y="1"/>
                    <a:pt x="3118" y="28"/>
                    <a:pt x="3069" y="93"/>
                  </a:cubicBezTo>
                  <a:cubicBezTo>
                    <a:pt x="1835" y="1561"/>
                    <a:pt x="701" y="3229"/>
                    <a:pt x="267" y="5163"/>
                  </a:cubicBezTo>
                  <a:cubicBezTo>
                    <a:pt x="1" y="6564"/>
                    <a:pt x="101" y="7999"/>
                    <a:pt x="434" y="9366"/>
                  </a:cubicBezTo>
                  <a:cubicBezTo>
                    <a:pt x="768" y="10734"/>
                    <a:pt x="1268" y="12102"/>
                    <a:pt x="1668" y="13569"/>
                  </a:cubicBezTo>
                  <a:cubicBezTo>
                    <a:pt x="2169" y="15704"/>
                    <a:pt x="2269" y="17939"/>
                    <a:pt x="2235" y="20174"/>
                  </a:cubicBezTo>
                  <a:cubicBezTo>
                    <a:pt x="2202" y="21375"/>
                    <a:pt x="2102" y="22576"/>
                    <a:pt x="1902" y="23777"/>
                  </a:cubicBezTo>
                  <a:lnTo>
                    <a:pt x="2436" y="23777"/>
                  </a:lnTo>
                  <a:cubicBezTo>
                    <a:pt x="3003" y="20908"/>
                    <a:pt x="2903" y="17839"/>
                    <a:pt x="2502" y="14937"/>
                  </a:cubicBezTo>
                  <a:cubicBezTo>
                    <a:pt x="2035" y="12068"/>
                    <a:pt x="434" y="9266"/>
                    <a:pt x="668" y="6264"/>
                  </a:cubicBezTo>
                  <a:cubicBezTo>
                    <a:pt x="834" y="4063"/>
                    <a:pt x="2035" y="2094"/>
                    <a:pt x="3436" y="493"/>
                  </a:cubicBezTo>
                  <a:cubicBezTo>
                    <a:pt x="3638" y="266"/>
                    <a:pt x="3439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7905363" y="751017"/>
              <a:ext cx="858441" cy="1948393"/>
            </a:xfrm>
            <a:custGeom>
              <a:avLst/>
              <a:gdLst/>
              <a:ahLst/>
              <a:cxnLst/>
              <a:rect l="l" t="t" r="r" b="b"/>
              <a:pathLst>
                <a:path w="26820" h="60873" extrusionOk="0">
                  <a:moveTo>
                    <a:pt x="11704" y="0"/>
                  </a:moveTo>
                  <a:cubicBezTo>
                    <a:pt x="10662" y="0"/>
                    <a:pt x="9608" y="163"/>
                    <a:pt x="8574" y="505"/>
                  </a:cubicBezTo>
                  <a:cubicBezTo>
                    <a:pt x="5738" y="1472"/>
                    <a:pt x="3670" y="3473"/>
                    <a:pt x="2336" y="6109"/>
                  </a:cubicBezTo>
                  <a:cubicBezTo>
                    <a:pt x="501" y="9878"/>
                    <a:pt x="1" y="14848"/>
                    <a:pt x="168" y="18985"/>
                  </a:cubicBezTo>
                  <a:lnTo>
                    <a:pt x="168" y="19051"/>
                  </a:lnTo>
                  <a:lnTo>
                    <a:pt x="701" y="19051"/>
                  </a:lnTo>
                  <a:cubicBezTo>
                    <a:pt x="501" y="15649"/>
                    <a:pt x="868" y="11546"/>
                    <a:pt x="2002" y="8310"/>
                  </a:cubicBezTo>
                  <a:cubicBezTo>
                    <a:pt x="2836" y="5775"/>
                    <a:pt x="4237" y="3373"/>
                    <a:pt x="6572" y="2006"/>
                  </a:cubicBezTo>
                  <a:cubicBezTo>
                    <a:pt x="8179" y="1038"/>
                    <a:pt x="9956" y="554"/>
                    <a:pt x="11727" y="554"/>
                  </a:cubicBezTo>
                  <a:cubicBezTo>
                    <a:pt x="13559" y="554"/>
                    <a:pt x="15385" y="1071"/>
                    <a:pt x="17013" y="2106"/>
                  </a:cubicBezTo>
                  <a:cubicBezTo>
                    <a:pt x="19815" y="3907"/>
                    <a:pt x="22017" y="7009"/>
                    <a:pt x="22517" y="10312"/>
                  </a:cubicBezTo>
                  <a:cubicBezTo>
                    <a:pt x="23051" y="13881"/>
                    <a:pt x="21916" y="17484"/>
                    <a:pt x="21516" y="21019"/>
                  </a:cubicBezTo>
                  <a:cubicBezTo>
                    <a:pt x="21349" y="22320"/>
                    <a:pt x="21249" y="23755"/>
                    <a:pt x="21750" y="25022"/>
                  </a:cubicBezTo>
                  <a:cubicBezTo>
                    <a:pt x="22350" y="26423"/>
                    <a:pt x="23217" y="27758"/>
                    <a:pt x="23985" y="29092"/>
                  </a:cubicBezTo>
                  <a:cubicBezTo>
                    <a:pt x="24819" y="30593"/>
                    <a:pt x="25586" y="32161"/>
                    <a:pt x="25986" y="33862"/>
                  </a:cubicBezTo>
                  <a:cubicBezTo>
                    <a:pt x="26353" y="35563"/>
                    <a:pt x="26186" y="37331"/>
                    <a:pt x="25652" y="38999"/>
                  </a:cubicBezTo>
                  <a:cubicBezTo>
                    <a:pt x="24652" y="42068"/>
                    <a:pt x="23051" y="44903"/>
                    <a:pt x="21883" y="47905"/>
                  </a:cubicBezTo>
                  <a:cubicBezTo>
                    <a:pt x="20649" y="51174"/>
                    <a:pt x="19682" y="54643"/>
                    <a:pt x="20215" y="58179"/>
                  </a:cubicBezTo>
                  <a:cubicBezTo>
                    <a:pt x="20349" y="59047"/>
                    <a:pt x="20549" y="59881"/>
                    <a:pt x="20882" y="60681"/>
                  </a:cubicBezTo>
                  <a:cubicBezTo>
                    <a:pt x="20935" y="60813"/>
                    <a:pt x="21051" y="60872"/>
                    <a:pt x="21163" y="60872"/>
                  </a:cubicBezTo>
                  <a:cubicBezTo>
                    <a:pt x="21334" y="60872"/>
                    <a:pt x="21497" y="60736"/>
                    <a:pt x="21416" y="60514"/>
                  </a:cubicBezTo>
                  <a:cubicBezTo>
                    <a:pt x="18748" y="53409"/>
                    <a:pt x="23418" y="46404"/>
                    <a:pt x="25886" y="40000"/>
                  </a:cubicBezTo>
                  <a:cubicBezTo>
                    <a:pt x="26420" y="38565"/>
                    <a:pt x="26820" y="37031"/>
                    <a:pt x="26720" y="35396"/>
                  </a:cubicBezTo>
                  <a:cubicBezTo>
                    <a:pt x="26653" y="33662"/>
                    <a:pt x="26053" y="31994"/>
                    <a:pt x="25252" y="30393"/>
                  </a:cubicBezTo>
                  <a:cubicBezTo>
                    <a:pt x="24518" y="28892"/>
                    <a:pt x="23551" y="27491"/>
                    <a:pt x="22817" y="25990"/>
                  </a:cubicBezTo>
                  <a:cubicBezTo>
                    <a:pt x="22484" y="25356"/>
                    <a:pt x="22183" y="24689"/>
                    <a:pt x="22050" y="23988"/>
                  </a:cubicBezTo>
                  <a:cubicBezTo>
                    <a:pt x="21916" y="23221"/>
                    <a:pt x="21916" y="22487"/>
                    <a:pt x="22017" y="21753"/>
                  </a:cubicBezTo>
                  <a:cubicBezTo>
                    <a:pt x="22317" y="18151"/>
                    <a:pt x="23518" y="14581"/>
                    <a:pt x="23184" y="10879"/>
                  </a:cubicBezTo>
                  <a:cubicBezTo>
                    <a:pt x="22850" y="7576"/>
                    <a:pt x="21016" y="4508"/>
                    <a:pt x="18414" y="2439"/>
                  </a:cubicBezTo>
                  <a:cubicBezTo>
                    <a:pt x="16479" y="878"/>
                    <a:pt x="14121" y="0"/>
                    <a:pt x="11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7980103" y="1085955"/>
              <a:ext cx="477296" cy="862250"/>
            </a:xfrm>
            <a:custGeom>
              <a:avLst/>
              <a:gdLst/>
              <a:ahLst/>
              <a:cxnLst/>
              <a:rect l="l" t="t" r="r" b="b"/>
              <a:pathLst>
                <a:path w="14912" h="26939" extrusionOk="0">
                  <a:moveTo>
                    <a:pt x="7980" y="0"/>
                  </a:moveTo>
                  <a:cubicBezTo>
                    <a:pt x="6192" y="0"/>
                    <a:pt x="4308" y="1022"/>
                    <a:pt x="3170" y="2350"/>
                  </a:cubicBezTo>
                  <a:cubicBezTo>
                    <a:pt x="1869" y="3851"/>
                    <a:pt x="568" y="6553"/>
                    <a:pt x="1" y="8687"/>
                  </a:cubicBezTo>
                  <a:lnTo>
                    <a:pt x="568" y="8687"/>
                  </a:lnTo>
                  <a:cubicBezTo>
                    <a:pt x="1068" y="7053"/>
                    <a:pt x="2002" y="5018"/>
                    <a:pt x="2803" y="3784"/>
                  </a:cubicBezTo>
                  <a:cubicBezTo>
                    <a:pt x="3503" y="2683"/>
                    <a:pt x="4504" y="1616"/>
                    <a:pt x="5738" y="1082"/>
                  </a:cubicBezTo>
                  <a:cubicBezTo>
                    <a:pt x="6412" y="784"/>
                    <a:pt x="7167" y="604"/>
                    <a:pt x="7905" y="604"/>
                  </a:cubicBezTo>
                  <a:cubicBezTo>
                    <a:pt x="8740" y="604"/>
                    <a:pt x="9554" y="834"/>
                    <a:pt x="10208" y="1382"/>
                  </a:cubicBezTo>
                  <a:cubicBezTo>
                    <a:pt x="12243" y="3050"/>
                    <a:pt x="11709" y="5919"/>
                    <a:pt x="11509" y="8220"/>
                  </a:cubicBezTo>
                  <a:cubicBezTo>
                    <a:pt x="11342" y="9688"/>
                    <a:pt x="11209" y="11122"/>
                    <a:pt x="11209" y="12624"/>
                  </a:cubicBezTo>
                  <a:cubicBezTo>
                    <a:pt x="11175" y="13891"/>
                    <a:pt x="11175" y="15225"/>
                    <a:pt x="11542" y="16460"/>
                  </a:cubicBezTo>
                  <a:cubicBezTo>
                    <a:pt x="11976" y="17861"/>
                    <a:pt x="13010" y="19061"/>
                    <a:pt x="13544" y="20396"/>
                  </a:cubicBezTo>
                  <a:cubicBezTo>
                    <a:pt x="14378" y="22431"/>
                    <a:pt x="14211" y="24532"/>
                    <a:pt x="13244" y="26533"/>
                  </a:cubicBezTo>
                  <a:cubicBezTo>
                    <a:pt x="13131" y="26759"/>
                    <a:pt x="13323" y="26939"/>
                    <a:pt x="13511" y="26939"/>
                  </a:cubicBezTo>
                  <a:cubicBezTo>
                    <a:pt x="13601" y="26939"/>
                    <a:pt x="13690" y="26898"/>
                    <a:pt x="13744" y="26800"/>
                  </a:cubicBezTo>
                  <a:cubicBezTo>
                    <a:pt x="14545" y="24932"/>
                    <a:pt x="14911" y="23064"/>
                    <a:pt x="14411" y="21196"/>
                  </a:cubicBezTo>
                  <a:cubicBezTo>
                    <a:pt x="14044" y="19695"/>
                    <a:pt x="13177" y="18361"/>
                    <a:pt x="12410" y="17027"/>
                  </a:cubicBezTo>
                  <a:cubicBezTo>
                    <a:pt x="11743" y="15859"/>
                    <a:pt x="11709" y="14458"/>
                    <a:pt x="11709" y="13124"/>
                  </a:cubicBezTo>
                  <a:cubicBezTo>
                    <a:pt x="11709" y="11556"/>
                    <a:pt x="11843" y="9955"/>
                    <a:pt x="12009" y="8387"/>
                  </a:cubicBezTo>
                  <a:cubicBezTo>
                    <a:pt x="12243" y="5919"/>
                    <a:pt x="12743" y="3117"/>
                    <a:pt x="10842" y="1182"/>
                  </a:cubicBezTo>
                  <a:cubicBezTo>
                    <a:pt x="10031" y="347"/>
                    <a:pt x="9022" y="0"/>
                    <a:pt x="7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534" name="Google Shape;153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16"/>
          <p:cNvSpPr txBox="1">
            <a:spLocks noGrp="1"/>
          </p:cNvSpPr>
          <p:nvPr>
            <p:ph type="title"/>
          </p:nvPr>
        </p:nvSpPr>
        <p:spPr>
          <a:xfrm>
            <a:off x="3053367" y="453412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36" name="Google Shape;1536;p16"/>
          <p:cNvSpPr txBox="1">
            <a:spLocks noGrp="1"/>
          </p:cNvSpPr>
          <p:nvPr>
            <p:ph type="subTitle" idx="1"/>
          </p:nvPr>
        </p:nvSpPr>
        <p:spPr>
          <a:xfrm>
            <a:off x="2399800" y="1888733"/>
            <a:ext cx="7383600" cy="2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94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17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1539" name="Google Shape;1539;p17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9" name="Google Shape;1549;p17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1550" name="Google Shape;1550;p17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1554" name="Google Shape;1554;p1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8" name="Google Shape;1558;p17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1559" name="Google Shape;1559;p17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17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19" name="Google Shape;161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-1286765"/>
            <a:ext cx="3548171" cy="31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4633702"/>
            <a:ext cx="3548171" cy="31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7"/>
          <p:cNvSpPr txBox="1">
            <a:spLocks noGrp="1"/>
          </p:cNvSpPr>
          <p:nvPr>
            <p:ph type="subTitle" idx="1"/>
          </p:nvPr>
        </p:nvSpPr>
        <p:spPr>
          <a:xfrm>
            <a:off x="6114433" y="3719400"/>
            <a:ext cx="51176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6114567" y="2037333"/>
            <a:ext cx="5117600" cy="16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466">
                <a:solidFill>
                  <a:srgbClr val="578A3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1623" name="Google Shape;1623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33438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-1100826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96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8"/>
          <p:cNvSpPr txBox="1">
            <a:spLocks noGrp="1"/>
          </p:cNvSpPr>
          <p:nvPr>
            <p:ph type="subTitle" idx="1"/>
          </p:nvPr>
        </p:nvSpPr>
        <p:spPr>
          <a:xfrm>
            <a:off x="3515333" y="5164533"/>
            <a:ext cx="51576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7" name="Google Shape;1627;p18"/>
          <p:cNvSpPr txBox="1">
            <a:spLocks noGrp="1"/>
          </p:cNvSpPr>
          <p:nvPr>
            <p:ph type="title"/>
          </p:nvPr>
        </p:nvSpPr>
        <p:spPr>
          <a:xfrm>
            <a:off x="2693933" y="710844"/>
            <a:ext cx="6804400" cy="1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628" name="Google Shape;1628;p18"/>
          <p:cNvSpPr txBox="1">
            <a:spLocks noGrp="1"/>
          </p:cNvSpPr>
          <p:nvPr>
            <p:ph type="subTitle" idx="2"/>
          </p:nvPr>
        </p:nvSpPr>
        <p:spPr>
          <a:xfrm>
            <a:off x="2077067" y="2467400"/>
            <a:ext cx="8047200" cy="1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1629" name="Google Shape;1629;p18"/>
          <p:cNvGrpSpPr/>
          <p:nvPr/>
        </p:nvGrpSpPr>
        <p:grpSpPr>
          <a:xfrm rot="-3265395">
            <a:off x="11128474" y="5515167"/>
            <a:ext cx="1097071" cy="1591036"/>
            <a:chOff x="3066525" y="648600"/>
            <a:chExt cx="1270100" cy="1841975"/>
          </a:xfrm>
        </p:grpSpPr>
        <p:sp>
          <p:nvSpPr>
            <p:cNvPr id="1630" name="Google Shape;1630;p18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>
            <a:off x="10124267" y="0"/>
            <a:ext cx="1655567" cy="2999667"/>
            <a:chOff x="7507550" y="0"/>
            <a:chExt cx="1241675" cy="2249750"/>
          </a:xfrm>
        </p:grpSpPr>
        <p:sp>
          <p:nvSpPr>
            <p:cNvPr id="1678" name="Google Shape;1678;p18"/>
            <p:cNvSpPr/>
            <p:nvPr/>
          </p:nvSpPr>
          <p:spPr>
            <a:xfrm>
              <a:off x="7977525" y="678925"/>
              <a:ext cx="170625" cy="145600"/>
            </a:xfrm>
            <a:custGeom>
              <a:avLst/>
              <a:gdLst/>
              <a:ahLst/>
              <a:cxnLst/>
              <a:rect l="l" t="t" r="r" b="b"/>
              <a:pathLst>
                <a:path w="6825" h="5824" extrusionOk="0">
                  <a:moveTo>
                    <a:pt x="4192" y="0"/>
                  </a:moveTo>
                  <a:cubicBezTo>
                    <a:pt x="2752" y="0"/>
                    <a:pt x="2752" y="1659"/>
                    <a:pt x="2752" y="1659"/>
                  </a:cubicBezTo>
                  <a:cubicBezTo>
                    <a:pt x="2478" y="1558"/>
                    <a:pt x="2217" y="1512"/>
                    <a:pt x="1976" y="1512"/>
                  </a:cubicBezTo>
                  <a:cubicBezTo>
                    <a:pt x="696" y="1512"/>
                    <a:pt x="0" y="2821"/>
                    <a:pt x="1050" y="4151"/>
                  </a:cubicBezTo>
                  <a:cubicBezTo>
                    <a:pt x="2296" y="5732"/>
                    <a:pt x="5275" y="5823"/>
                    <a:pt x="5275" y="5823"/>
                  </a:cubicBezTo>
                  <a:cubicBezTo>
                    <a:pt x="6825" y="2783"/>
                    <a:pt x="6156" y="230"/>
                    <a:pt x="4454" y="17"/>
                  </a:cubicBezTo>
                  <a:cubicBezTo>
                    <a:pt x="4361" y="6"/>
                    <a:pt x="4274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7977525" y="716700"/>
              <a:ext cx="131875" cy="107825"/>
            </a:xfrm>
            <a:custGeom>
              <a:avLst/>
              <a:gdLst/>
              <a:ahLst/>
              <a:cxnLst/>
              <a:rect l="l" t="t" r="r" b="b"/>
              <a:pathLst>
                <a:path w="5275" h="4313" extrusionOk="0">
                  <a:moveTo>
                    <a:pt x="1976" y="1"/>
                  </a:moveTo>
                  <a:cubicBezTo>
                    <a:pt x="696" y="1"/>
                    <a:pt x="0" y="1310"/>
                    <a:pt x="1050" y="2640"/>
                  </a:cubicBezTo>
                  <a:cubicBezTo>
                    <a:pt x="2296" y="4221"/>
                    <a:pt x="5275" y="4312"/>
                    <a:pt x="5275" y="4312"/>
                  </a:cubicBezTo>
                  <a:cubicBezTo>
                    <a:pt x="5275" y="4312"/>
                    <a:pt x="4636" y="2306"/>
                    <a:pt x="2752" y="148"/>
                  </a:cubicBezTo>
                  <a:cubicBezTo>
                    <a:pt x="2478" y="47"/>
                    <a:pt x="221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7756775" y="869325"/>
              <a:ext cx="608700" cy="398975"/>
            </a:xfrm>
            <a:custGeom>
              <a:avLst/>
              <a:gdLst/>
              <a:ahLst/>
              <a:cxnLst/>
              <a:rect l="l" t="t" r="r" b="b"/>
              <a:pathLst>
                <a:path w="24348" h="15959" extrusionOk="0">
                  <a:moveTo>
                    <a:pt x="1" y="0"/>
                  </a:moveTo>
                  <a:cubicBezTo>
                    <a:pt x="1" y="274"/>
                    <a:pt x="1" y="578"/>
                    <a:pt x="31" y="851"/>
                  </a:cubicBezTo>
                  <a:cubicBezTo>
                    <a:pt x="31" y="912"/>
                    <a:pt x="31" y="1003"/>
                    <a:pt x="31" y="1064"/>
                  </a:cubicBezTo>
                  <a:cubicBezTo>
                    <a:pt x="31" y="1095"/>
                    <a:pt x="31" y="1125"/>
                    <a:pt x="31" y="1186"/>
                  </a:cubicBezTo>
                  <a:cubicBezTo>
                    <a:pt x="31" y="1399"/>
                    <a:pt x="62" y="1581"/>
                    <a:pt x="62" y="1794"/>
                  </a:cubicBezTo>
                  <a:cubicBezTo>
                    <a:pt x="92" y="1854"/>
                    <a:pt x="92" y="1915"/>
                    <a:pt x="92" y="1946"/>
                  </a:cubicBezTo>
                  <a:cubicBezTo>
                    <a:pt x="92" y="2006"/>
                    <a:pt x="92" y="2067"/>
                    <a:pt x="92" y="2128"/>
                  </a:cubicBezTo>
                  <a:cubicBezTo>
                    <a:pt x="123" y="2341"/>
                    <a:pt x="153" y="2554"/>
                    <a:pt x="183" y="2766"/>
                  </a:cubicBezTo>
                  <a:cubicBezTo>
                    <a:pt x="183" y="2858"/>
                    <a:pt x="214" y="2979"/>
                    <a:pt x="214" y="3070"/>
                  </a:cubicBezTo>
                  <a:lnTo>
                    <a:pt x="214" y="3161"/>
                  </a:lnTo>
                  <a:cubicBezTo>
                    <a:pt x="244" y="3344"/>
                    <a:pt x="274" y="3526"/>
                    <a:pt x="305" y="3678"/>
                  </a:cubicBezTo>
                  <a:cubicBezTo>
                    <a:pt x="305" y="3709"/>
                    <a:pt x="305" y="3709"/>
                    <a:pt x="305" y="3709"/>
                  </a:cubicBezTo>
                  <a:cubicBezTo>
                    <a:pt x="335" y="3800"/>
                    <a:pt x="335" y="3921"/>
                    <a:pt x="366" y="4013"/>
                  </a:cubicBezTo>
                  <a:cubicBezTo>
                    <a:pt x="396" y="4225"/>
                    <a:pt x="426" y="4408"/>
                    <a:pt x="487" y="4590"/>
                  </a:cubicBezTo>
                  <a:cubicBezTo>
                    <a:pt x="487" y="4620"/>
                    <a:pt x="487" y="4620"/>
                    <a:pt x="487" y="4651"/>
                  </a:cubicBezTo>
                  <a:cubicBezTo>
                    <a:pt x="518" y="4772"/>
                    <a:pt x="548" y="4864"/>
                    <a:pt x="548" y="4985"/>
                  </a:cubicBezTo>
                  <a:cubicBezTo>
                    <a:pt x="609" y="5198"/>
                    <a:pt x="670" y="5411"/>
                    <a:pt x="730" y="5624"/>
                  </a:cubicBezTo>
                  <a:cubicBezTo>
                    <a:pt x="761" y="5715"/>
                    <a:pt x="791" y="5836"/>
                    <a:pt x="791" y="5927"/>
                  </a:cubicBezTo>
                  <a:cubicBezTo>
                    <a:pt x="852" y="6049"/>
                    <a:pt x="882" y="6201"/>
                    <a:pt x="913" y="6323"/>
                  </a:cubicBezTo>
                  <a:cubicBezTo>
                    <a:pt x="943" y="6414"/>
                    <a:pt x="974" y="6475"/>
                    <a:pt x="1004" y="6566"/>
                  </a:cubicBezTo>
                  <a:cubicBezTo>
                    <a:pt x="1034" y="6657"/>
                    <a:pt x="1065" y="6779"/>
                    <a:pt x="1095" y="6870"/>
                  </a:cubicBezTo>
                  <a:cubicBezTo>
                    <a:pt x="1126" y="6991"/>
                    <a:pt x="1186" y="7113"/>
                    <a:pt x="1217" y="7204"/>
                  </a:cubicBezTo>
                  <a:cubicBezTo>
                    <a:pt x="1247" y="7326"/>
                    <a:pt x="1278" y="7417"/>
                    <a:pt x="1338" y="7508"/>
                  </a:cubicBezTo>
                  <a:cubicBezTo>
                    <a:pt x="1369" y="7630"/>
                    <a:pt x="1399" y="7721"/>
                    <a:pt x="1460" y="7842"/>
                  </a:cubicBezTo>
                  <a:cubicBezTo>
                    <a:pt x="1521" y="8055"/>
                    <a:pt x="1612" y="8268"/>
                    <a:pt x="1703" y="8450"/>
                  </a:cubicBezTo>
                  <a:cubicBezTo>
                    <a:pt x="1764" y="8572"/>
                    <a:pt x="1794" y="8693"/>
                    <a:pt x="1855" y="8785"/>
                  </a:cubicBezTo>
                  <a:cubicBezTo>
                    <a:pt x="1855" y="8785"/>
                    <a:pt x="1855" y="8815"/>
                    <a:pt x="1855" y="8815"/>
                  </a:cubicBezTo>
                  <a:cubicBezTo>
                    <a:pt x="1885" y="8876"/>
                    <a:pt x="1916" y="8906"/>
                    <a:pt x="1916" y="8967"/>
                  </a:cubicBezTo>
                  <a:cubicBezTo>
                    <a:pt x="2007" y="9119"/>
                    <a:pt x="2068" y="9271"/>
                    <a:pt x="2159" y="9423"/>
                  </a:cubicBezTo>
                  <a:cubicBezTo>
                    <a:pt x="2189" y="9514"/>
                    <a:pt x="2250" y="9636"/>
                    <a:pt x="2311" y="9727"/>
                  </a:cubicBezTo>
                  <a:cubicBezTo>
                    <a:pt x="2311" y="9788"/>
                    <a:pt x="2341" y="9818"/>
                    <a:pt x="2372" y="9849"/>
                  </a:cubicBezTo>
                  <a:cubicBezTo>
                    <a:pt x="2463" y="10031"/>
                    <a:pt x="2554" y="10213"/>
                    <a:pt x="2645" y="10365"/>
                  </a:cubicBezTo>
                  <a:cubicBezTo>
                    <a:pt x="2706" y="10487"/>
                    <a:pt x="2767" y="10578"/>
                    <a:pt x="2828" y="10700"/>
                  </a:cubicBezTo>
                  <a:cubicBezTo>
                    <a:pt x="2949" y="10912"/>
                    <a:pt x="3071" y="11125"/>
                    <a:pt x="3223" y="11308"/>
                  </a:cubicBezTo>
                  <a:cubicBezTo>
                    <a:pt x="3284" y="11429"/>
                    <a:pt x="3344" y="11520"/>
                    <a:pt x="3375" y="11581"/>
                  </a:cubicBezTo>
                  <a:cubicBezTo>
                    <a:pt x="3405" y="11611"/>
                    <a:pt x="3405" y="11642"/>
                    <a:pt x="3436" y="11642"/>
                  </a:cubicBezTo>
                  <a:cubicBezTo>
                    <a:pt x="3557" y="11855"/>
                    <a:pt x="3709" y="12067"/>
                    <a:pt x="3861" y="12280"/>
                  </a:cubicBezTo>
                  <a:cubicBezTo>
                    <a:pt x="3922" y="12341"/>
                    <a:pt x="3952" y="12402"/>
                    <a:pt x="4013" y="12493"/>
                  </a:cubicBezTo>
                  <a:cubicBezTo>
                    <a:pt x="4044" y="12523"/>
                    <a:pt x="4074" y="12554"/>
                    <a:pt x="4104" y="12584"/>
                  </a:cubicBezTo>
                  <a:cubicBezTo>
                    <a:pt x="4256" y="12827"/>
                    <a:pt x="4408" y="13040"/>
                    <a:pt x="4591" y="13222"/>
                  </a:cubicBezTo>
                  <a:cubicBezTo>
                    <a:pt x="4682" y="13344"/>
                    <a:pt x="4773" y="13435"/>
                    <a:pt x="4864" y="13557"/>
                  </a:cubicBezTo>
                  <a:cubicBezTo>
                    <a:pt x="5016" y="13739"/>
                    <a:pt x="5199" y="13952"/>
                    <a:pt x="5351" y="14104"/>
                  </a:cubicBezTo>
                  <a:cubicBezTo>
                    <a:pt x="5381" y="14134"/>
                    <a:pt x="5381" y="14165"/>
                    <a:pt x="5411" y="14165"/>
                  </a:cubicBezTo>
                  <a:cubicBezTo>
                    <a:pt x="5411" y="14195"/>
                    <a:pt x="5442" y="14195"/>
                    <a:pt x="5442" y="14225"/>
                  </a:cubicBezTo>
                  <a:cubicBezTo>
                    <a:pt x="5563" y="14317"/>
                    <a:pt x="5624" y="14408"/>
                    <a:pt x="5715" y="14499"/>
                  </a:cubicBezTo>
                  <a:cubicBezTo>
                    <a:pt x="5958" y="14742"/>
                    <a:pt x="6171" y="14955"/>
                    <a:pt x="6354" y="15107"/>
                  </a:cubicBezTo>
                  <a:cubicBezTo>
                    <a:pt x="6354" y="15137"/>
                    <a:pt x="6354" y="15137"/>
                    <a:pt x="6354" y="15137"/>
                  </a:cubicBezTo>
                  <a:cubicBezTo>
                    <a:pt x="6506" y="15259"/>
                    <a:pt x="6627" y="15350"/>
                    <a:pt x="6718" y="15441"/>
                  </a:cubicBezTo>
                  <a:cubicBezTo>
                    <a:pt x="7114" y="15806"/>
                    <a:pt x="7357" y="15958"/>
                    <a:pt x="7357" y="15958"/>
                  </a:cubicBezTo>
                  <a:lnTo>
                    <a:pt x="16992" y="15958"/>
                  </a:lnTo>
                  <a:cubicBezTo>
                    <a:pt x="16992" y="15958"/>
                    <a:pt x="17235" y="15806"/>
                    <a:pt x="17630" y="15441"/>
                  </a:cubicBezTo>
                  <a:cubicBezTo>
                    <a:pt x="17752" y="15350"/>
                    <a:pt x="17874" y="15259"/>
                    <a:pt x="17995" y="15137"/>
                  </a:cubicBezTo>
                  <a:cubicBezTo>
                    <a:pt x="17995" y="15137"/>
                    <a:pt x="17995" y="15137"/>
                    <a:pt x="17995" y="15107"/>
                  </a:cubicBezTo>
                  <a:cubicBezTo>
                    <a:pt x="18178" y="14955"/>
                    <a:pt x="18421" y="14742"/>
                    <a:pt x="18633" y="14499"/>
                  </a:cubicBezTo>
                  <a:cubicBezTo>
                    <a:pt x="18725" y="14408"/>
                    <a:pt x="18816" y="14317"/>
                    <a:pt x="18907" y="14225"/>
                  </a:cubicBezTo>
                  <a:cubicBezTo>
                    <a:pt x="18907" y="14195"/>
                    <a:pt x="18937" y="14195"/>
                    <a:pt x="18937" y="14165"/>
                  </a:cubicBezTo>
                  <a:cubicBezTo>
                    <a:pt x="19120" y="13982"/>
                    <a:pt x="19302" y="13770"/>
                    <a:pt x="19515" y="13557"/>
                  </a:cubicBezTo>
                  <a:cubicBezTo>
                    <a:pt x="19576" y="13435"/>
                    <a:pt x="19667" y="13344"/>
                    <a:pt x="19758" y="13222"/>
                  </a:cubicBezTo>
                  <a:cubicBezTo>
                    <a:pt x="19941" y="13040"/>
                    <a:pt x="20092" y="12827"/>
                    <a:pt x="20275" y="12584"/>
                  </a:cubicBezTo>
                  <a:cubicBezTo>
                    <a:pt x="20275" y="12554"/>
                    <a:pt x="20305" y="12523"/>
                    <a:pt x="20336" y="12493"/>
                  </a:cubicBezTo>
                  <a:cubicBezTo>
                    <a:pt x="20396" y="12402"/>
                    <a:pt x="20457" y="12341"/>
                    <a:pt x="20488" y="12280"/>
                  </a:cubicBezTo>
                  <a:cubicBezTo>
                    <a:pt x="20640" y="12067"/>
                    <a:pt x="20792" y="11855"/>
                    <a:pt x="20944" y="11642"/>
                  </a:cubicBezTo>
                  <a:cubicBezTo>
                    <a:pt x="20944" y="11642"/>
                    <a:pt x="20944" y="11611"/>
                    <a:pt x="20974" y="11581"/>
                  </a:cubicBezTo>
                  <a:cubicBezTo>
                    <a:pt x="21035" y="11520"/>
                    <a:pt x="21065" y="11429"/>
                    <a:pt x="21126" y="11308"/>
                  </a:cubicBezTo>
                  <a:cubicBezTo>
                    <a:pt x="21278" y="11125"/>
                    <a:pt x="21399" y="10912"/>
                    <a:pt x="21521" y="10700"/>
                  </a:cubicBezTo>
                  <a:cubicBezTo>
                    <a:pt x="21582" y="10578"/>
                    <a:pt x="21643" y="10487"/>
                    <a:pt x="21703" y="10365"/>
                  </a:cubicBezTo>
                  <a:cubicBezTo>
                    <a:pt x="21795" y="10213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27"/>
                  </a:cubicBezTo>
                  <a:cubicBezTo>
                    <a:pt x="22099" y="9636"/>
                    <a:pt x="22159" y="9514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6"/>
                    <a:pt x="22463" y="8876"/>
                    <a:pt x="22494" y="8815"/>
                  </a:cubicBezTo>
                  <a:cubicBezTo>
                    <a:pt x="22494" y="8815"/>
                    <a:pt x="22494" y="8785"/>
                    <a:pt x="22494" y="8785"/>
                  </a:cubicBezTo>
                  <a:cubicBezTo>
                    <a:pt x="22555" y="8693"/>
                    <a:pt x="22615" y="8572"/>
                    <a:pt x="22646" y="8450"/>
                  </a:cubicBezTo>
                  <a:cubicBezTo>
                    <a:pt x="22737" y="8268"/>
                    <a:pt x="22828" y="8055"/>
                    <a:pt x="22919" y="7842"/>
                  </a:cubicBezTo>
                  <a:cubicBezTo>
                    <a:pt x="22950" y="7721"/>
                    <a:pt x="22980" y="7630"/>
                    <a:pt x="23041" y="7508"/>
                  </a:cubicBezTo>
                  <a:cubicBezTo>
                    <a:pt x="23071" y="7417"/>
                    <a:pt x="23102" y="7326"/>
                    <a:pt x="23132" y="7204"/>
                  </a:cubicBezTo>
                  <a:cubicBezTo>
                    <a:pt x="23162" y="7113"/>
                    <a:pt x="23223" y="6991"/>
                    <a:pt x="23254" y="6870"/>
                  </a:cubicBezTo>
                  <a:cubicBezTo>
                    <a:pt x="23284" y="6779"/>
                    <a:pt x="23314" y="6657"/>
                    <a:pt x="23345" y="6566"/>
                  </a:cubicBezTo>
                  <a:cubicBezTo>
                    <a:pt x="23375" y="6475"/>
                    <a:pt x="23406" y="6414"/>
                    <a:pt x="23436" y="6323"/>
                  </a:cubicBezTo>
                  <a:cubicBezTo>
                    <a:pt x="23466" y="6201"/>
                    <a:pt x="23497" y="6049"/>
                    <a:pt x="23558" y="5927"/>
                  </a:cubicBezTo>
                  <a:cubicBezTo>
                    <a:pt x="23588" y="5836"/>
                    <a:pt x="23618" y="5715"/>
                    <a:pt x="23649" y="5624"/>
                  </a:cubicBezTo>
                  <a:cubicBezTo>
                    <a:pt x="23679" y="5411"/>
                    <a:pt x="23740" y="5198"/>
                    <a:pt x="23801" y="4985"/>
                  </a:cubicBezTo>
                  <a:cubicBezTo>
                    <a:pt x="23801" y="4864"/>
                    <a:pt x="23831" y="4772"/>
                    <a:pt x="23862" y="4651"/>
                  </a:cubicBezTo>
                  <a:cubicBezTo>
                    <a:pt x="23862" y="4620"/>
                    <a:pt x="23862" y="4620"/>
                    <a:pt x="23892" y="4590"/>
                  </a:cubicBezTo>
                  <a:cubicBezTo>
                    <a:pt x="23922" y="4408"/>
                    <a:pt x="23953" y="4225"/>
                    <a:pt x="23983" y="4013"/>
                  </a:cubicBezTo>
                  <a:cubicBezTo>
                    <a:pt x="24014" y="3921"/>
                    <a:pt x="24014" y="3800"/>
                    <a:pt x="24044" y="3709"/>
                  </a:cubicBezTo>
                  <a:lnTo>
                    <a:pt x="24044" y="3678"/>
                  </a:lnTo>
                  <a:cubicBezTo>
                    <a:pt x="24074" y="3526"/>
                    <a:pt x="24105" y="3344"/>
                    <a:pt x="24135" y="3161"/>
                  </a:cubicBezTo>
                  <a:lnTo>
                    <a:pt x="24135" y="3070"/>
                  </a:lnTo>
                  <a:cubicBezTo>
                    <a:pt x="24166" y="2979"/>
                    <a:pt x="24166" y="2858"/>
                    <a:pt x="24196" y="2766"/>
                  </a:cubicBezTo>
                  <a:cubicBezTo>
                    <a:pt x="24226" y="2554"/>
                    <a:pt x="24226" y="2341"/>
                    <a:pt x="24257" y="2128"/>
                  </a:cubicBezTo>
                  <a:cubicBezTo>
                    <a:pt x="24257" y="2067"/>
                    <a:pt x="24257" y="2006"/>
                    <a:pt x="24257" y="1946"/>
                  </a:cubicBezTo>
                  <a:lnTo>
                    <a:pt x="24287" y="1794"/>
                  </a:lnTo>
                  <a:cubicBezTo>
                    <a:pt x="24287" y="1581"/>
                    <a:pt x="24317" y="1399"/>
                    <a:pt x="24317" y="1186"/>
                  </a:cubicBezTo>
                  <a:lnTo>
                    <a:pt x="24317" y="1064"/>
                  </a:lnTo>
                  <a:cubicBezTo>
                    <a:pt x="24317" y="1003"/>
                    <a:pt x="24317" y="912"/>
                    <a:pt x="24317" y="851"/>
                  </a:cubicBezTo>
                  <a:cubicBezTo>
                    <a:pt x="24348" y="578"/>
                    <a:pt x="24348" y="274"/>
                    <a:pt x="24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7762100" y="948350"/>
              <a:ext cx="598075" cy="141375"/>
            </a:xfrm>
            <a:custGeom>
              <a:avLst/>
              <a:gdLst/>
              <a:ahLst/>
              <a:cxnLst/>
              <a:rect l="l" t="t" r="r" b="b"/>
              <a:pathLst>
                <a:path w="23923" h="5655" extrusionOk="0">
                  <a:moveTo>
                    <a:pt x="1" y="0"/>
                  </a:moveTo>
                  <a:cubicBezTo>
                    <a:pt x="31" y="183"/>
                    <a:pt x="61" y="365"/>
                    <a:pt x="92" y="548"/>
                  </a:cubicBezTo>
                  <a:cubicBezTo>
                    <a:pt x="122" y="669"/>
                    <a:pt x="122" y="760"/>
                    <a:pt x="153" y="882"/>
                  </a:cubicBezTo>
                  <a:cubicBezTo>
                    <a:pt x="183" y="1064"/>
                    <a:pt x="213" y="1247"/>
                    <a:pt x="274" y="1429"/>
                  </a:cubicBezTo>
                  <a:cubicBezTo>
                    <a:pt x="274" y="1459"/>
                    <a:pt x="274" y="1459"/>
                    <a:pt x="274" y="1490"/>
                  </a:cubicBezTo>
                  <a:cubicBezTo>
                    <a:pt x="305" y="1611"/>
                    <a:pt x="335" y="1703"/>
                    <a:pt x="335" y="1824"/>
                  </a:cubicBezTo>
                  <a:cubicBezTo>
                    <a:pt x="396" y="2037"/>
                    <a:pt x="457" y="2250"/>
                    <a:pt x="517" y="2463"/>
                  </a:cubicBezTo>
                  <a:cubicBezTo>
                    <a:pt x="548" y="2554"/>
                    <a:pt x="578" y="2675"/>
                    <a:pt x="578" y="2766"/>
                  </a:cubicBezTo>
                  <a:cubicBezTo>
                    <a:pt x="639" y="2888"/>
                    <a:pt x="669" y="3040"/>
                    <a:pt x="700" y="3162"/>
                  </a:cubicBezTo>
                  <a:cubicBezTo>
                    <a:pt x="730" y="3253"/>
                    <a:pt x="761" y="3314"/>
                    <a:pt x="791" y="3405"/>
                  </a:cubicBezTo>
                  <a:cubicBezTo>
                    <a:pt x="821" y="3496"/>
                    <a:pt x="852" y="3618"/>
                    <a:pt x="882" y="3709"/>
                  </a:cubicBezTo>
                  <a:cubicBezTo>
                    <a:pt x="913" y="3830"/>
                    <a:pt x="973" y="3952"/>
                    <a:pt x="1004" y="4043"/>
                  </a:cubicBezTo>
                  <a:cubicBezTo>
                    <a:pt x="1034" y="4165"/>
                    <a:pt x="1065" y="4256"/>
                    <a:pt x="1125" y="4347"/>
                  </a:cubicBezTo>
                  <a:cubicBezTo>
                    <a:pt x="1156" y="4469"/>
                    <a:pt x="1186" y="4560"/>
                    <a:pt x="1247" y="4681"/>
                  </a:cubicBezTo>
                  <a:cubicBezTo>
                    <a:pt x="1308" y="4894"/>
                    <a:pt x="1399" y="5107"/>
                    <a:pt x="1490" y="5289"/>
                  </a:cubicBezTo>
                  <a:cubicBezTo>
                    <a:pt x="1551" y="5411"/>
                    <a:pt x="1581" y="5532"/>
                    <a:pt x="1642" y="5624"/>
                  </a:cubicBezTo>
                  <a:cubicBezTo>
                    <a:pt x="1642" y="5624"/>
                    <a:pt x="1642" y="5654"/>
                    <a:pt x="1642" y="5654"/>
                  </a:cubicBezTo>
                  <a:lnTo>
                    <a:pt x="22281" y="5654"/>
                  </a:lnTo>
                  <a:cubicBezTo>
                    <a:pt x="22281" y="5654"/>
                    <a:pt x="22281" y="5624"/>
                    <a:pt x="22281" y="5624"/>
                  </a:cubicBezTo>
                  <a:cubicBezTo>
                    <a:pt x="22342" y="5532"/>
                    <a:pt x="22402" y="5411"/>
                    <a:pt x="22433" y="5289"/>
                  </a:cubicBezTo>
                  <a:cubicBezTo>
                    <a:pt x="22524" y="5107"/>
                    <a:pt x="22615" y="4894"/>
                    <a:pt x="22706" y="4681"/>
                  </a:cubicBezTo>
                  <a:cubicBezTo>
                    <a:pt x="22737" y="4560"/>
                    <a:pt x="22767" y="4469"/>
                    <a:pt x="22828" y="4347"/>
                  </a:cubicBezTo>
                  <a:cubicBezTo>
                    <a:pt x="22858" y="4256"/>
                    <a:pt x="22889" y="4165"/>
                    <a:pt x="22919" y="4043"/>
                  </a:cubicBezTo>
                  <a:cubicBezTo>
                    <a:pt x="22949" y="3952"/>
                    <a:pt x="23010" y="3830"/>
                    <a:pt x="23041" y="3709"/>
                  </a:cubicBezTo>
                  <a:cubicBezTo>
                    <a:pt x="23071" y="3618"/>
                    <a:pt x="23101" y="3496"/>
                    <a:pt x="23132" y="3405"/>
                  </a:cubicBezTo>
                  <a:cubicBezTo>
                    <a:pt x="23162" y="3314"/>
                    <a:pt x="23193" y="3253"/>
                    <a:pt x="23223" y="3162"/>
                  </a:cubicBezTo>
                  <a:cubicBezTo>
                    <a:pt x="23253" y="3040"/>
                    <a:pt x="23284" y="2888"/>
                    <a:pt x="23345" y="2766"/>
                  </a:cubicBezTo>
                  <a:cubicBezTo>
                    <a:pt x="23375" y="2675"/>
                    <a:pt x="23405" y="2554"/>
                    <a:pt x="23436" y="2463"/>
                  </a:cubicBezTo>
                  <a:cubicBezTo>
                    <a:pt x="23466" y="2250"/>
                    <a:pt x="23527" y="2037"/>
                    <a:pt x="23588" y="1824"/>
                  </a:cubicBezTo>
                  <a:cubicBezTo>
                    <a:pt x="23588" y="1703"/>
                    <a:pt x="23618" y="1611"/>
                    <a:pt x="23649" y="1490"/>
                  </a:cubicBezTo>
                  <a:cubicBezTo>
                    <a:pt x="23649" y="1459"/>
                    <a:pt x="23649" y="1459"/>
                    <a:pt x="23679" y="1429"/>
                  </a:cubicBezTo>
                  <a:cubicBezTo>
                    <a:pt x="23709" y="1247"/>
                    <a:pt x="23740" y="1064"/>
                    <a:pt x="23770" y="882"/>
                  </a:cubicBezTo>
                  <a:cubicBezTo>
                    <a:pt x="23801" y="760"/>
                    <a:pt x="23801" y="669"/>
                    <a:pt x="23831" y="548"/>
                  </a:cubicBezTo>
                  <a:cubicBezTo>
                    <a:pt x="23861" y="365"/>
                    <a:pt x="23892" y="183"/>
                    <a:pt x="23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7813025" y="912625"/>
              <a:ext cx="552450" cy="354150"/>
            </a:xfrm>
            <a:custGeom>
              <a:avLst/>
              <a:gdLst/>
              <a:ahLst/>
              <a:cxnLst/>
              <a:rect l="l" t="t" r="r" b="b"/>
              <a:pathLst>
                <a:path w="22098" h="14166" extrusionOk="0">
                  <a:moveTo>
                    <a:pt x="22098" y="1"/>
                  </a:moveTo>
                  <a:cubicBezTo>
                    <a:pt x="22098" y="1"/>
                    <a:pt x="18330" y="8011"/>
                    <a:pt x="2181" y="8011"/>
                  </a:cubicBezTo>
                  <a:cubicBezTo>
                    <a:pt x="1478" y="8011"/>
                    <a:pt x="751" y="7996"/>
                    <a:pt x="0" y="7965"/>
                  </a:cubicBezTo>
                  <a:lnTo>
                    <a:pt x="0" y="7965"/>
                  </a:lnTo>
                  <a:cubicBezTo>
                    <a:pt x="31" y="7995"/>
                    <a:pt x="61" y="8025"/>
                    <a:pt x="61" y="8056"/>
                  </a:cubicBezTo>
                  <a:cubicBezTo>
                    <a:pt x="152" y="8238"/>
                    <a:pt x="243" y="8420"/>
                    <a:pt x="335" y="8572"/>
                  </a:cubicBezTo>
                  <a:cubicBezTo>
                    <a:pt x="395" y="8694"/>
                    <a:pt x="456" y="8785"/>
                    <a:pt x="517" y="8907"/>
                  </a:cubicBezTo>
                  <a:cubicBezTo>
                    <a:pt x="669" y="9120"/>
                    <a:pt x="790" y="9332"/>
                    <a:pt x="912" y="9545"/>
                  </a:cubicBezTo>
                  <a:cubicBezTo>
                    <a:pt x="973" y="9636"/>
                    <a:pt x="1034" y="9727"/>
                    <a:pt x="1094" y="9819"/>
                  </a:cubicBezTo>
                  <a:cubicBezTo>
                    <a:pt x="1094" y="9819"/>
                    <a:pt x="1125" y="9849"/>
                    <a:pt x="1125" y="9849"/>
                  </a:cubicBezTo>
                  <a:cubicBezTo>
                    <a:pt x="1277" y="10062"/>
                    <a:pt x="1429" y="10275"/>
                    <a:pt x="1550" y="10487"/>
                  </a:cubicBezTo>
                  <a:cubicBezTo>
                    <a:pt x="1611" y="10548"/>
                    <a:pt x="1672" y="10639"/>
                    <a:pt x="1733" y="10700"/>
                  </a:cubicBezTo>
                  <a:cubicBezTo>
                    <a:pt x="1733" y="10731"/>
                    <a:pt x="1763" y="10761"/>
                    <a:pt x="1794" y="10822"/>
                  </a:cubicBezTo>
                  <a:cubicBezTo>
                    <a:pt x="1976" y="11034"/>
                    <a:pt x="2128" y="11247"/>
                    <a:pt x="2310" y="11430"/>
                  </a:cubicBezTo>
                  <a:cubicBezTo>
                    <a:pt x="2401" y="11551"/>
                    <a:pt x="2462" y="11642"/>
                    <a:pt x="2553" y="11764"/>
                  </a:cubicBezTo>
                  <a:cubicBezTo>
                    <a:pt x="2736" y="11977"/>
                    <a:pt x="2888" y="12159"/>
                    <a:pt x="3070" y="12342"/>
                  </a:cubicBezTo>
                  <a:cubicBezTo>
                    <a:pt x="3101" y="12342"/>
                    <a:pt x="3101" y="12372"/>
                    <a:pt x="3131" y="12402"/>
                  </a:cubicBezTo>
                  <a:cubicBezTo>
                    <a:pt x="3131" y="12402"/>
                    <a:pt x="3161" y="12433"/>
                    <a:pt x="3161" y="12433"/>
                  </a:cubicBezTo>
                  <a:cubicBezTo>
                    <a:pt x="3253" y="12524"/>
                    <a:pt x="3344" y="12615"/>
                    <a:pt x="3435" y="12706"/>
                  </a:cubicBezTo>
                  <a:cubicBezTo>
                    <a:pt x="3648" y="12949"/>
                    <a:pt x="3891" y="13162"/>
                    <a:pt x="4073" y="13345"/>
                  </a:cubicBezTo>
                  <a:cubicBezTo>
                    <a:pt x="4225" y="13466"/>
                    <a:pt x="4347" y="13557"/>
                    <a:pt x="4438" y="13649"/>
                  </a:cubicBezTo>
                  <a:cubicBezTo>
                    <a:pt x="4833" y="14013"/>
                    <a:pt x="5076" y="14165"/>
                    <a:pt x="5076" y="14165"/>
                  </a:cubicBezTo>
                  <a:lnTo>
                    <a:pt x="14773" y="14165"/>
                  </a:lnTo>
                  <a:cubicBezTo>
                    <a:pt x="14773" y="14165"/>
                    <a:pt x="15016" y="14013"/>
                    <a:pt x="15411" y="13649"/>
                  </a:cubicBezTo>
                  <a:cubicBezTo>
                    <a:pt x="15532" y="13557"/>
                    <a:pt x="15654" y="13466"/>
                    <a:pt x="15776" y="13345"/>
                  </a:cubicBezTo>
                  <a:cubicBezTo>
                    <a:pt x="15988" y="13162"/>
                    <a:pt x="16201" y="12949"/>
                    <a:pt x="16414" y="12706"/>
                  </a:cubicBezTo>
                  <a:cubicBezTo>
                    <a:pt x="16505" y="12615"/>
                    <a:pt x="16596" y="12524"/>
                    <a:pt x="16687" y="12433"/>
                  </a:cubicBezTo>
                  <a:cubicBezTo>
                    <a:pt x="16687" y="12433"/>
                    <a:pt x="16718" y="12402"/>
                    <a:pt x="16748" y="12402"/>
                  </a:cubicBezTo>
                  <a:cubicBezTo>
                    <a:pt x="16900" y="12190"/>
                    <a:pt x="17113" y="11977"/>
                    <a:pt x="17295" y="11764"/>
                  </a:cubicBezTo>
                  <a:cubicBezTo>
                    <a:pt x="17387" y="11642"/>
                    <a:pt x="17478" y="11551"/>
                    <a:pt x="17569" y="11430"/>
                  </a:cubicBezTo>
                  <a:cubicBezTo>
                    <a:pt x="17721" y="11247"/>
                    <a:pt x="17873" y="11034"/>
                    <a:pt x="18055" y="10822"/>
                  </a:cubicBezTo>
                  <a:cubicBezTo>
                    <a:pt x="18086" y="10761"/>
                    <a:pt x="18116" y="10731"/>
                    <a:pt x="18146" y="10700"/>
                  </a:cubicBezTo>
                  <a:cubicBezTo>
                    <a:pt x="18177" y="10639"/>
                    <a:pt x="18238" y="10548"/>
                    <a:pt x="18298" y="10487"/>
                  </a:cubicBezTo>
                  <a:cubicBezTo>
                    <a:pt x="18420" y="10275"/>
                    <a:pt x="18572" y="10062"/>
                    <a:pt x="18724" y="9849"/>
                  </a:cubicBezTo>
                  <a:cubicBezTo>
                    <a:pt x="18754" y="9849"/>
                    <a:pt x="18754" y="9819"/>
                    <a:pt x="18754" y="9819"/>
                  </a:cubicBezTo>
                  <a:cubicBezTo>
                    <a:pt x="18815" y="9727"/>
                    <a:pt x="18876" y="9636"/>
                    <a:pt x="18937" y="9545"/>
                  </a:cubicBezTo>
                  <a:cubicBezTo>
                    <a:pt x="19058" y="9332"/>
                    <a:pt x="19210" y="9120"/>
                    <a:pt x="19332" y="8907"/>
                  </a:cubicBezTo>
                  <a:cubicBezTo>
                    <a:pt x="19393" y="8785"/>
                    <a:pt x="19453" y="8694"/>
                    <a:pt x="19514" y="8572"/>
                  </a:cubicBezTo>
                  <a:cubicBezTo>
                    <a:pt x="19605" y="8420"/>
                    <a:pt x="19697" y="8238"/>
                    <a:pt x="19788" y="8056"/>
                  </a:cubicBezTo>
                  <a:cubicBezTo>
                    <a:pt x="19818" y="8025"/>
                    <a:pt x="19849" y="7995"/>
                    <a:pt x="19849" y="7965"/>
                  </a:cubicBezTo>
                  <a:cubicBezTo>
                    <a:pt x="19909" y="7843"/>
                    <a:pt x="19970" y="7721"/>
                    <a:pt x="20031" y="7630"/>
                  </a:cubicBezTo>
                  <a:cubicBezTo>
                    <a:pt x="20092" y="7478"/>
                    <a:pt x="20153" y="7326"/>
                    <a:pt x="20244" y="7174"/>
                  </a:cubicBezTo>
                  <a:cubicBezTo>
                    <a:pt x="20244" y="7113"/>
                    <a:pt x="20274" y="7053"/>
                    <a:pt x="20305" y="6992"/>
                  </a:cubicBezTo>
                  <a:cubicBezTo>
                    <a:pt x="20365" y="6901"/>
                    <a:pt x="20396" y="6779"/>
                    <a:pt x="20457" y="6688"/>
                  </a:cubicBezTo>
                  <a:cubicBezTo>
                    <a:pt x="20548" y="6475"/>
                    <a:pt x="20639" y="6262"/>
                    <a:pt x="20730" y="6050"/>
                  </a:cubicBezTo>
                  <a:cubicBezTo>
                    <a:pt x="20760" y="5928"/>
                    <a:pt x="20791" y="5837"/>
                    <a:pt x="20852" y="5715"/>
                  </a:cubicBezTo>
                  <a:cubicBezTo>
                    <a:pt x="20882" y="5624"/>
                    <a:pt x="20912" y="5533"/>
                    <a:pt x="20943" y="5442"/>
                  </a:cubicBezTo>
                  <a:cubicBezTo>
                    <a:pt x="20973" y="5320"/>
                    <a:pt x="21034" y="5199"/>
                    <a:pt x="21064" y="5107"/>
                  </a:cubicBezTo>
                  <a:cubicBezTo>
                    <a:pt x="21095" y="4986"/>
                    <a:pt x="21125" y="4895"/>
                    <a:pt x="21156" y="4773"/>
                  </a:cubicBezTo>
                  <a:cubicBezTo>
                    <a:pt x="21186" y="4682"/>
                    <a:pt x="21216" y="4621"/>
                    <a:pt x="21247" y="4530"/>
                  </a:cubicBezTo>
                  <a:cubicBezTo>
                    <a:pt x="21277" y="4408"/>
                    <a:pt x="21338" y="4287"/>
                    <a:pt x="21368" y="4135"/>
                  </a:cubicBezTo>
                  <a:cubicBezTo>
                    <a:pt x="21399" y="4044"/>
                    <a:pt x="21429" y="3922"/>
                    <a:pt x="21460" y="3831"/>
                  </a:cubicBezTo>
                  <a:cubicBezTo>
                    <a:pt x="21490" y="3618"/>
                    <a:pt x="21551" y="3405"/>
                    <a:pt x="21612" y="3192"/>
                  </a:cubicBezTo>
                  <a:cubicBezTo>
                    <a:pt x="21642" y="3071"/>
                    <a:pt x="21672" y="2980"/>
                    <a:pt x="21672" y="2858"/>
                  </a:cubicBezTo>
                  <a:cubicBezTo>
                    <a:pt x="21672" y="2858"/>
                    <a:pt x="21672" y="2828"/>
                    <a:pt x="21703" y="2797"/>
                  </a:cubicBezTo>
                  <a:cubicBezTo>
                    <a:pt x="21733" y="2615"/>
                    <a:pt x="21764" y="2433"/>
                    <a:pt x="21794" y="2250"/>
                  </a:cubicBezTo>
                  <a:cubicBezTo>
                    <a:pt x="21824" y="2129"/>
                    <a:pt x="21855" y="2037"/>
                    <a:pt x="21855" y="1916"/>
                  </a:cubicBezTo>
                  <a:cubicBezTo>
                    <a:pt x="21885" y="1703"/>
                    <a:pt x="21916" y="1490"/>
                    <a:pt x="21976" y="1278"/>
                  </a:cubicBezTo>
                  <a:cubicBezTo>
                    <a:pt x="21976" y="1186"/>
                    <a:pt x="21976" y="1065"/>
                    <a:pt x="22007" y="974"/>
                  </a:cubicBezTo>
                  <a:cubicBezTo>
                    <a:pt x="22037" y="761"/>
                    <a:pt x="22067" y="548"/>
                    <a:pt x="22067" y="335"/>
                  </a:cubicBezTo>
                  <a:cubicBezTo>
                    <a:pt x="22067" y="274"/>
                    <a:pt x="22067" y="214"/>
                    <a:pt x="22098" y="153"/>
                  </a:cubicBezTo>
                  <a:cubicBezTo>
                    <a:pt x="22098" y="122"/>
                    <a:pt x="22098" y="62"/>
                    <a:pt x="22098" y="1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7738550" y="848050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0"/>
                  </a:moveTo>
                  <a:cubicBezTo>
                    <a:pt x="274" y="0"/>
                    <a:pt x="0" y="243"/>
                    <a:pt x="0" y="578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578"/>
                  </a:lnTo>
                  <a:cubicBezTo>
                    <a:pt x="25806" y="243"/>
                    <a:pt x="25533" y="0"/>
                    <a:pt x="25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7933850" y="980275"/>
              <a:ext cx="255350" cy="293325"/>
            </a:xfrm>
            <a:custGeom>
              <a:avLst/>
              <a:gdLst/>
              <a:ahLst/>
              <a:cxnLst/>
              <a:rect l="l" t="t" r="r" b="b"/>
              <a:pathLst>
                <a:path w="10214" h="11733" extrusionOk="0">
                  <a:moveTo>
                    <a:pt x="5107" y="973"/>
                  </a:moveTo>
                  <a:lnTo>
                    <a:pt x="9605" y="11338"/>
                  </a:lnTo>
                  <a:lnTo>
                    <a:pt x="578" y="11338"/>
                  </a:lnTo>
                  <a:lnTo>
                    <a:pt x="5107" y="973"/>
                  </a:lnTo>
                  <a:close/>
                  <a:moveTo>
                    <a:pt x="5107" y="0"/>
                  </a:moveTo>
                  <a:lnTo>
                    <a:pt x="0" y="11733"/>
                  </a:lnTo>
                  <a:lnTo>
                    <a:pt x="10213" y="11733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7769700" y="0"/>
              <a:ext cx="588175" cy="1273600"/>
            </a:xfrm>
            <a:custGeom>
              <a:avLst/>
              <a:gdLst/>
              <a:ahLst/>
              <a:cxnLst/>
              <a:rect l="l" t="t" r="r" b="b"/>
              <a:pathLst>
                <a:path w="23527" h="50944" extrusionOk="0">
                  <a:moveTo>
                    <a:pt x="11673" y="1338"/>
                  </a:moveTo>
                  <a:lnTo>
                    <a:pt x="23101" y="40062"/>
                  </a:lnTo>
                  <a:lnTo>
                    <a:pt x="16384" y="50549"/>
                  </a:lnTo>
                  <a:lnTo>
                    <a:pt x="6961" y="50549"/>
                  </a:lnTo>
                  <a:lnTo>
                    <a:pt x="396" y="40366"/>
                  </a:lnTo>
                  <a:lnTo>
                    <a:pt x="11673" y="1338"/>
                  </a:lnTo>
                  <a:close/>
                  <a:moveTo>
                    <a:pt x="11642" y="1"/>
                  </a:moveTo>
                  <a:lnTo>
                    <a:pt x="31" y="40336"/>
                  </a:lnTo>
                  <a:lnTo>
                    <a:pt x="1" y="40427"/>
                  </a:lnTo>
                  <a:lnTo>
                    <a:pt x="6748" y="50944"/>
                  </a:lnTo>
                  <a:lnTo>
                    <a:pt x="16566" y="50944"/>
                  </a:lnTo>
                  <a:lnTo>
                    <a:pt x="23466" y="40214"/>
                  </a:lnTo>
                  <a:lnTo>
                    <a:pt x="23527" y="40123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8056175" y="16725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8"/>
                  </a:lnTo>
                  <a:lnTo>
                    <a:pt x="396" y="3902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7756775" y="987875"/>
              <a:ext cx="38800" cy="38000"/>
            </a:xfrm>
            <a:custGeom>
              <a:avLst/>
              <a:gdLst/>
              <a:ahLst/>
              <a:cxnLst/>
              <a:rect l="l" t="t" r="r" b="b"/>
              <a:pathLst>
                <a:path w="1552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5"/>
                    <a:pt x="335" y="1520"/>
                    <a:pt x="761" y="1520"/>
                  </a:cubicBezTo>
                  <a:cubicBezTo>
                    <a:pt x="1186" y="1520"/>
                    <a:pt x="1551" y="1185"/>
                    <a:pt x="1551" y="760"/>
                  </a:cubicBezTo>
                  <a:cubicBezTo>
                    <a:pt x="1551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8041750" y="987875"/>
              <a:ext cx="38775" cy="38000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91" y="0"/>
                  </a:moveTo>
                  <a:cubicBezTo>
                    <a:pt x="365" y="0"/>
                    <a:pt x="0" y="334"/>
                    <a:pt x="0" y="760"/>
                  </a:cubicBezTo>
                  <a:cubicBezTo>
                    <a:pt x="0" y="1185"/>
                    <a:pt x="365" y="1520"/>
                    <a:pt x="791" y="1520"/>
                  </a:cubicBezTo>
                  <a:cubicBezTo>
                    <a:pt x="1216" y="1520"/>
                    <a:pt x="1550" y="1185"/>
                    <a:pt x="1550" y="760"/>
                  </a:cubicBezTo>
                  <a:cubicBezTo>
                    <a:pt x="1550" y="334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7921675" y="1242425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76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186"/>
                    <a:pt x="335" y="1551"/>
                    <a:pt x="761" y="1551"/>
                  </a:cubicBezTo>
                  <a:cubicBezTo>
                    <a:pt x="1186" y="1551"/>
                    <a:pt x="1521" y="1186"/>
                    <a:pt x="1521" y="791"/>
                  </a:cubicBezTo>
                  <a:cubicBezTo>
                    <a:pt x="1521" y="36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766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8162575" y="1242425"/>
              <a:ext cx="38000" cy="38775"/>
            </a:xfrm>
            <a:custGeom>
              <a:avLst/>
              <a:gdLst/>
              <a:ahLst/>
              <a:cxnLst/>
              <a:rect l="l" t="t" r="r" b="b"/>
              <a:pathLst>
                <a:path w="1520" h="1551" extrusionOk="0">
                  <a:moveTo>
                    <a:pt x="760" y="1"/>
                  </a:moveTo>
                  <a:cubicBezTo>
                    <a:pt x="335" y="1"/>
                    <a:pt x="0" y="365"/>
                    <a:pt x="0" y="791"/>
                  </a:cubicBezTo>
                  <a:cubicBezTo>
                    <a:pt x="0" y="1186"/>
                    <a:pt x="335" y="1551"/>
                    <a:pt x="760" y="1551"/>
                  </a:cubicBezTo>
                  <a:cubicBezTo>
                    <a:pt x="1186" y="1551"/>
                    <a:pt x="1520" y="1186"/>
                    <a:pt x="1520" y="791"/>
                  </a:cubicBezTo>
                  <a:cubicBezTo>
                    <a:pt x="1520" y="36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8327475" y="987875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86" y="1520"/>
                    <a:pt x="1520" y="1185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8027300" y="746975"/>
              <a:ext cx="403525" cy="1228000"/>
            </a:xfrm>
            <a:custGeom>
              <a:avLst/>
              <a:gdLst/>
              <a:ahLst/>
              <a:cxnLst/>
              <a:rect l="l" t="t" r="r" b="b"/>
              <a:pathLst>
                <a:path w="16141" h="49120" fill="none" extrusionOk="0">
                  <a:moveTo>
                    <a:pt x="2736" y="4043"/>
                  </a:moveTo>
                  <a:cubicBezTo>
                    <a:pt x="2736" y="4043"/>
                    <a:pt x="4530" y="1004"/>
                    <a:pt x="7539" y="639"/>
                  </a:cubicBezTo>
                  <a:cubicBezTo>
                    <a:pt x="13223" y="1"/>
                    <a:pt x="16141" y="9697"/>
                    <a:pt x="11095" y="22311"/>
                  </a:cubicBezTo>
                  <a:cubicBezTo>
                    <a:pt x="6019" y="34956"/>
                    <a:pt x="1" y="44439"/>
                    <a:pt x="6171" y="49120"/>
                  </a:cubicBez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7829725" y="793325"/>
              <a:ext cx="199125" cy="1321475"/>
            </a:xfrm>
            <a:custGeom>
              <a:avLst/>
              <a:gdLst/>
              <a:ahLst/>
              <a:cxnLst/>
              <a:rect l="l" t="t" r="r" b="b"/>
              <a:pathLst>
                <a:path w="7965" h="52859" fill="none" extrusionOk="0">
                  <a:moveTo>
                    <a:pt x="7965" y="2189"/>
                  </a:moveTo>
                  <a:cubicBezTo>
                    <a:pt x="7965" y="2189"/>
                    <a:pt x="5867" y="1"/>
                    <a:pt x="3679" y="1186"/>
                  </a:cubicBezTo>
                  <a:cubicBezTo>
                    <a:pt x="1" y="3192"/>
                    <a:pt x="882" y="20943"/>
                    <a:pt x="3162" y="27387"/>
                  </a:cubicBezTo>
                  <a:cubicBezTo>
                    <a:pt x="6323" y="38907"/>
                    <a:pt x="3679" y="52859"/>
                    <a:pt x="3679" y="52859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7756025" y="1979525"/>
              <a:ext cx="309250" cy="270225"/>
            </a:xfrm>
            <a:custGeom>
              <a:avLst/>
              <a:gdLst/>
              <a:ahLst/>
              <a:cxnLst/>
              <a:rect l="l" t="t" r="r" b="b"/>
              <a:pathLst>
                <a:path w="12370" h="10809" extrusionOk="0">
                  <a:moveTo>
                    <a:pt x="7387" y="0"/>
                  </a:moveTo>
                  <a:cubicBezTo>
                    <a:pt x="1733" y="3070"/>
                    <a:pt x="1" y="7782"/>
                    <a:pt x="2463" y="9940"/>
                  </a:cubicBezTo>
                  <a:cubicBezTo>
                    <a:pt x="3138" y="10531"/>
                    <a:pt x="3774" y="10746"/>
                    <a:pt x="4341" y="10746"/>
                  </a:cubicBezTo>
                  <a:cubicBezTo>
                    <a:pt x="5845" y="10746"/>
                    <a:pt x="6870" y="9241"/>
                    <a:pt x="6870" y="9241"/>
                  </a:cubicBezTo>
                  <a:cubicBezTo>
                    <a:pt x="7647" y="10308"/>
                    <a:pt x="8645" y="10808"/>
                    <a:pt x="9569" y="10808"/>
                  </a:cubicBezTo>
                  <a:cubicBezTo>
                    <a:pt x="11067" y="10808"/>
                    <a:pt x="12370" y="9493"/>
                    <a:pt x="12220" y="7143"/>
                  </a:cubicBezTo>
                  <a:cubicBezTo>
                    <a:pt x="11976" y="3344"/>
                    <a:pt x="7387" y="0"/>
                    <a:pt x="7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7911800" y="1979525"/>
              <a:ext cx="153475" cy="270225"/>
            </a:xfrm>
            <a:custGeom>
              <a:avLst/>
              <a:gdLst/>
              <a:ahLst/>
              <a:cxnLst/>
              <a:rect l="l" t="t" r="r" b="b"/>
              <a:pathLst>
                <a:path w="6139" h="10809" extrusionOk="0">
                  <a:moveTo>
                    <a:pt x="1156" y="0"/>
                  </a:moveTo>
                  <a:cubicBezTo>
                    <a:pt x="1156" y="0"/>
                    <a:pt x="1" y="3800"/>
                    <a:pt x="639" y="9241"/>
                  </a:cubicBezTo>
                  <a:cubicBezTo>
                    <a:pt x="1416" y="10308"/>
                    <a:pt x="2414" y="10808"/>
                    <a:pt x="3338" y="10808"/>
                  </a:cubicBezTo>
                  <a:cubicBezTo>
                    <a:pt x="4836" y="10808"/>
                    <a:pt x="6139" y="9493"/>
                    <a:pt x="5989" y="7143"/>
                  </a:cubicBezTo>
                  <a:cubicBezTo>
                    <a:pt x="5745" y="3344"/>
                    <a:pt x="115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8074425" y="1863250"/>
              <a:ext cx="294850" cy="251250"/>
            </a:xfrm>
            <a:custGeom>
              <a:avLst/>
              <a:gdLst/>
              <a:ahLst/>
              <a:cxnLst/>
              <a:rect l="l" t="t" r="r" b="b"/>
              <a:pathLst>
                <a:path w="11794" h="10050" extrusionOk="0">
                  <a:moveTo>
                    <a:pt x="5806" y="1"/>
                  </a:moveTo>
                  <a:cubicBezTo>
                    <a:pt x="4195" y="274"/>
                    <a:pt x="2250" y="973"/>
                    <a:pt x="2006" y="1065"/>
                  </a:cubicBezTo>
                  <a:lnTo>
                    <a:pt x="1976" y="1065"/>
                  </a:lnTo>
                  <a:cubicBezTo>
                    <a:pt x="1976" y="1065"/>
                    <a:pt x="0" y="4834"/>
                    <a:pt x="2493" y="8116"/>
                  </a:cubicBezTo>
                  <a:cubicBezTo>
                    <a:pt x="3608" y="9585"/>
                    <a:pt x="4838" y="10050"/>
                    <a:pt x="5904" y="10050"/>
                  </a:cubicBezTo>
                  <a:cubicBezTo>
                    <a:pt x="7221" y="10050"/>
                    <a:pt x="8286" y="9340"/>
                    <a:pt x="8572" y="8937"/>
                  </a:cubicBezTo>
                  <a:cubicBezTo>
                    <a:pt x="9119" y="8208"/>
                    <a:pt x="8967" y="6931"/>
                    <a:pt x="7903" y="5776"/>
                  </a:cubicBezTo>
                  <a:lnTo>
                    <a:pt x="7903" y="5776"/>
                  </a:lnTo>
                  <a:cubicBezTo>
                    <a:pt x="7947" y="5790"/>
                    <a:pt x="8457" y="5986"/>
                    <a:pt x="9084" y="5986"/>
                  </a:cubicBezTo>
                  <a:cubicBezTo>
                    <a:pt x="9767" y="5986"/>
                    <a:pt x="10588" y="5754"/>
                    <a:pt x="11095" y="4803"/>
                  </a:cubicBezTo>
                  <a:cubicBezTo>
                    <a:pt x="11125" y="4742"/>
                    <a:pt x="11125" y="4712"/>
                    <a:pt x="11156" y="4651"/>
                  </a:cubicBezTo>
                  <a:cubicBezTo>
                    <a:pt x="11156" y="4621"/>
                    <a:pt x="11186" y="4590"/>
                    <a:pt x="11186" y="4530"/>
                  </a:cubicBezTo>
                  <a:cubicBezTo>
                    <a:pt x="11794" y="2676"/>
                    <a:pt x="8511" y="426"/>
                    <a:pt x="6961" y="183"/>
                  </a:cubicBezTo>
                  <a:cubicBezTo>
                    <a:pt x="6596" y="62"/>
                    <a:pt x="6201" y="3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8123825" y="1863250"/>
              <a:ext cx="245450" cy="149675"/>
            </a:xfrm>
            <a:custGeom>
              <a:avLst/>
              <a:gdLst/>
              <a:ahLst/>
              <a:cxnLst/>
              <a:rect l="l" t="t" r="r" b="b"/>
              <a:pathLst>
                <a:path w="9818" h="5987" extrusionOk="0">
                  <a:moveTo>
                    <a:pt x="3830" y="1"/>
                  </a:moveTo>
                  <a:cubicBezTo>
                    <a:pt x="2097" y="1"/>
                    <a:pt x="243" y="943"/>
                    <a:pt x="30" y="1065"/>
                  </a:cubicBezTo>
                  <a:lnTo>
                    <a:pt x="0" y="1065"/>
                  </a:lnTo>
                  <a:cubicBezTo>
                    <a:pt x="0" y="1065"/>
                    <a:pt x="1885" y="3344"/>
                    <a:pt x="5927" y="5776"/>
                  </a:cubicBezTo>
                  <a:cubicBezTo>
                    <a:pt x="5971" y="5790"/>
                    <a:pt x="6481" y="5986"/>
                    <a:pt x="7108" y="5986"/>
                  </a:cubicBezTo>
                  <a:cubicBezTo>
                    <a:pt x="7791" y="5986"/>
                    <a:pt x="8612" y="5754"/>
                    <a:pt x="9119" y="4803"/>
                  </a:cubicBezTo>
                  <a:cubicBezTo>
                    <a:pt x="9149" y="4742"/>
                    <a:pt x="9149" y="4712"/>
                    <a:pt x="9180" y="4651"/>
                  </a:cubicBezTo>
                  <a:cubicBezTo>
                    <a:pt x="9180" y="4621"/>
                    <a:pt x="9210" y="4590"/>
                    <a:pt x="9210" y="4530"/>
                  </a:cubicBezTo>
                  <a:cubicBezTo>
                    <a:pt x="9818" y="2676"/>
                    <a:pt x="6535" y="426"/>
                    <a:pt x="4985" y="183"/>
                  </a:cubicBezTo>
                  <a:cubicBezTo>
                    <a:pt x="4620" y="62"/>
                    <a:pt x="4225" y="31"/>
                    <a:pt x="3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8335075" y="1232550"/>
              <a:ext cx="50175" cy="115525"/>
            </a:xfrm>
            <a:custGeom>
              <a:avLst/>
              <a:gdLst/>
              <a:ahLst/>
              <a:cxnLst/>
              <a:rect l="l" t="t" r="r" b="b"/>
              <a:pathLst>
                <a:path w="2007" h="4621" fill="none" extrusionOk="0">
                  <a:moveTo>
                    <a:pt x="2006" y="4621"/>
                  </a:moveTo>
                  <a:cubicBezTo>
                    <a:pt x="2006" y="4621"/>
                    <a:pt x="638" y="3921"/>
                    <a:pt x="699" y="2280"/>
                  </a:cubicBezTo>
                  <a:cubicBezTo>
                    <a:pt x="760" y="669"/>
                    <a:pt x="0" y="0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8302400" y="1335900"/>
              <a:ext cx="326775" cy="281125"/>
            </a:xfrm>
            <a:custGeom>
              <a:avLst/>
              <a:gdLst/>
              <a:ahLst/>
              <a:cxnLst/>
              <a:rect l="l" t="t" r="r" b="b"/>
              <a:pathLst>
                <a:path w="13071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7234" y="8450"/>
                    <a:pt x="8147" y="9028"/>
                    <a:pt x="9204" y="9028"/>
                  </a:cubicBezTo>
                  <a:cubicBezTo>
                    <a:pt x="10057" y="9028"/>
                    <a:pt x="11004" y="8652"/>
                    <a:pt x="11642" y="7295"/>
                  </a:cubicBezTo>
                  <a:cubicBezTo>
                    <a:pt x="13070" y="4256"/>
                    <a:pt x="9514" y="578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8302400" y="1335900"/>
              <a:ext cx="180875" cy="281125"/>
            </a:xfrm>
            <a:custGeom>
              <a:avLst/>
              <a:gdLst/>
              <a:ahLst/>
              <a:cxnLst/>
              <a:rect l="l" t="t" r="r" b="b"/>
              <a:pathLst>
                <a:path w="7235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5562" y="3101"/>
                    <a:pt x="2948" y="0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8286425" y="1045625"/>
              <a:ext cx="83625" cy="51700"/>
            </a:xfrm>
            <a:custGeom>
              <a:avLst/>
              <a:gdLst/>
              <a:ahLst/>
              <a:cxnLst/>
              <a:rect l="l" t="t" r="r" b="b"/>
              <a:pathLst>
                <a:path w="3345" h="2068" fill="none" extrusionOk="0">
                  <a:moveTo>
                    <a:pt x="1" y="2067"/>
                  </a:moveTo>
                  <a:cubicBezTo>
                    <a:pt x="1" y="2067"/>
                    <a:pt x="1855" y="1945"/>
                    <a:pt x="2128" y="1094"/>
                  </a:cubicBezTo>
                  <a:cubicBezTo>
                    <a:pt x="2432" y="274"/>
                    <a:pt x="3344" y="0"/>
                    <a:pt x="3344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8059975" y="1040300"/>
              <a:ext cx="252325" cy="228875"/>
            </a:xfrm>
            <a:custGeom>
              <a:avLst/>
              <a:gdLst/>
              <a:ahLst/>
              <a:cxnLst/>
              <a:rect l="l" t="t" r="r" b="b"/>
              <a:pathLst>
                <a:path w="10093" h="9155" extrusionOk="0">
                  <a:moveTo>
                    <a:pt x="4313" y="0"/>
                  </a:moveTo>
                  <a:cubicBezTo>
                    <a:pt x="2364" y="0"/>
                    <a:pt x="955" y="858"/>
                    <a:pt x="609" y="2341"/>
                  </a:cubicBezTo>
                  <a:cubicBezTo>
                    <a:pt x="1" y="5076"/>
                    <a:pt x="2949" y="5380"/>
                    <a:pt x="2949" y="5380"/>
                  </a:cubicBezTo>
                  <a:cubicBezTo>
                    <a:pt x="1987" y="7397"/>
                    <a:pt x="3046" y="9155"/>
                    <a:pt x="4798" y="9155"/>
                  </a:cubicBezTo>
                  <a:cubicBezTo>
                    <a:pt x="5370" y="9155"/>
                    <a:pt x="6015" y="8968"/>
                    <a:pt x="6688" y="8542"/>
                  </a:cubicBezTo>
                  <a:cubicBezTo>
                    <a:pt x="9454" y="6809"/>
                    <a:pt x="10092" y="1976"/>
                    <a:pt x="10092" y="1976"/>
                  </a:cubicBezTo>
                  <a:cubicBezTo>
                    <a:pt x="7991" y="612"/>
                    <a:pt x="5959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8109625" y="1089700"/>
              <a:ext cx="202675" cy="179475"/>
            </a:xfrm>
            <a:custGeom>
              <a:avLst/>
              <a:gdLst/>
              <a:ahLst/>
              <a:cxnLst/>
              <a:rect l="l" t="t" r="r" b="b"/>
              <a:pathLst>
                <a:path w="8107" h="7179" extrusionOk="0">
                  <a:moveTo>
                    <a:pt x="8106" y="0"/>
                  </a:moveTo>
                  <a:cubicBezTo>
                    <a:pt x="8106" y="0"/>
                    <a:pt x="4793" y="699"/>
                    <a:pt x="963" y="3404"/>
                  </a:cubicBezTo>
                  <a:cubicBezTo>
                    <a:pt x="1" y="5421"/>
                    <a:pt x="1060" y="7179"/>
                    <a:pt x="2812" y="7179"/>
                  </a:cubicBezTo>
                  <a:cubicBezTo>
                    <a:pt x="3384" y="7179"/>
                    <a:pt x="4029" y="6992"/>
                    <a:pt x="4702" y="6566"/>
                  </a:cubicBezTo>
                  <a:cubicBezTo>
                    <a:pt x="7468" y="4833"/>
                    <a:pt x="8106" y="0"/>
                    <a:pt x="8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8167125" y="1619325"/>
              <a:ext cx="42575" cy="59300"/>
            </a:xfrm>
            <a:custGeom>
              <a:avLst/>
              <a:gdLst/>
              <a:ahLst/>
              <a:cxnLst/>
              <a:rect l="l" t="t" r="r" b="b"/>
              <a:pathLst>
                <a:path w="1703" h="2372" fill="none" extrusionOk="0">
                  <a:moveTo>
                    <a:pt x="1703" y="2372"/>
                  </a:moveTo>
                  <a:cubicBezTo>
                    <a:pt x="1703" y="2372"/>
                    <a:pt x="1520" y="1004"/>
                    <a:pt x="882" y="821"/>
                  </a:cubicBezTo>
                  <a:cubicBezTo>
                    <a:pt x="244" y="669"/>
                    <a:pt x="1" y="1"/>
                    <a:pt x="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8153450" y="1659600"/>
              <a:ext cx="206650" cy="177800"/>
            </a:xfrm>
            <a:custGeom>
              <a:avLst/>
              <a:gdLst/>
              <a:ahLst/>
              <a:cxnLst/>
              <a:rect l="l" t="t" r="r" b="b"/>
              <a:pathLst>
                <a:path w="8266" h="7112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0" y="3618"/>
                    <a:pt x="669" y="6749"/>
                    <a:pt x="2766" y="7083"/>
                  </a:cubicBezTo>
                  <a:cubicBezTo>
                    <a:pt x="2899" y="7102"/>
                    <a:pt x="3023" y="7112"/>
                    <a:pt x="3140" y="7112"/>
                  </a:cubicBezTo>
                  <a:cubicBezTo>
                    <a:pt x="4841" y="7112"/>
                    <a:pt x="4894" y="5168"/>
                    <a:pt x="4894" y="5168"/>
                  </a:cubicBezTo>
                  <a:cubicBezTo>
                    <a:pt x="5243" y="5306"/>
                    <a:pt x="5576" y="5370"/>
                    <a:pt x="5883" y="5370"/>
                  </a:cubicBezTo>
                  <a:cubicBezTo>
                    <a:pt x="7398" y="5370"/>
                    <a:pt x="8265" y="3832"/>
                    <a:pt x="7052" y="2189"/>
                  </a:cubicBezTo>
                  <a:cubicBezTo>
                    <a:pt x="5624" y="214"/>
                    <a:pt x="197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8202850" y="1659600"/>
              <a:ext cx="157250" cy="134250"/>
            </a:xfrm>
            <a:custGeom>
              <a:avLst/>
              <a:gdLst/>
              <a:ahLst/>
              <a:cxnLst/>
              <a:rect l="l" t="t" r="r" b="b"/>
              <a:pathLst>
                <a:path w="6290" h="5370" extrusionOk="0">
                  <a:moveTo>
                    <a:pt x="0" y="1"/>
                  </a:moveTo>
                  <a:cubicBezTo>
                    <a:pt x="0" y="1"/>
                    <a:pt x="699" y="2432"/>
                    <a:pt x="2918" y="5168"/>
                  </a:cubicBezTo>
                  <a:cubicBezTo>
                    <a:pt x="3267" y="5306"/>
                    <a:pt x="3600" y="5370"/>
                    <a:pt x="3907" y="5370"/>
                  </a:cubicBezTo>
                  <a:cubicBezTo>
                    <a:pt x="5422" y="5370"/>
                    <a:pt x="6289" y="3832"/>
                    <a:pt x="5076" y="2189"/>
                  </a:cubicBezTo>
                  <a:cubicBezTo>
                    <a:pt x="3648" y="21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8167125" y="1453675"/>
              <a:ext cx="77525" cy="45625"/>
            </a:xfrm>
            <a:custGeom>
              <a:avLst/>
              <a:gdLst/>
              <a:ahLst/>
              <a:cxnLst/>
              <a:rect l="l" t="t" r="r" b="b"/>
              <a:pathLst>
                <a:path w="3101" h="1825" fill="none" extrusionOk="0">
                  <a:moveTo>
                    <a:pt x="1" y="1824"/>
                  </a:moveTo>
                  <a:cubicBezTo>
                    <a:pt x="1" y="1824"/>
                    <a:pt x="1125" y="61"/>
                    <a:pt x="310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7996375" y="1480675"/>
              <a:ext cx="236125" cy="178100"/>
            </a:xfrm>
            <a:custGeom>
              <a:avLst/>
              <a:gdLst/>
              <a:ahLst/>
              <a:cxnLst/>
              <a:rect l="l" t="t" r="r" b="b"/>
              <a:pathLst>
                <a:path w="9445" h="7124" extrusionOk="0">
                  <a:moveTo>
                    <a:pt x="7195" y="1"/>
                  </a:moveTo>
                  <a:cubicBezTo>
                    <a:pt x="3895" y="1"/>
                    <a:pt x="0" y="2821"/>
                    <a:pt x="964" y="4574"/>
                  </a:cubicBezTo>
                  <a:cubicBezTo>
                    <a:pt x="1337" y="5388"/>
                    <a:pt x="1957" y="5568"/>
                    <a:pt x="2542" y="5568"/>
                  </a:cubicBezTo>
                  <a:cubicBezTo>
                    <a:pt x="3006" y="5568"/>
                    <a:pt x="3448" y="5456"/>
                    <a:pt x="3730" y="5456"/>
                  </a:cubicBezTo>
                  <a:cubicBezTo>
                    <a:pt x="4245" y="5480"/>
                    <a:pt x="4345" y="7124"/>
                    <a:pt x="5637" y="7124"/>
                  </a:cubicBezTo>
                  <a:cubicBezTo>
                    <a:pt x="5948" y="7124"/>
                    <a:pt x="6329" y="7029"/>
                    <a:pt x="6800" y="6793"/>
                  </a:cubicBezTo>
                  <a:cubicBezTo>
                    <a:pt x="9445" y="4544"/>
                    <a:pt x="7590" y="15"/>
                    <a:pt x="7590" y="15"/>
                  </a:cubicBezTo>
                  <a:cubicBezTo>
                    <a:pt x="7460" y="5"/>
                    <a:pt x="7328" y="1"/>
                    <a:pt x="7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8089625" y="1481025"/>
              <a:ext cx="142875" cy="177750"/>
            </a:xfrm>
            <a:custGeom>
              <a:avLst/>
              <a:gdLst/>
              <a:ahLst/>
              <a:cxnLst/>
              <a:rect l="l" t="t" r="r" b="b"/>
              <a:pathLst>
                <a:path w="5715" h="7110" extrusionOk="0">
                  <a:moveTo>
                    <a:pt x="3860" y="1"/>
                  </a:moveTo>
                  <a:lnTo>
                    <a:pt x="3860" y="1"/>
                  </a:lnTo>
                  <a:cubicBezTo>
                    <a:pt x="3860" y="1"/>
                    <a:pt x="1429" y="1977"/>
                    <a:pt x="0" y="5442"/>
                  </a:cubicBezTo>
                  <a:cubicBezTo>
                    <a:pt x="515" y="5466"/>
                    <a:pt x="615" y="7110"/>
                    <a:pt x="1907" y="7110"/>
                  </a:cubicBezTo>
                  <a:cubicBezTo>
                    <a:pt x="2218" y="7110"/>
                    <a:pt x="2599" y="7015"/>
                    <a:pt x="3070" y="6779"/>
                  </a:cubicBezTo>
                  <a:cubicBezTo>
                    <a:pt x="5715" y="4530"/>
                    <a:pt x="3861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7875325" y="1342725"/>
              <a:ext cx="95775" cy="42575"/>
            </a:xfrm>
            <a:custGeom>
              <a:avLst/>
              <a:gdLst/>
              <a:ahLst/>
              <a:cxnLst/>
              <a:rect l="l" t="t" r="r" b="b"/>
              <a:pathLst>
                <a:path w="3831" h="1703" fill="none" extrusionOk="0">
                  <a:moveTo>
                    <a:pt x="3831" y="1703"/>
                  </a:moveTo>
                  <a:cubicBezTo>
                    <a:pt x="3831" y="1703"/>
                    <a:pt x="2372" y="1703"/>
                    <a:pt x="1672" y="852"/>
                  </a:cubicBezTo>
                  <a:cubicBezTo>
                    <a:pt x="1004" y="1"/>
                    <a:pt x="305" y="244"/>
                    <a:pt x="1" y="30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7948275" y="1344875"/>
              <a:ext cx="263700" cy="216725"/>
            </a:xfrm>
            <a:custGeom>
              <a:avLst/>
              <a:gdLst/>
              <a:ahLst/>
              <a:cxnLst/>
              <a:rect l="l" t="t" r="r" b="b"/>
              <a:pathLst>
                <a:path w="10548" h="8669" extrusionOk="0">
                  <a:moveTo>
                    <a:pt x="5311" y="1"/>
                  </a:moveTo>
                  <a:cubicBezTo>
                    <a:pt x="3478" y="1"/>
                    <a:pt x="1495" y="431"/>
                    <a:pt x="1" y="1374"/>
                  </a:cubicBezTo>
                  <a:cubicBezTo>
                    <a:pt x="1" y="1374"/>
                    <a:pt x="669" y="7726"/>
                    <a:pt x="5046" y="8669"/>
                  </a:cubicBezTo>
                  <a:cubicBezTo>
                    <a:pt x="8633" y="8608"/>
                    <a:pt x="7052" y="5690"/>
                    <a:pt x="7752" y="5295"/>
                  </a:cubicBezTo>
                  <a:cubicBezTo>
                    <a:pt x="8481" y="4869"/>
                    <a:pt x="10548" y="4626"/>
                    <a:pt x="10396" y="2559"/>
                  </a:cubicBezTo>
                  <a:cubicBezTo>
                    <a:pt x="10414" y="944"/>
                    <a:pt x="8027" y="1"/>
                    <a:pt x="5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7948275" y="1379200"/>
              <a:ext cx="215850" cy="182400"/>
            </a:xfrm>
            <a:custGeom>
              <a:avLst/>
              <a:gdLst/>
              <a:ahLst/>
              <a:cxnLst/>
              <a:rect l="l" t="t" r="r" b="b"/>
              <a:pathLst>
                <a:path w="8634" h="72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69" y="6353"/>
                    <a:pt x="5046" y="7296"/>
                  </a:cubicBezTo>
                  <a:cubicBezTo>
                    <a:pt x="8633" y="7235"/>
                    <a:pt x="7052" y="4317"/>
                    <a:pt x="7752" y="3922"/>
                  </a:cubicBezTo>
                  <a:cubicBezTo>
                    <a:pt x="3983" y="82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7803900" y="1314625"/>
              <a:ext cx="69925" cy="43325"/>
            </a:xfrm>
            <a:custGeom>
              <a:avLst/>
              <a:gdLst/>
              <a:ahLst/>
              <a:cxnLst/>
              <a:rect l="l" t="t" r="r" b="b"/>
              <a:pathLst>
                <a:path w="2797" h="1733" fill="none" extrusionOk="0">
                  <a:moveTo>
                    <a:pt x="0" y="1733"/>
                  </a:moveTo>
                  <a:cubicBezTo>
                    <a:pt x="0" y="1733"/>
                    <a:pt x="1216" y="61"/>
                    <a:pt x="2797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7625550" y="1346950"/>
              <a:ext cx="236125" cy="178450"/>
            </a:xfrm>
            <a:custGeom>
              <a:avLst/>
              <a:gdLst/>
              <a:ahLst/>
              <a:cxnLst/>
              <a:rect l="l" t="t" r="r" b="b"/>
              <a:pathLst>
                <a:path w="9445" h="7138" extrusionOk="0">
                  <a:moveTo>
                    <a:pt x="7198" y="0"/>
                  </a:moveTo>
                  <a:cubicBezTo>
                    <a:pt x="3898" y="0"/>
                    <a:pt x="1" y="2850"/>
                    <a:pt x="995" y="4604"/>
                  </a:cubicBezTo>
                  <a:cubicBezTo>
                    <a:pt x="1351" y="5418"/>
                    <a:pt x="1972" y="5598"/>
                    <a:pt x="2563" y="5598"/>
                  </a:cubicBezTo>
                  <a:cubicBezTo>
                    <a:pt x="3030" y="5598"/>
                    <a:pt x="3478" y="5485"/>
                    <a:pt x="3761" y="5485"/>
                  </a:cubicBezTo>
                  <a:cubicBezTo>
                    <a:pt x="4273" y="5510"/>
                    <a:pt x="4354" y="7138"/>
                    <a:pt x="5637" y="7138"/>
                  </a:cubicBezTo>
                  <a:cubicBezTo>
                    <a:pt x="5954" y="7138"/>
                    <a:pt x="6343" y="7039"/>
                    <a:pt x="6830" y="6792"/>
                  </a:cubicBezTo>
                  <a:cubicBezTo>
                    <a:pt x="9445" y="4574"/>
                    <a:pt x="7590" y="14"/>
                    <a:pt x="7590" y="14"/>
                  </a:cubicBezTo>
                  <a:cubicBezTo>
                    <a:pt x="7461" y="5"/>
                    <a:pt x="7330" y="0"/>
                    <a:pt x="7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7719550" y="1347300"/>
              <a:ext cx="142125" cy="178100"/>
            </a:xfrm>
            <a:custGeom>
              <a:avLst/>
              <a:gdLst/>
              <a:ahLst/>
              <a:cxnLst/>
              <a:rect l="l" t="t" r="r" b="b"/>
              <a:pathLst>
                <a:path w="5685" h="7124" extrusionOk="0">
                  <a:moveTo>
                    <a:pt x="3830" y="0"/>
                  </a:moveTo>
                  <a:cubicBezTo>
                    <a:pt x="3830" y="0"/>
                    <a:pt x="1429" y="2006"/>
                    <a:pt x="1" y="5471"/>
                  </a:cubicBezTo>
                  <a:cubicBezTo>
                    <a:pt x="513" y="5496"/>
                    <a:pt x="594" y="7124"/>
                    <a:pt x="1877" y="7124"/>
                  </a:cubicBezTo>
                  <a:cubicBezTo>
                    <a:pt x="2194" y="7124"/>
                    <a:pt x="2583" y="7025"/>
                    <a:pt x="3070" y="6778"/>
                  </a:cubicBezTo>
                  <a:cubicBezTo>
                    <a:pt x="5684" y="4560"/>
                    <a:pt x="3831" y="0"/>
                    <a:pt x="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7847225" y="1563100"/>
              <a:ext cx="79800" cy="121600"/>
            </a:xfrm>
            <a:custGeom>
              <a:avLst/>
              <a:gdLst/>
              <a:ahLst/>
              <a:cxnLst/>
              <a:rect l="l" t="t" r="r" b="b"/>
              <a:pathLst>
                <a:path w="3192" h="4864" fill="none" extrusionOk="0">
                  <a:moveTo>
                    <a:pt x="91" y="4864"/>
                  </a:moveTo>
                  <a:cubicBezTo>
                    <a:pt x="91" y="4864"/>
                    <a:pt x="0" y="3344"/>
                    <a:pt x="1277" y="2523"/>
                  </a:cubicBezTo>
                  <a:cubicBezTo>
                    <a:pt x="2523" y="1703"/>
                    <a:pt x="3161" y="760"/>
                    <a:pt x="3192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7588925" y="1652750"/>
              <a:ext cx="363925" cy="298050"/>
            </a:xfrm>
            <a:custGeom>
              <a:avLst/>
              <a:gdLst/>
              <a:ahLst/>
              <a:cxnLst/>
              <a:rect l="l" t="t" r="r" b="b"/>
              <a:pathLst>
                <a:path w="14557" h="11922" extrusionOk="0">
                  <a:moveTo>
                    <a:pt x="10663" y="0"/>
                  </a:moveTo>
                  <a:cubicBezTo>
                    <a:pt x="9676" y="0"/>
                    <a:pt x="3114" y="156"/>
                    <a:pt x="1456" y="4257"/>
                  </a:cubicBezTo>
                  <a:cubicBezTo>
                    <a:pt x="1" y="7834"/>
                    <a:pt x="2330" y="8948"/>
                    <a:pt x="3845" y="8948"/>
                  </a:cubicBezTo>
                  <a:cubicBezTo>
                    <a:pt x="4196" y="8948"/>
                    <a:pt x="4503" y="8889"/>
                    <a:pt x="4709" y="8786"/>
                  </a:cubicBezTo>
                  <a:cubicBezTo>
                    <a:pt x="5014" y="8633"/>
                    <a:pt x="5259" y="8564"/>
                    <a:pt x="5460" y="8564"/>
                  </a:cubicBezTo>
                  <a:cubicBezTo>
                    <a:pt x="5579" y="8564"/>
                    <a:pt x="5682" y="8588"/>
                    <a:pt x="5773" y="8634"/>
                  </a:cubicBezTo>
                  <a:cubicBezTo>
                    <a:pt x="6077" y="8816"/>
                    <a:pt x="6198" y="9333"/>
                    <a:pt x="6229" y="10245"/>
                  </a:cubicBezTo>
                  <a:cubicBezTo>
                    <a:pt x="6261" y="11070"/>
                    <a:pt x="7311" y="11922"/>
                    <a:pt x="8635" y="11922"/>
                  </a:cubicBezTo>
                  <a:cubicBezTo>
                    <a:pt x="9796" y="11922"/>
                    <a:pt x="11167" y="11266"/>
                    <a:pt x="12247" y="9363"/>
                  </a:cubicBezTo>
                  <a:cubicBezTo>
                    <a:pt x="14557" y="5290"/>
                    <a:pt x="10788" y="1"/>
                    <a:pt x="10788" y="1"/>
                  </a:cubicBezTo>
                  <a:cubicBezTo>
                    <a:pt x="10788" y="1"/>
                    <a:pt x="10744" y="0"/>
                    <a:pt x="1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7733225" y="1652775"/>
              <a:ext cx="219625" cy="298025"/>
            </a:xfrm>
            <a:custGeom>
              <a:avLst/>
              <a:gdLst/>
              <a:ahLst/>
              <a:cxnLst/>
              <a:rect l="l" t="t" r="r" b="b"/>
              <a:pathLst>
                <a:path w="8785" h="11921" extrusionOk="0">
                  <a:moveTo>
                    <a:pt x="5016" y="0"/>
                  </a:moveTo>
                  <a:cubicBezTo>
                    <a:pt x="5016" y="0"/>
                    <a:pt x="2767" y="5654"/>
                    <a:pt x="1" y="8633"/>
                  </a:cubicBezTo>
                  <a:cubicBezTo>
                    <a:pt x="305" y="8815"/>
                    <a:pt x="426" y="9332"/>
                    <a:pt x="457" y="10244"/>
                  </a:cubicBezTo>
                  <a:cubicBezTo>
                    <a:pt x="489" y="11069"/>
                    <a:pt x="1539" y="11921"/>
                    <a:pt x="2863" y="11921"/>
                  </a:cubicBezTo>
                  <a:cubicBezTo>
                    <a:pt x="4024" y="11921"/>
                    <a:pt x="5395" y="11265"/>
                    <a:pt x="6475" y="9362"/>
                  </a:cubicBezTo>
                  <a:cubicBezTo>
                    <a:pt x="8785" y="5289"/>
                    <a:pt x="5016" y="0"/>
                    <a:pt x="5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8358625" y="894400"/>
              <a:ext cx="92725" cy="63850"/>
            </a:xfrm>
            <a:custGeom>
              <a:avLst/>
              <a:gdLst/>
              <a:ahLst/>
              <a:cxnLst/>
              <a:rect l="l" t="t" r="r" b="b"/>
              <a:pathLst>
                <a:path w="3709" h="2554" fill="none" extrusionOk="0">
                  <a:moveTo>
                    <a:pt x="3709" y="2189"/>
                  </a:moveTo>
                  <a:cubicBezTo>
                    <a:pt x="3709" y="2189"/>
                    <a:pt x="2098" y="2554"/>
                    <a:pt x="1368" y="1277"/>
                  </a:cubicBezTo>
                  <a:cubicBezTo>
                    <a:pt x="639" y="0"/>
                    <a:pt x="0" y="274"/>
                    <a:pt x="0" y="274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8427775" y="868275"/>
              <a:ext cx="321450" cy="257150"/>
            </a:xfrm>
            <a:custGeom>
              <a:avLst/>
              <a:gdLst/>
              <a:ahLst/>
              <a:cxnLst/>
              <a:rect l="l" t="t" r="r" b="b"/>
              <a:pathLst>
                <a:path w="12858" h="10286" extrusionOk="0">
                  <a:moveTo>
                    <a:pt x="8281" y="0"/>
                  </a:moveTo>
                  <a:cubicBezTo>
                    <a:pt x="5566" y="0"/>
                    <a:pt x="2087" y="1134"/>
                    <a:pt x="0" y="3203"/>
                  </a:cubicBezTo>
                  <a:cubicBezTo>
                    <a:pt x="0" y="3203"/>
                    <a:pt x="2331" y="10286"/>
                    <a:pt x="7566" y="10286"/>
                  </a:cubicBezTo>
                  <a:cubicBezTo>
                    <a:pt x="7577" y="10286"/>
                    <a:pt x="7588" y="10286"/>
                    <a:pt x="7599" y="10286"/>
                  </a:cubicBezTo>
                  <a:cubicBezTo>
                    <a:pt x="11672" y="9313"/>
                    <a:pt x="9119" y="6395"/>
                    <a:pt x="9849" y="5726"/>
                  </a:cubicBezTo>
                  <a:cubicBezTo>
                    <a:pt x="10578" y="5088"/>
                    <a:pt x="12858" y="4298"/>
                    <a:pt x="12189" y="1988"/>
                  </a:cubicBezTo>
                  <a:cubicBezTo>
                    <a:pt x="11916" y="635"/>
                    <a:pt x="10312" y="0"/>
                    <a:pt x="8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8427775" y="948350"/>
              <a:ext cx="291825" cy="177075"/>
            </a:xfrm>
            <a:custGeom>
              <a:avLst/>
              <a:gdLst/>
              <a:ahLst/>
              <a:cxnLst/>
              <a:rect l="l" t="t" r="r" b="b"/>
              <a:pathLst>
                <a:path w="11673" h="7083" extrusionOk="0">
                  <a:moveTo>
                    <a:pt x="29" y="0"/>
                  </a:moveTo>
                  <a:cubicBezTo>
                    <a:pt x="10" y="0"/>
                    <a:pt x="0" y="0"/>
                    <a:pt x="0" y="0"/>
                  </a:cubicBezTo>
                  <a:cubicBezTo>
                    <a:pt x="0" y="0"/>
                    <a:pt x="2331" y="7083"/>
                    <a:pt x="7566" y="7083"/>
                  </a:cubicBezTo>
                  <a:cubicBezTo>
                    <a:pt x="7577" y="7083"/>
                    <a:pt x="7588" y="7083"/>
                    <a:pt x="7599" y="7083"/>
                  </a:cubicBezTo>
                  <a:cubicBezTo>
                    <a:pt x="11672" y="6110"/>
                    <a:pt x="9119" y="3192"/>
                    <a:pt x="9849" y="2523"/>
                  </a:cubicBezTo>
                  <a:cubicBezTo>
                    <a:pt x="5001" y="56"/>
                    <a:pt x="430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8189175" y="704425"/>
              <a:ext cx="43325" cy="64625"/>
            </a:xfrm>
            <a:custGeom>
              <a:avLst/>
              <a:gdLst/>
              <a:ahLst/>
              <a:cxnLst/>
              <a:rect l="l" t="t" r="r" b="b"/>
              <a:pathLst>
                <a:path w="1733" h="2585" fill="none" extrusionOk="0">
                  <a:moveTo>
                    <a:pt x="1733" y="1"/>
                  </a:moveTo>
                  <a:cubicBezTo>
                    <a:pt x="1733" y="1"/>
                    <a:pt x="669" y="1034"/>
                    <a:pt x="0" y="2584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8196525" y="503500"/>
              <a:ext cx="263950" cy="224300"/>
            </a:xfrm>
            <a:custGeom>
              <a:avLst/>
              <a:gdLst/>
              <a:ahLst/>
              <a:cxnLst/>
              <a:rect l="l" t="t" r="r" b="b"/>
              <a:pathLst>
                <a:path w="10558" h="8972" extrusionOk="0">
                  <a:moveTo>
                    <a:pt x="4587" y="1"/>
                  </a:moveTo>
                  <a:cubicBezTo>
                    <a:pt x="2230" y="1"/>
                    <a:pt x="1" y="4809"/>
                    <a:pt x="983" y="8737"/>
                  </a:cubicBezTo>
                  <a:cubicBezTo>
                    <a:pt x="983" y="8737"/>
                    <a:pt x="2055" y="8972"/>
                    <a:pt x="3472" y="8972"/>
                  </a:cubicBezTo>
                  <a:cubicBezTo>
                    <a:pt x="5472" y="8972"/>
                    <a:pt x="8159" y="8503"/>
                    <a:pt x="9493" y="6244"/>
                  </a:cubicBezTo>
                  <a:cubicBezTo>
                    <a:pt x="10557" y="2840"/>
                    <a:pt x="7305" y="3417"/>
                    <a:pt x="7123" y="2597"/>
                  </a:cubicBezTo>
                  <a:cubicBezTo>
                    <a:pt x="6971" y="1776"/>
                    <a:pt x="7183" y="621"/>
                    <a:pt x="5177" y="104"/>
                  </a:cubicBezTo>
                  <a:cubicBezTo>
                    <a:pt x="4981" y="34"/>
                    <a:pt x="4783" y="1"/>
                    <a:pt x="4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8221075" y="568400"/>
              <a:ext cx="239400" cy="159400"/>
            </a:xfrm>
            <a:custGeom>
              <a:avLst/>
              <a:gdLst/>
              <a:ahLst/>
              <a:cxnLst/>
              <a:rect l="l" t="t" r="r" b="b"/>
              <a:pathLst>
                <a:path w="9576" h="6376" extrusionOk="0">
                  <a:moveTo>
                    <a:pt x="6141" y="1"/>
                  </a:moveTo>
                  <a:cubicBezTo>
                    <a:pt x="2007" y="2615"/>
                    <a:pt x="1" y="6141"/>
                    <a:pt x="1" y="6141"/>
                  </a:cubicBezTo>
                  <a:cubicBezTo>
                    <a:pt x="1" y="6141"/>
                    <a:pt x="1073" y="6376"/>
                    <a:pt x="2490" y="6376"/>
                  </a:cubicBezTo>
                  <a:cubicBezTo>
                    <a:pt x="4490" y="6376"/>
                    <a:pt x="7177" y="5907"/>
                    <a:pt x="8511" y="3648"/>
                  </a:cubicBezTo>
                  <a:cubicBezTo>
                    <a:pt x="9575" y="244"/>
                    <a:pt x="6323" y="821"/>
                    <a:pt x="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865450" y="784975"/>
              <a:ext cx="86650" cy="28900"/>
            </a:xfrm>
            <a:custGeom>
              <a:avLst/>
              <a:gdLst/>
              <a:ahLst/>
              <a:cxnLst/>
              <a:rect l="l" t="t" r="r" b="b"/>
              <a:pathLst>
                <a:path w="3466" h="1156" fill="none" extrusionOk="0">
                  <a:moveTo>
                    <a:pt x="1" y="0"/>
                  </a:moveTo>
                  <a:cubicBezTo>
                    <a:pt x="1" y="0"/>
                    <a:pt x="396" y="791"/>
                    <a:pt x="1703" y="760"/>
                  </a:cubicBezTo>
                  <a:cubicBezTo>
                    <a:pt x="2979" y="730"/>
                    <a:pt x="3466" y="1155"/>
                    <a:pt x="3466" y="115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7525775" y="565200"/>
              <a:ext cx="354150" cy="295375"/>
            </a:xfrm>
            <a:custGeom>
              <a:avLst/>
              <a:gdLst/>
              <a:ahLst/>
              <a:cxnLst/>
              <a:rect l="l" t="t" r="r" b="b"/>
              <a:pathLst>
                <a:path w="14166" h="11815" extrusionOk="0">
                  <a:moveTo>
                    <a:pt x="7474" y="0"/>
                  </a:moveTo>
                  <a:cubicBezTo>
                    <a:pt x="4936" y="0"/>
                    <a:pt x="3833" y="2327"/>
                    <a:pt x="4499" y="3351"/>
                  </a:cubicBezTo>
                  <a:cubicBezTo>
                    <a:pt x="4986" y="4080"/>
                    <a:pt x="5168" y="4597"/>
                    <a:pt x="5016" y="4901"/>
                  </a:cubicBezTo>
                  <a:cubicBezTo>
                    <a:pt x="4925" y="5174"/>
                    <a:pt x="4621" y="5326"/>
                    <a:pt x="4074" y="5387"/>
                  </a:cubicBezTo>
                  <a:cubicBezTo>
                    <a:pt x="2858" y="5570"/>
                    <a:pt x="1" y="8427"/>
                    <a:pt x="4013" y="11010"/>
                  </a:cubicBezTo>
                  <a:cubicBezTo>
                    <a:pt x="4913" y="11590"/>
                    <a:pt x="5917" y="11815"/>
                    <a:pt x="6932" y="11815"/>
                  </a:cubicBezTo>
                  <a:cubicBezTo>
                    <a:pt x="10446" y="11815"/>
                    <a:pt x="14104" y="9126"/>
                    <a:pt x="14104" y="9126"/>
                  </a:cubicBezTo>
                  <a:cubicBezTo>
                    <a:pt x="14104" y="9126"/>
                    <a:pt x="14165" y="2621"/>
                    <a:pt x="9910" y="615"/>
                  </a:cubicBezTo>
                  <a:cubicBezTo>
                    <a:pt x="8992" y="179"/>
                    <a:pt x="8178" y="0"/>
                    <a:pt x="7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7621575" y="565200"/>
              <a:ext cx="258350" cy="228150"/>
            </a:xfrm>
            <a:custGeom>
              <a:avLst/>
              <a:gdLst/>
              <a:ahLst/>
              <a:cxnLst/>
              <a:rect l="l" t="t" r="r" b="b"/>
              <a:pathLst>
                <a:path w="10334" h="9126" extrusionOk="0">
                  <a:moveTo>
                    <a:pt x="3642" y="0"/>
                  </a:moveTo>
                  <a:cubicBezTo>
                    <a:pt x="1104" y="0"/>
                    <a:pt x="1" y="2327"/>
                    <a:pt x="667" y="3351"/>
                  </a:cubicBezTo>
                  <a:cubicBezTo>
                    <a:pt x="1154" y="4080"/>
                    <a:pt x="1336" y="4597"/>
                    <a:pt x="1184" y="4901"/>
                  </a:cubicBezTo>
                  <a:cubicBezTo>
                    <a:pt x="5196" y="5782"/>
                    <a:pt x="10272" y="9126"/>
                    <a:pt x="10272" y="9126"/>
                  </a:cubicBezTo>
                  <a:cubicBezTo>
                    <a:pt x="10272" y="9126"/>
                    <a:pt x="10333" y="2621"/>
                    <a:pt x="6078" y="615"/>
                  </a:cubicBezTo>
                  <a:cubicBezTo>
                    <a:pt x="5160" y="179"/>
                    <a:pt x="4346" y="0"/>
                    <a:pt x="3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7811500" y="971900"/>
              <a:ext cx="53975" cy="91975"/>
            </a:xfrm>
            <a:custGeom>
              <a:avLst/>
              <a:gdLst/>
              <a:ahLst/>
              <a:cxnLst/>
              <a:rect l="l" t="t" r="r" b="b"/>
              <a:pathLst>
                <a:path w="2159" h="3679" fill="none" extrusionOk="0">
                  <a:moveTo>
                    <a:pt x="0" y="3435"/>
                  </a:moveTo>
                  <a:cubicBezTo>
                    <a:pt x="0" y="3435"/>
                    <a:pt x="851" y="3679"/>
                    <a:pt x="1064" y="2128"/>
                  </a:cubicBezTo>
                  <a:cubicBezTo>
                    <a:pt x="1277" y="548"/>
                    <a:pt x="1551" y="1"/>
                    <a:pt x="2159" y="3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7507550" y="946650"/>
              <a:ext cx="317650" cy="301675"/>
            </a:xfrm>
            <a:custGeom>
              <a:avLst/>
              <a:gdLst/>
              <a:ahLst/>
              <a:cxnLst/>
              <a:rect l="l" t="t" r="r" b="b"/>
              <a:pathLst>
                <a:path w="12706" h="12067" extrusionOk="0">
                  <a:moveTo>
                    <a:pt x="5713" y="1"/>
                  </a:moveTo>
                  <a:cubicBezTo>
                    <a:pt x="5603" y="1"/>
                    <a:pt x="5492" y="3"/>
                    <a:pt x="5380" y="8"/>
                  </a:cubicBezTo>
                  <a:cubicBezTo>
                    <a:pt x="395" y="220"/>
                    <a:pt x="0" y="4415"/>
                    <a:pt x="334" y="5449"/>
                  </a:cubicBezTo>
                  <a:cubicBezTo>
                    <a:pt x="647" y="6360"/>
                    <a:pt x="1696" y="7026"/>
                    <a:pt x="3175" y="7026"/>
                  </a:cubicBezTo>
                  <a:cubicBezTo>
                    <a:pt x="3422" y="7026"/>
                    <a:pt x="3682" y="7007"/>
                    <a:pt x="3952" y="6968"/>
                  </a:cubicBezTo>
                  <a:lnTo>
                    <a:pt x="3952" y="6968"/>
                  </a:lnTo>
                  <a:cubicBezTo>
                    <a:pt x="3830" y="7029"/>
                    <a:pt x="1581" y="8579"/>
                    <a:pt x="2736" y="10798"/>
                  </a:cubicBezTo>
                  <a:cubicBezTo>
                    <a:pt x="3212" y="11714"/>
                    <a:pt x="4283" y="12066"/>
                    <a:pt x="5480" y="12066"/>
                  </a:cubicBezTo>
                  <a:cubicBezTo>
                    <a:pt x="7261" y="12066"/>
                    <a:pt x="9322" y="11288"/>
                    <a:pt x="10122" y="10433"/>
                  </a:cubicBezTo>
                  <a:cubicBezTo>
                    <a:pt x="11459" y="9005"/>
                    <a:pt x="12706" y="4385"/>
                    <a:pt x="12706" y="4385"/>
                  </a:cubicBezTo>
                  <a:cubicBezTo>
                    <a:pt x="12706" y="4385"/>
                    <a:pt x="10441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7547050" y="1056250"/>
              <a:ext cx="278150" cy="192075"/>
            </a:xfrm>
            <a:custGeom>
              <a:avLst/>
              <a:gdLst/>
              <a:ahLst/>
              <a:cxnLst/>
              <a:rect l="l" t="t" r="r" b="b"/>
              <a:pathLst>
                <a:path w="11126" h="7683" extrusionOk="0">
                  <a:moveTo>
                    <a:pt x="11126" y="1"/>
                  </a:moveTo>
                  <a:cubicBezTo>
                    <a:pt x="11125" y="1"/>
                    <a:pt x="7569" y="274"/>
                    <a:pt x="2372" y="2584"/>
                  </a:cubicBezTo>
                  <a:cubicBezTo>
                    <a:pt x="2250" y="2645"/>
                    <a:pt x="1" y="4195"/>
                    <a:pt x="1156" y="6414"/>
                  </a:cubicBezTo>
                  <a:cubicBezTo>
                    <a:pt x="1632" y="7330"/>
                    <a:pt x="2703" y="7682"/>
                    <a:pt x="3900" y="7682"/>
                  </a:cubicBezTo>
                  <a:cubicBezTo>
                    <a:pt x="5681" y="7682"/>
                    <a:pt x="7742" y="6904"/>
                    <a:pt x="8542" y="6049"/>
                  </a:cubicBezTo>
                  <a:cubicBezTo>
                    <a:pt x="9879" y="4621"/>
                    <a:pt x="11126" y="1"/>
                    <a:pt x="1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7859375" y="1071450"/>
              <a:ext cx="63850" cy="51700"/>
            </a:xfrm>
            <a:custGeom>
              <a:avLst/>
              <a:gdLst/>
              <a:ahLst/>
              <a:cxnLst/>
              <a:rect l="l" t="t" r="r" b="b"/>
              <a:pathLst>
                <a:path w="2554" h="2068" fill="none" extrusionOk="0">
                  <a:moveTo>
                    <a:pt x="2554" y="2067"/>
                  </a:moveTo>
                  <a:cubicBezTo>
                    <a:pt x="2554" y="2067"/>
                    <a:pt x="1520" y="244"/>
                    <a:pt x="0" y="1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7854050" y="1111725"/>
              <a:ext cx="240150" cy="182425"/>
            </a:xfrm>
            <a:custGeom>
              <a:avLst/>
              <a:gdLst/>
              <a:ahLst/>
              <a:cxnLst/>
              <a:rect l="l" t="t" r="r" b="b"/>
              <a:pathLst>
                <a:path w="9606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5868" y="5899"/>
                    <a:pt x="6413" y="6115"/>
                    <a:pt x="6974" y="6115"/>
                  </a:cubicBezTo>
                  <a:cubicBezTo>
                    <a:pt x="7481" y="6115"/>
                    <a:pt x="8000" y="5939"/>
                    <a:pt x="8390" y="5289"/>
                  </a:cubicBezTo>
                  <a:cubicBezTo>
                    <a:pt x="9606" y="3618"/>
                    <a:pt x="5715" y="153"/>
                    <a:pt x="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854050" y="1111725"/>
              <a:ext cx="138325" cy="182425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4530" y="2250"/>
                    <a:pt x="2341" y="1"/>
                    <a:pt x="2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4" name="Google Shape;1734;p18"/>
          <p:cNvSpPr/>
          <p:nvPr/>
        </p:nvSpPr>
        <p:spPr>
          <a:xfrm rot="-1121181">
            <a:off x="-19317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35" name="Google Shape;1735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075466" y="2394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43234" y="-12867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307217" y="4922203"/>
            <a:ext cx="3104200" cy="277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0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"/>
          <p:cNvSpPr/>
          <p:nvPr/>
        </p:nvSpPr>
        <p:spPr>
          <a:xfrm rot="3793880">
            <a:off x="-825036" y="-2966200"/>
            <a:ext cx="6419259" cy="9163603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0" name="Google Shape;1740;p19"/>
          <p:cNvGrpSpPr/>
          <p:nvPr/>
        </p:nvGrpSpPr>
        <p:grpSpPr>
          <a:xfrm>
            <a:off x="-236270" y="81230"/>
            <a:ext cx="2929996" cy="2675151"/>
            <a:chOff x="5019350" y="2191648"/>
            <a:chExt cx="2575293" cy="2351298"/>
          </a:xfrm>
        </p:grpSpPr>
        <p:sp>
          <p:nvSpPr>
            <p:cNvPr id="1741" name="Google Shape;1741;p19"/>
            <p:cNvSpPr/>
            <p:nvPr/>
          </p:nvSpPr>
          <p:spPr>
            <a:xfrm>
              <a:off x="5019350" y="2675422"/>
              <a:ext cx="1556361" cy="1867524"/>
            </a:xfrm>
            <a:custGeom>
              <a:avLst/>
              <a:gdLst/>
              <a:ahLst/>
              <a:cxnLst/>
              <a:rect l="l" t="t" r="r" b="b"/>
              <a:pathLst>
                <a:path w="25534" h="30639" extrusionOk="0">
                  <a:moveTo>
                    <a:pt x="25260" y="0"/>
                  </a:moveTo>
                  <a:cubicBezTo>
                    <a:pt x="25047" y="91"/>
                    <a:pt x="19849" y="2219"/>
                    <a:pt x="14135" y="7022"/>
                  </a:cubicBezTo>
                  <a:cubicBezTo>
                    <a:pt x="8846" y="11490"/>
                    <a:pt x="2068" y="19149"/>
                    <a:pt x="1" y="30365"/>
                  </a:cubicBezTo>
                  <a:lnTo>
                    <a:pt x="1460" y="30639"/>
                  </a:lnTo>
                  <a:cubicBezTo>
                    <a:pt x="5259" y="9940"/>
                    <a:pt x="25320" y="730"/>
                    <a:pt x="25533" y="638"/>
                  </a:cubicBezTo>
                  <a:lnTo>
                    <a:pt x="25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6032796" y="2191648"/>
              <a:ext cx="1561847" cy="1758480"/>
            </a:xfrm>
            <a:custGeom>
              <a:avLst/>
              <a:gdLst/>
              <a:ahLst/>
              <a:cxnLst/>
              <a:rect l="l" t="t" r="r" b="b"/>
              <a:pathLst>
                <a:path w="25624" h="28850" extrusionOk="0">
                  <a:moveTo>
                    <a:pt x="13771" y="5124"/>
                  </a:moveTo>
                  <a:cubicBezTo>
                    <a:pt x="14064" y="5124"/>
                    <a:pt x="14332" y="5394"/>
                    <a:pt x="14225" y="5688"/>
                  </a:cubicBezTo>
                  <a:cubicBezTo>
                    <a:pt x="14013" y="6265"/>
                    <a:pt x="13405" y="6509"/>
                    <a:pt x="12918" y="6752"/>
                  </a:cubicBezTo>
                  <a:lnTo>
                    <a:pt x="12888" y="6752"/>
                  </a:lnTo>
                  <a:cubicBezTo>
                    <a:pt x="12888" y="6752"/>
                    <a:pt x="12888" y="6782"/>
                    <a:pt x="12858" y="6782"/>
                  </a:cubicBezTo>
                  <a:cubicBezTo>
                    <a:pt x="12785" y="6884"/>
                    <a:pt x="12669" y="6931"/>
                    <a:pt x="12552" y="6931"/>
                  </a:cubicBezTo>
                  <a:cubicBezTo>
                    <a:pt x="12426" y="6931"/>
                    <a:pt x="12298" y="6877"/>
                    <a:pt x="12219" y="6782"/>
                  </a:cubicBezTo>
                  <a:cubicBezTo>
                    <a:pt x="12007" y="6600"/>
                    <a:pt x="12037" y="6326"/>
                    <a:pt x="12219" y="6144"/>
                  </a:cubicBezTo>
                  <a:cubicBezTo>
                    <a:pt x="12584" y="5657"/>
                    <a:pt x="13070" y="5293"/>
                    <a:pt x="13648" y="5141"/>
                  </a:cubicBezTo>
                  <a:cubicBezTo>
                    <a:pt x="13689" y="5130"/>
                    <a:pt x="13730" y="5124"/>
                    <a:pt x="13771" y="5124"/>
                  </a:cubicBezTo>
                  <a:close/>
                  <a:moveTo>
                    <a:pt x="14952" y="9381"/>
                  </a:moveTo>
                  <a:cubicBezTo>
                    <a:pt x="14993" y="9381"/>
                    <a:pt x="15035" y="9386"/>
                    <a:pt x="15076" y="9396"/>
                  </a:cubicBezTo>
                  <a:cubicBezTo>
                    <a:pt x="15228" y="9411"/>
                    <a:pt x="15380" y="9411"/>
                    <a:pt x="15532" y="9411"/>
                  </a:cubicBezTo>
                  <a:cubicBezTo>
                    <a:pt x="15684" y="9411"/>
                    <a:pt x="15836" y="9411"/>
                    <a:pt x="15988" y="9427"/>
                  </a:cubicBezTo>
                  <a:cubicBezTo>
                    <a:pt x="16232" y="9457"/>
                    <a:pt x="16444" y="9639"/>
                    <a:pt x="16444" y="9882"/>
                  </a:cubicBezTo>
                  <a:cubicBezTo>
                    <a:pt x="16444" y="10113"/>
                    <a:pt x="16253" y="10371"/>
                    <a:pt x="16026" y="10371"/>
                  </a:cubicBezTo>
                  <a:cubicBezTo>
                    <a:pt x="16013" y="10371"/>
                    <a:pt x="16001" y="10370"/>
                    <a:pt x="15988" y="10369"/>
                  </a:cubicBezTo>
                  <a:cubicBezTo>
                    <a:pt x="15593" y="10308"/>
                    <a:pt x="15228" y="10338"/>
                    <a:pt x="14833" y="10278"/>
                  </a:cubicBezTo>
                  <a:cubicBezTo>
                    <a:pt x="14590" y="10217"/>
                    <a:pt x="14438" y="9943"/>
                    <a:pt x="14499" y="9700"/>
                  </a:cubicBezTo>
                  <a:cubicBezTo>
                    <a:pt x="14575" y="9499"/>
                    <a:pt x="14754" y="9381"/>
                    <a:pt x="14952" y="9381"/>
                  </a:cubicBezTo>
                  <a:close/>
                  <a:moveTo>
                    <a:pt x="9763" y="9866"/>
                  </a:moveTo>
                  <a:cubicBezTo>
                    <a:pt x="9840" y="9866"/>
                    <a:pt x="9919" y="9871"/>
                    <a:pt x="10000" y="9882"/>
                  </a:cubicBezTo>
                  <a:cubicBezTo>
                    <a:pt x="10304" y="9943"/>
                    <a:pt x="10517" y="10156"/>
                    <a:pt x="10456" y="10490"/>
                  </a:cubicBezTo>
                  <a:cubicBezTo>
                    <a:pt x="10304" y="11159"/>
                    <a:pt x="9727" y="11585"/>
                    <a:pt x="9362" y="12132"/>
                  </a:cubicBezTo>
                  <a:cubicBezTo>
                    <a:pt x="8845" y="12922"/>
                    <a:pt x="8633" y="13834"/>
                    <a:pt x="8389" y="14715"/>
                  </a:cubicBezTo>
                  <a:cubicBezTo>
                    <a:pt x="8326" y="14932"/>
                    <a:pt x="8150" y="15026"/>
                    <a:pt x="7969" y="15026"/>
                  </a:cubicBezTo>
                  <a:cubicBezTo>
                    <a:pt x="7719" y="15026"/>
                    <a:pt x="7460" y="14846"/>
                    <a:pt x="7478" y="14563"/>
                  </a:cubicBezTo>
                  <a:cubicBezTo>
                    <a:pt x="7386" y="14472"/>
                    <a:pt x="7326" y="14320"/>
                    <a:pt x="7356" y="14138"/>
                  </a:cubicBezTo>
                  <a:cubicBezTo>
                    <a:pt x="7560" y="12855"/>
                    <a:pt x="7960" y="9866"/>
                    <a:pt x="9763" y="9866"/>
                  </a:cubicBezTo>
                  <a:close/>
                  <a:moveTo>
                    <a:pt x="15790" y="0"/>
                  </a:moveTo>
                  <a:cubicBezTo>
                    <a:pt x="12474" y="0"/>
                    <a:pt x="10700" y="6478"/>
                    <a:pt x="10700" y="6478"/>
                  </a:cubicBezTo>
                  <a:cubicBezTo>
                    <a:pt x="10700" y="6478"/>
                    <a:pt x="10700" y="6478"/>
                    <a:pt x="10700" y="6448"/>
                  </a:cubicBezTo>
                  <a:cubicBezTo>
                    <a:pt x="10608" y="6326"/>
                    <a:pt x="10152" y="5749"/>
                    <a:pt x="9484" y="5202"/>
                  </a:cubicBezTo>
                  <a:cubicBezTo>
                    <a:pt x="8746" y="4587"/>
                    <a:pt x="7735" y="3993"/>
                    <a:pt x="6562" y="3993"/>
                  </a:cubicBezTo>
                  <a:cubicBezTo>
                    <a:pt x="5703" y="3993"/>
                    <a:pt x="4758" y="4311"/>
                    <a:pt x="3769" y="5171"/>
                  </a:cubicBezTo>
                  <a:cubicBezTo>
                    <a:pt x="0" y="8454"/>
                    <a:pt x="1398" y="16630"/>
                    <a:pt x="6809" y="20035"/>
                  </a:cubicBezTo>
                  <a:cubicBezTo>
                    <a:pt x="8754" y="21250"/>
                    <a:pt x="10791" y="22314"/>
                    <a:pt x="12614" y="23348"/>
                  </a:cubicBezTo>
                  <a:cubicBezTo>
                    <a:pt x="12189" y="22071"/>
                    <a:pt x="11885" y="20764"/>
                    <a:pt x="11885" y="19396"/>
                  </a:cubicBezTo>
                  <a:cubicBezTo>
                    <a:pt x="11915" y="18515"/>
                    <a:pt x="11885" y="16448"/>
                    <a:pt x="12797" y="15931"/>
                  </a:cubicBezTo>
                  <a:cubicBezTo>
                    <a:pt x="12984" y="15814"/>
                    <a:pt x="13147" y="15763"/>
                    <a:pt x="13287" y="15763"/>
                  </a:cubicBezTo>
                  <a:cubicBezTo>
                    <a:pt x="13873" y="15763"/>
                    <a:pt x="14062" y="16649"/>
                    <a:pt x="14013" y="17238"/>
                  </a:cubicBezTo>
                  <a:cubicBezTo>
                    <a:pt x="13769" y="19396"/>
                    <a:pt x="13131" y="23044"/>
                    <a:pt x="15046" y="24776"/>
                  </a:cubicBezTo>
                  <a:cubicBezTo>
                    <a:pt x="15350" y="24959"/>
                    <a:pt x="15624" y="25141"/>
                    <a:pt x="15897" y="25323"/>
                  </a:cubicBezTo>
                  <a:lnTo>
                    <a:pt x="15928" y="25323"/>
                  </a:lnTo>
                  <a:cubicBezTo>
                    <a:pt x="15988" y="25354"/>
                    <a:pt x="16049" y="25415"/>
                    <a:pt x="16080" y="25445"/>
                  </a:cubicBezTo>
                  <a:cubicBezTo>
                    <a:pt x="17630" y="26539"/>
                    <a:pt x="18754" y="27603"/>
                    <a:pt x="19089" y="28849"/>
                  </a:cubicBezTo>
                  <a:cubicBezTo>
                    <a:pt x="19089" y="28849"/>
                    <a:pt x="23405" y="24533"/>
                    <a:pt x="24985" y="17603"/>
                  </a:cubicBezTo>
                  <a:cubicBezTo>
                    <a:pt x="24104" y="16509"/>
                    <a:pt x="22007" y="15901"/>
                    <a:pt x="20821" y="15414"/>
                  </a:cubicBezTo>
                  <a:cubicBezTo>
                    <a:pt x="19818" y="14989"/>
                    <a:pt x="18663" y="14715"/>
                    <a:pt x="17721" y="14168"/>
                  </a:cubicBezTo>
                  <a:cubicBezTo>
                    <a:pt x="17113" y="13834"/>
                    <a:pt x="15928" y="12496"/>
                    <a:pt x="17265" y="12162"/>
                  </a:cubicBezTo>
                  <a:cubicBezTo>
                    <a:pt x="17347" y="12141"/>
                    <a:pt x="17437" y="12131"/>
                    <a:pt x="17533" y="12131"/>
                  </a:cubicBezTo>
                  <a:cubicBezTo>
                    <a:pt x="18255" y="12131"/>
                    <a:pt x="19312" y="12677"/>
                    <a:pt x="19849" y="12892"/>
                  </a:cubicBezTo>
                  <a:cubicBezTo>
                    <a:pt x="20730" y="13226"/>
                    <a:pt x="21581" y="13621"/>
                    <a:pt x="22402" y="14047"/>
                  </a:cubicBezTo>
                  <a:cubicBezTo>
                    <a:pt x="23466" y="14624"/>
                    <a:pt x="24499" y="15323"/>
                    <a:pt x="25259" y="16235"/>
                  </a:cubicBezTo>
                  <a:cubicBezTo>
                    <a:pt x="25502" y="14715"/>
                    <a:pt x="25624" y="13104"/>
                    <a:pt x="25533" y="11372"/>
                  </a:cubicBezTo>
                  <a:cubicBezTo>
                    <a:pt x="25502" y="10612"/>
                    <a:pt x="25381" y="9882"/>
                    <a:pt x="25198" y="9183"/>
                  </a:cubicBezTo>
                  <a:cubicBezTo>
                    <a:pt x="23982" y="8454"/>
                    <a:pt x="22797" y="8089"/>
                    <a:pt x="21277" y="7998"/>
                  </a:cubicBezTo>
                  <a:cubicBezTo>
                    <a:pt x="21047" y="7984"/>
                    <a:pt x="20805" y="7981"/>
                    <a:pt x="20556" y="7981"/>
                  </a:cubicBezTo>
                  <a:cubicBezTo>
                    <a:pt x="20392" y="7981"/>
                    <a:pt x="20226" y="7982"/>
                    <a:pt x="20058" y="7982"/>
                  </a:cubicBezTo>
                  <a:cubicBezTo>
                    <a:pt x="19367" y="7982"/>
                    <a:pt x="18659" y="7962"/>
                    <a:pt x="18055" y="7755"/>
                  </a:cubicBezTo>
                  <a:cubicBezTo>
                    <a:pt x="17356" y="7512"/>
                    <a:pt x="16596" y="6782"/>
                    <a:pt x="17265" y="6083"/>
                  </a:cubicBezTo>
                  <a:cubicBezTo>
                    <a:pt x="17566" y="5782"/>
                    <a:pt x="18056" y="5691"/>
                    <a:pt x="18569" y="5691"/>
                  </a:cubicBezTo>
                  <a:cubicBezTo>
                    <a:pt x="19145" y="5691"/>
                    <a:pt x="19751" y="5806"/>
                    <a:pt x="20153" y="5870"/>
                  </a:cubicBezTo>
                  <a:cubicBezTo>
                    <a:pt x="21581" y="6113"/>
                    <a:pt x="23253" y="6600"/>
                    <a:pt x="24621" y="7360"/>
                  </a:cubicBezTo>
                  <a:cubicBezTo>
                    <a:pt x="22767" y="2831"/>
                    <a:pt x="18633" y="156"/>
                    <a:pt x="15928" y="4"/>
                  </a:cubicBezTo>
                  <a:cubicBezTo>
                    <a:pt x="15882" y="1"/>
                    <a:pt x="15836" y="0"/>
                    <a:pt x="15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6032796" y="2434846"/>
              <a:ext cx="1163522" cy="1515279"/>
            </a:xfrm>
            <a:custGeom>
              <a:avLst/>
              <a:gdLst/>
              <a:ahLst/>
              <a:cxnLst/>
              <a:rect l="l" t="t" r="r" b="b"/>
              <a:pathLst>
                <a:path w="19089" h="24860" extrusionOk="0">
                  <a:moveTo>
                    <a:pt x="9763" y="5876"/>
                  </a:moveTo>
                  <a:cubicBezTo>
                    <a:pt x="9840" y="5876"/>
                    <a:pt x="9919" y="5881"/>
                    <a:pt x="10000" y="5892"/>
                  </a:cubicBezTo>
                  <a:cubicBezTo>
                    <a:pt x="10304" y="5953"/>
                    <a:pt x="10517" y="6166"/>
                    <a:pt x="10456" y="6500"/>
                  </a:cubicBezTo>
                  <a:cubicBezTo>
                    <a:pt x="10304" y="7169"/>
                    <a:pt x="9727" y="7595"/>
                    <a:pt x="9362" y="8142"/>
                  </a:cubicBezTo>
                  <a:cubicBezTo>
                    <a:pt x="8845" y="8932"/>
                    <a:pt x="8633" y="9844"/>
                    <a:pt x="8389" y="10725"/>
                  </a:cubicBezTo>
                  <a:cubicBezTo>
                    <a:pt x="8326" y="10942"/>
                    <a:pt x="8150" y="11036"/>
                    <a:pt x="7969" y="11036"/>
                  </a:cubicBezTo>
                  <a:cubicBezTo>
                    <a:pt x="7719" y="11036"/>
                    <a:pt x="7460" y="10856"/>
                    <a:pt x="7478" y="10573"/>
                  </a:cubicBezTo>
                  <a:cubicBezTo>
                    <a:pt x="7386" y="10482"/>
                    <a:pt x="7326" y="10330"/>
                    <a:pt x="7356" y="10148"/>
                  </a:cubicBezTo>
                  <a:cubicBezTo>
                    <a:pt x="7560" y="8865"/>
                    <a:pt x="7960" y="5876"/>
                    <a:pt x="9763" y="5876"/>
                  </a:cubicBezTo>
                  <a:close/>
                  <a:moveTo>
                    <a:pt x="6571" y="1"/>
                  </a:moveTo>
                  <a:cubicBezTo>
                    <a:pt x="5710" y="1"/>
                    <a:pt x="4762" y="318"/>
                    <a:pt x="3769" y="1181"/>
                  </a:cubicBezTo>
                  <a:cubicBezTo>
                    <a:pt x="0" y="4464"/>
                    <a:pt x="1398" y="12640"/>
                    <a:pt x="6809" y="16045"/>
                  </a:cubicBezTo>
                  <a:cubicBezTo>
                    <a:pt x="8754" y="17260"/>
                    <a:pt x="10791" y="18324"/>
                    <a:pt x="12614" y="19358"/>
                  </a:cubicBezTo>
                  <a:cubicBezTo>
                    <a:pt x="12189" y="18081"/>
                    <a:pt x="11885" y="16774"/>
                    <a:pt x="11885" y="15406"/>
                  </a:cubicBezTo>
                  <a:cubicBezTo>
                    <a:pt x="11915" y="14525"/>
                    <a:pt x="11885" y="12458"/>
                    <a:pt x="12797" y="11941"/>
                  </a:cubicBezTo>
                  <a:cubicBezTo>
                    <a:pt x="12984" y="11824"/>
                    <a:pt x="13147" y="11773"/>
                    <a:pt x="13287" y="11773"/>
                  </a:cubicBezTo>
                  <a:cubicBezTo>
                    <a:pt x="13873" y="11773"/>
                    <a:pt x="14062" y="12659"/>
                    <a:pt x="14013" y="13248"/>
                  </a:cubicBezTo>
                  <a:cubicBezTo>
                    <a:pt x="13769" y="15406"/>
                    <a:pt x="13131" y="19054"/>
                    <a:pt x="15046" y="20786"/>
                  </a:cubicBezTo>
                  <a:cubicBezTo>
                    <a:pt x="15350" y="20969"/>
                    <a:pt x="15624" y="21151"/>
                    <a:pt x="15897" y="21333"/>
                  </a:cubicBezTo>
                  <a:lnTo>
                    <a:pt x="15928" y="21333"/>
                  </a:lnTo>
                  <a:cubicBezTo>
                    <a:pt x="15988" y="21364"/>
                    <a:pt x="16049" y="21425"/>
                    <a:pt x="16080" y="21455"/>
                  </a:cubicBezTo>
                  <a:cubicBezTo>
                    <a:pt x="17630" y="22549"/>
                    <a:pt x="18754" y="23613"/>
                    <a:pt x="19089" y="24859"/>
                  </a:cubicBezTo>
                  <a:cubicBezTo>
                    <a:pt x="19089" y="24859"/>
                    <a:pt x="18663" y="11455"/>
                    <a:pt x="10700" y="2488"/>
                  </a:cubicBezTo>
                  <a:cubicBezTo>
                    <a:pt x="10700" y="2488"/>
                    <a:pt x="10700" y="2488"/>
                    <a:pt x="10700" y="2458"/>
                  </a:cubicBezTo>
                  <a:cubicBezTo>
                    <a:pt x="10274" y="2002"/>
                    <a:pt x="9879" y="1576"/>
                    <a:pt x="9484" y="1181"/>
                  </a:cubicBezTo>
                  <a:cubicBezTo>
                    <a:pt x="8748" y="586"/>
                    <a:pt x="7741" y="1"/>
                    <a:pt x="6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19"/>
          <p:cNvGrpSpPr/>
          <p:nvPr/>
        </p:nvGrpSpPr>
        <p:grpSpPr>
          <a:xfrm flipH="1">
            <a:off x="-134662" y="1290371"/>
            <a:ext cx="1702761" cy="1868067"/>
            <a:chOff x="4307325" y="3844500"/>
            <a:chExt cx="681650" cy="747825"/>
          </a:xfrm>
        </p:grpSpPr>
        <p:sp>
          <p:nvSpPr>
            <p:cNvPr id="1745" name="Google Shape;1745;p19"/>
            <p:cNvSpPr/>
            <p:nvPr/>
          </p:nvSpPr>
          <p:spPr>
            <a:xfrm>
              <a:off x="4649300" y="3916750"/>
              <a:ext cx="339675" cy="675575"/>
            </a:xfrm>
            <a:custGeom>
              <a:avLst/>
              <a:gdLst/>
              <a:ahLst/>
              <a:cxnLst/>
              <a:rect l="l" t="t" r="r" b="b"/>
              <a:pathLst>
                <a:path w="13587" h="27023" extrusionOk="0">
                  <a:moveTo>
                    <a:pt x="304" y="1"/>
                  </a:moveTo>
                  <a:lnTo>
                    <a:pt x="0" y="305"/>
                  </a:lnTo>
                  <a:cubicBezTo>
                    <a:pt x="122" y="426"/>
                    <a:pt x="11490" y="12190"/>
                    <a:pt x="12493" y="27023"/>
                  </a:cubicBezTo>
                  <a:lnTo>
                    <a:pt x="13587" y="26962"/>
                  </a:lnTo>
                  <a:cubicBezTo>
                    <a:pt x="12553" y="11703"/>
                    <a:pt x="426" y="123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4307325" y="3844500"/>
              <a:ext cx="529675" cy="375475"/>
            </a:xfrm>
            <a:custGeom>
              <a:avLst/>
              <a:gdLst/>
              <a:ahLst/>
              <a:cxnLst/>
              <a:rect l="l" t="t" r="r" b="b"/>
              <a:pathLst>
                <a:path w="21187" h="15019" extrusionOk="0">
                  <a:moveTo>
                    <a:pt x="9219" y="1"/>
                  </a:moveTo>
                  <a:cubicBezTo>
                    <a:pt x="8445" y="1"/>
                    <a:pt x="7456" y="311"/>
                    <a:pt x="6202" y="1158"/>
                  </a:cubicBezTo>
                  <a:cubicBezTo>
                    <a:pt x="4773" y="2101"/>
                    <a:pt x="3648" y="3772"/>
                    <a:pt x="2767" y="5627"/>
                  </a:cubicBezTo>
                  <a:cubicBezTo>
                    <a:pt x="3397" y="5324"/>
                    <a:pt x="4109" y="5147"/>
                    <a:pt x="4819" y="5147"/>
                  </a:cubicBezTo>
                  <a:cubicBezTo>
                    <a:pt x="4967" y="5147"/>
                    <a:pt x="5113" y="5155"/>
                    <a:pt x="5259" y="5171"/>
                  </a:cubicBezTo>
                  <a:cubicBezTo>
                    <a:pt x="5624" y="5201"/>
                    <a:pt x="5746" y="5839"/>
                    <a:pt x="5411" y="6022"/>
                  </a:cubicBezTo>
                  <a:cubicBezTo>
                    <a:pt x="4804" y="6326"/>
                    <a:pt x="4165" y="6447"/>
                    <a:pt x="3527" y="6660"/>
                  </a:cubicBezTo>
                  <a:cubicBezTo>
                    <a:pt x="2858" y="6842"/>
                    <a:pt x="2372" y="7207"/>
                    <a:pt x="1916" y="7663"/>
                  </a:cubicBezTo>
                  <a:cubicBezTo>
                    <a:pt x="548" y="11341"/>
                    <a:pt x="1" y="15019"/>
                    <a:pt x="1" y="15019"/>
                  </a:cubicBezTo>
                  <a:cubicBezTo>
                    <a:pt x="1" y="15019"/>
                    <a:pt x="5837" y="11189"/>
                    <a:pt x="12463" y="10885"/>
                  </a:cubicBezTo>
                  <a:cubicBezTo>
                    <a:pt x="12646" y="10855"/>
                    <a:pt x="12798" y="10855"/>
                    <a:pt x="12950" y="10855"/>
                  </a:cubicBezTo>
                  <a:cubicBezTo>
                    <a:pt x="13041" y="9791"/>
                    <a:pt x="12585" y="9000"/>
                    <a:pt x="12190" y="8058"/>
                  </a:cubicBezTo>
                  <a:cubicBezTo>
                    <a:pt x="11886" y="7420"/>
                    <a:pt x="11551" y="6751"/>
                    <a:pt x="11734" y="6052"/>
                  </a:cubicBezTo>
                  <a:cubicBezTo>
                    <a:pt x="11804" y="5842"/>
                    <a:pt x="12000" y="5667"/>
                    <a:pt x="12211" y="5667"/>
                  </a:cubicBezTo>
                  <a:cubicBezTo>
                    <a:pt x="12275" y="5667"/>
                    <a:pt x="12339" y="5683"/>
                    <a:pt x="12402" y="5718"/>
                  </a:cubicBezTo>
                  <a:cubicBezTo>
                    <a:pt x="13223" y="6204"/>
                    <a:pt x="13466" y="7146"/>
                    <a:pt x="13740" y="7997"/>
                  </a:cubicBezTo>
                  <a:cubicBezTo>
                    <a:pt x="14013" y="8940"/>
                    <a:pt x="14135" y="9791"/>
                    <a:pt x="13983" y="10703"/>
                  </a:cubicBezTo>
                  <a:cubicBezTo>
                    <a:pt x="19454" y="9791"/>
                    <a:pt x="21187" y="5383"/>
                    <a:pt x="18542" y="2557"/>
                  </a:cubicBezTo>
                  <a:cubicBezTo>
                    <a:pt x="17525" y="1481"/>
                    <a:pt x="16393" y="1131"/>
                    <a:pt x="15356" y="1131"/>
                  </a:cubicBezTo>
                  <a:cubicBezTo>
                    <a:pt x="13726" y="1131"/>
                    <a:pt x="12330" y="1993"/>
                    <a:pt x="11977" y="2253"/>
                  </a:cubicBezTo>
                  <a:cubicBezTo>
                    <a:pt x="11916" y="2253"/>
                    <a:pt x="11886" y="2283"/>
                    <a:pt x="11855" y="2313"/>
                  </a:cubicBezTo>
                  <a:cubicBezTo>
                    <a:pt x="11855" y="2313"/>
                    <a:pt x="11334" y="1"/>
                    <a:pt x="9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4307325" y="3872775"/>
              <a:ext cx="529675" cy="347200"/>
            </a:xfrm>
            <a:custGeom>
              <a:avLst/>
              <a:gdLst/>
              <a:ahLst/>
              <a:cxnLst/>
              <a:rect l="l" t="t" r="r" b="b"/>
              <a:pathLst>
                <a:path w="21187" h="13888" extrusionOk="0">
                  <a:moveTo>
                    <a:pt x="15356" y="0"/>
                  </a:moveTo>
                  <a:cubicBezTo>
                    <a:pt x="13726" y="0"/>
                    <a:pt x="12330" y="862"/>
                    <a:pt x="11977" y="1122"/>
                  </a:cubicBezTo>
                  <a:cubicBezTo>
                    <a:pt x="11916" y="1122"/>
                    <a:pt x="11886" y="1152"/>
                    <a:pt x="11855" y="1182"/>
                  </a:cubicBezTo>
                  <a:cubicBezTo>
                    <a:pt x="4469" y="6532"/>
                    <a:pt x="1" y="13888"/>
                    <a:pt x="1" y="13888"/>
                  </a:cubicBezTo>
                  <a:cubicBezTo>
                    <a:pt x="1" y="13888"/>
                    <a:pt x="5837" y="10058"/>
                    <a:pt x="12463" y="9754"/>
                  </a:cubicBezTo>
                  <a:cubicBezTo>
                    <a:pt x="12646" y="9724"/>
                    <a:pt x="12798" y="9724"/>
                    <a:pt x="12950" y="9724"/>
                  </a:cubicBezTo>
                  <a:cubicBezTo>
                    <a:pt x="13041" y="8660"/>
                    <a:pt x="12585" y="7869"/>
                    <a:pt x="12190" y="6927"/>
                  </a:cubicBezTo>
                  <a:cubicBezTo>
                    <a:pt x="11886" y="6289"/>
                    <a:pt x="11551" y="5620"/>
                    <a:pt x="11734" y="4921"/>
                  </a:cubicBezTo>
                  <a:cubicBezTo>
                    <a:pt x="11804" y="4711"/>
                    <a:pt x="12000" y="4536"/>
                    <a:pt x="12211" y="4536"/>
                  </a:cubicBezTo>
                  <a:cubicBezTo>
                    <a:pt x="12275" y="4536"/>
                    <a:pt x="12339" y="4552"/>
                    <a:pt x="12402" y="4587"/>
                  </a:cubicBezTo>
                  <a:cubicBezTo>
                    <a:pt x="13223" y="5073"/>
                    <a:pt x="13466" y="6015"/>
                    <a:pt x="13740" y="6866"/>
                  </a:cubicBezTo>
                  <a:cubicBezTo>
                    <a:pt x="14013" y="7809"/>
                    <a:pt x="14135" y="8660"/>
                    <a:pt x="13983" y="9572"/>
                  </a:cubicBezTo>
                  <a:cubicBezTo>
                    <a:pt x="19454" y="8660"/>
                    <a:pt x="21187" y="4252"/>
                    <a:pt x="18542" y="1426"/>
                  </a:cubicBezTo>
                  <a:cubicBezTo>
                    <a:pt x="17525" y="350"/>
                    <a:pt x="16393" y="0"/>
                    <a:pt x="1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48" name="Google Shape;1748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-1991827" y="955034"/>
            <a:ext cx="4990035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1151027" y="-2187819"/>
            <a:ext cx="4990035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19"/>
          <p:cNvSpPr txBox="1">
            <a:spLocks noGrp="1"/>
          </p:cNvSpPr>
          <p:nvPr>
            <p:ph type="title"/>
          </p:nvPr>
        </p:nvSpPr>
        <p:spPr>
          <a:xfrm>
            <a:off x="968567" y="3057992"/>
            <a:ext cx="5120000" cy="9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51" name="Google Shape;1751;p19"/>
          <p:cNvSpPr txBox="1">
            <a:spLocks noGrp="1"/>
          </p:cNvSpPr>
          <p:nvPr>
            <p:ph type="subTitle" idx="1"/>
          </p:nvPr>
        </p:nvSpPr>
        <p:spPr>
          <a:xfrm>
            <a:off x="968567" y="3881991"/>
            <a:ext cx="51200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868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0"/>
          <p:cNvSpPr txBox="1">
            <a:spLocks noGrp="1"/>
          </p:cNvSpPr>
          <p:nvPr>
            <p:ph type="title"/>
          </p:nvPr>
        </p:nvSpPr>
        <p:spPr>
          <a:xfrm>
            <a:off x="2693933" y="1743200"/>
            <a:ext cx="6804000" cy="5876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 b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237467" y="0"/>
            <a:ext cx="1772100" cy="2113533"/>
            <a:chOff x="10248175" y="1051225"/>
            <a:chExt cx="1329075" cy="1585150"/>
          </a:xfrm>
        </p:grpSpPr>
        <p:sp>
          <p:nvSpPr>
            <p:cNvPr id="1755" name="Google Shape;1755;p20"/>
            <p:cNvSpPr/>
            <p:nvPr/>
          </p:nvSpPr>
          <p:spPr>
            <a:xfrm>
              <a:off x="10506550" y="1622400"/>
              <a:ext cx="480275" cy="537950"/>
            </a:xfrm>
            <a:custGeom>
              <a:avLst/>
              <a:gdLst/>
              <a:ahLst/>
              <a:cxnLst/>
              <a:rect l="l" t="t" r="r" b="b"/>
              <a:pathLst>
                <a:path w="19211" h="21518" extrusionOk="0">
                  <a:moveTo>
                    <a:pt x="14923" y="6508"/>
                  </a:moveTo>
                  <a:cubicBezTo>
                    <a:pt x="15118" y="6508"/>
                    <a:pt x="15316" y="6544"/>
                    <a:pt x="15502" y="6637"/>
                  </a:cubicBezTo>
                  <a:cubicBezTo>
                    <a:pt x="15776" y="6789"/>
                    <a:pt x="15988" y="7093"/>
                    <a:pt x="15988" y="7427"/>
                  </a:cubicBezTo>
                  <a:cubicBezTo>
                    <a:pt x="15988" y="7792"/>
                    <a:pt x="15745" y="8096"/>
                    <a:pt x="15441" y="8309"/>
                  </a:cubicBezTo>
                  <a:cubicBezTo>
                    <a:pt x="15137" y="8521"/>
                    <a:pt x="14803" y="8613"/>
                    <a:pt x="14438" y="8704"/>
                  </a:cubicBezTo>
                  <a:cubicBezTo>
                    <a:pt x="14256" y="8734"/>
                    <a:pt x="14104" y="8765"/>
                    <a:pt x="13921" y="8825"/>
                  </a:cubicBezTo>
                  <a:cubicBezTo>
                    <a:pt x="13615" y="8896"/>
                    <a:pt x="13327" y="8967"/>
                    <a:pt x="13030" y="8967"/>
                  </a:cubicBezTo>
                  <a:cubicBezTo>
                    <a:pt x="12943" y="8967"/>
                    <a:pt x="12855" y="8961"/>
                    <a:pt x="12766" y="8947"/>
                  </a:cubicBezTo>
                  <a:cubicBezTo>
                    <a:pt x="12371" y="8886"/>
                    <a:pt x="11976" y="8613"/>
                    <a:pt x="11915" y="8248"/>
                  </a:cubicBezTo>
                  <a:cubicBezTo>
                    <a:pt x="11854" y="7944"/>
                    <a:pt x="12006" y="7640"/>
                    <a:pt x="12189" y="7427"/>
                  </a:cubicBezTo>
                  <a:cubicBezTo>
                    <a:pt x="12706" y="6910"/>
                    <a:pt x="13344" y="6850"/>
                    <a:pt x="14013" y="6728"/>
                  </a:cubicBezTo>
                  <a:cubicBezTo>
                    <a:pt x="14195" y="6698"/>
                    <a:pt x="14377" y="6607"/>
                    <a:pt x="14560" y="6546"/>
                  </a:cubicBezTo>
                  <a:cubicBezTo>
                    <a:pt x="14677" y="6522"/>
                    <a:pt x="14800" y="6508"/>
                    <a:pt x="14923" y="6508"/>
                  </a:cubicBezTo>
                  <a:close/>
                  <a:moveTo>
                    <a:pt x="3842" y="6623"/>
                  </a:moveTo>
                  <a:cubicBezTo>
                    <a:pt x="3888" y="6623"/>
                    <a:pt x="3935" y="6627"/>
                    <a:pt x="3982" y="6637"/>
                  </a:cubicBezTo>
                  <a:cubicBezTo>
                    <a:pt x="4164" y="6667"/>
                    <a:pt x="4316" y="6850"/>
                    <a:pt x="4377" y="7062"/>
                  </a:cubicBezTo>
                  <a:cubicBezTo>
                    <a:pt x="4408" y="7245"/>
                    <a:pt x="4377" y="7458"/>
                    <a:pt x="4347" y="7670"/>
                  </a:cubicBezTo>
                  <a:cubicBezTo>
                    <a:pt x="4164" y="8309"/>
                    <a:pt x="3800" y="8917"/>
                    <a:pt x="3283" y="9373"/>
                  </a:cubicBezTo>
                  <a:cubicBezTo>
                    <a:pt x="3131" y="9494"/>
                    <a:pt x="2949" y="9616"/>
                    <a:pt x="2736" y="9616"/>
                  </a:cubicBezTo>
                  <a:cubicBezTo>
                    <a:pt x="2553" y="9616"/>
                    <a:pt x="2371" y="9494"/>
                    <a:pt x="2249" y="9342"/>
                  </a:cubicBezTo>
                  <a:cubicBezTo>
                    <a:pt x="2158" y="9160"/>
                    <a:pt x="2128" y="8947"/>
                    <a:pt x="2128" y="8765"/>
                  </a:cubicBezTo>
                  <a:cubicBezTo>
                    <a:pt x="2157" y="8103"/>
                    <a:pt x="3003" y="6623"/>
                    <a:pt x="3842" y="6623"/>
                  </a:cubicBezTo>
                  <a:close/>
                  <a:moveTo>
                    <a:pt x="15956" y="10492"/>
                  </a:moveTo>
                  <a:cubicBezTo>
                    <a:pt x="16091" y="10492"/>
                    <a:pt x="16225" y="10502"/>
                    <a:pt x="16353" y="10528"/>
                  </a:cubicBezTo>
                  <a:cubicBezTo>
                    <a:pt x="16627" y="10619"/>
                    <a:pt x="16931" y="10801"/>
                    <a:pt x="16961" y="11075"/>
                  </a:cubicBezTo>
                  <a:cubicBezTo>
                    <a:pt x="16991" y="11379"/>
                    <a:pt x="16748" y="11622"/>
                    <a:pt x="16505" y="11743"/>
                  </a:cubicBezTo>
                  <a:cubicBezTo>
                    <a:pt x="16135" y="11968"/>
                    <a:pt x="15723" y="12040"/>
                    <a:pt x="15296" y="12040"/>
                  </a:cubicBezTo>
                  <a:cubicBezTo>
                    <a:pt x="14915" y="12040"/>
                    <a:pt x="14521" y="11983"/>
                    <a:pt x="14134" y="11926"/>
                  </a:cubicBezTo>
                  <a:lnTo>
                    <a:pt x="14073" y="11835"/>
                  </a:lnTo>
                  <a:cubicBezTo>
                    <a:pt x="14013" y="11804"/>
                    <a:pt x="13982" y="11774"/>
                    <a:pt x="13921" y="11713"/>
                  </a:cubicBezTo>
                  <a:cubicBezTo>
                    <a:pt x="13800" y="11561"/>
                    <a:pt x="13861" y="11318"/>
                    <a:pt x="13952" y="11166"/>
                  </a:cubicBezTo>
                  <a:cubicBezTo>
                    <a:pt x="14256" y="10710"/>
                    <a:pt x="14864" y="10588"/>
                    <a:pt x="15411" y="10528"/>
                  </a:cubicBezTo>
                  <a:cubicBezTo>
                    <a:pt x="15586" y="10510"/>
                    <a:pt x="15772" y="10492"/>
                    <a:pt x="15956" y="10492"/>
                  </a:cubicBezTo>
                  <a:close/>
                  <a:moveTo>
                    <a:pt x="6861" y="12935"/>
                  </a:moveTo>
                  <a:cubicBezTo>
                    <a:pt x="6997" y="12935"/>
                    <a:pt x="7133" y="12953"/>
                    <a:pt x="7265" y="12990"/>
                  </a:cubicBezTo>
                  <a:cubicBezTo>
                    <a:pt x="7326" y="13020"/>
                    <a:pt x="7417" y="13050"/>
                    <a:pt x="7447" y="13081"/>
                  </a:cubicBezTo>
                  <a:cubicBezTo>
                    <a:pt x="7599" y="13263"/>
                    <a:pt x="7447" y="13506"/>
                    <a:pt x="7295" y="13658"/>
                  </a:cubicBezTo>
                  <a:cubicBezTo>
                    <a:pt x="6930" y="13962"/>
                    <a:pt x="6505" y="14175"/>
                    <a:pt x="6049" y="14266"/>
                  </a:cubicBezTo>
                  <a:lnTo>
                    <a:pt x="5927" y="14236"/>
                  </a:lnTo>
                  <a:cubicBezTo>
                    <a:pt x="5877" y="14248"/>
                    <a:pt x="5821" y="14256"/>
                    <a:pt x="5763" y="14256"/>
                  </a:cubicBezTo>
                  <a:cubicBezTo>
                    <a:pt x="5680" y="14256"/>
                    <a:pt x="5591" y="14241"/>
                    <a:pt x="5502" y="14205"/>
                  </a:cubicBezTo>
                  <a:cubicBezTo>
                    <a:pt x="5411" y="14205"/>
                    <a:pt x="5350" y="14175"/>
                    <a:pt x="5319" y="14084"/>
                  </a:cubicBezTo>
                  <a:cubicBezTo>
                    <a:pt x="5319" y="14053"/>
                    <a:pt x="5319" y="13993"/>
                    <a:pt x="5350" y="13962"/>
                  </a:cubicBezTo>
                  <a:cubicBezTo>
                    <a:pt x="5576" y="13334"/>
                    <a:pt x="6217" y="12935"/>
                    <a:pt x="6861" y="12935"/>
                  </a:cubicBezTo>
                  <a:close/>
                  <a:moveTo>
                    <a:pt x="10408" y="1"/>
                  </a:moveTo>
                  <a:cubicBezTo>
                    <a:pt x="7319" y="1"/>
                    <a:pt x="6930" y="5269"/>
                    <a:pt x="6930" y="5269"/>
                  </a:cubicBezTo>
                  <a:cubicBezTo>
                    <a:pt x="6930" y="5269"/>
                    <a:pt x="6062" y="5034"/>
                    <a:pt x="4979" y="5034"/>
                  </a:cubicBezTo>
                  <a:cubicBezTo>
                    <a:pt x="3451" y="5034"/>
                    <a:pt x="1494" y="5502"/>
                    <a:pt x="942" y="7762"/>
                  </a:cubicBezTo>
                  <a:cubicBezTo>
                    <a:pt x="0" y="11652"/>
                    <a:pt x="3982" y="18066"/>
                    <a:pt x="9575" y="19555"/>
                  </a:cubicBezTo>
                  <a:cubicBezTo>
                    <a:pt x="11763" y="20133"/>
                    <a:pt x="13739" y="21014"/>
                    <a:pt x="14864" y="21409"/>
                  </a:cubicBezTo>
                  <a:cubicBezTo>
                    <a:pt x="15078" y="21482"/>
                    <a:pt x="15293" y="21517"/>
                    <a:pt x="15503" y="21517"/>
                  </a:cubicBezTo>
                  <a:cubicBezTo>
                    <a:pt x="16423" y="21517"/>
                    <a:pt x="17232" y="20849"/>
                    <a:pt x="17356" y="19859"/>
                  </a:cubicBezTo>
                  <a:cubicBezTo>
                    <a:pt x="17538" y="18278"/>
                    <a:pt x="18359" y="16364"/>
                    <a:pt x="18663" y="13932"/>
                  </a:cubicBezTo>
                  <a:cubicBezTo>
                    <a:pt x="19210" y="9494"/>
                    <a:pt x="17386" y="3354"/>
                    <a:pt x="12432" y="619"/>
                  </a:cubicBezTo>
                  <a:cubicBezTo>
                    <a:pt x="11653" y="184"/>
                    <a:pt x="10983" y="1"/>
                    <a:pt x="10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10691200" y="1773125"/>
              <a:ext cx="217350" cy="355650"/>
            </a:xfrm>
            <a:custGeom>
              <a:avLst/>
              <a:gdLst/>
              <a:ahLst/>
              <a:cxnLst/>
              <a:rect l="l" t="t" r="r" b="b"/>
              <a:pathLst>
                <a:path w="8694" h="14226" fill="none" extrusionOk="0">
                  <a:moveTo>
                    <a:pt x="8693" y="14225"/>
                  </a:moveTo>
                  <a:cubicBezTo>
                    <a:pt x="8177" y="14164"/>
                    <a:pt x="7751" y="13800"/>
                    <a:pt x="7478" y="13344"/>
                  </a:cubicBezTo>
                  <a:cubicBezTo>
                    <a:pt x="7204" y="12918"/>
                    <a:pt x="7052" y="12401"/>
                    <a:pt x="6900" y="11915"/>
                  </a:cubicBezTo>
                  <a:cubicBezTo>
                    <a:pt x="6323" y="10183"/>
                    <a:pt x="5380" y="8572"/>
                    <a:pt x="4195" y="7173"/>
                  </a:cubicBezTo>
                  <a:cubicBezTo>
                    <a:pt x="3709" y="6596"/>
                    <a:pt x="3161" y="6079"/>
                    <a:pt x="2736" y="5441"/>
                  </a:cubicBezTo>
                  <a:cubicBezTo>
                    <a:pt x="2402" y="4985"/>
                    <a:pt x="2158" y="4468"/>
                    <a:pt x="1915" y="3982"/>
                  </a:cubicBezTo>
                  <a:cubicBezTo>
                    <a:pt x="1824" y="3769"/>
                    <a:pt x="1733" y="3556"/>
                    <a:pt x="1611" y="3374"/>
                  </a:cubicBezTo>
                  <a:cubicBezTo>
                    <a:pt x="1064" y="2249"/>
                    <a:pt x="517" y="1125"/>
                    <a:pt x="0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0741350" y="1862775"/>
              <a:ext cx="201400" cy="23575"/>
            </a:xfrm>
            <a:custGeom>
              <a:avLst/>
              <a:gdLst/>
              <a:ahLst/>
              <a:cxnLst/>
              <a:rect l="l" t="t" r="r" b="b"/>
              <a:pathLst>
                <a:path w="8056" h="943" fill="none" extrusionOk="0">
                  <a:moveTo>
                    <a:pt x="0" y="578"/>
                  </a:moveTo>
                  <a:cubicBezTo>
                    <a:pt x="335" y="183"/>
                    <a:pt x="882" y="1"/>
                    <a:pt x="1399" y="122"/>
                  </a:cubicBezTo>
                  <a:cubicBezTo>
                    <a:pt x="1703" y="183"/>
                    <a:pt x="1946" y="365"/>
                    <a:pt x="2219" y="487"/>
                  </a:cubicBezTo>
                  <a:cubicBezTo>
                    <a:pt x="2736" y="761"/>
                    <a:pt x="3314" y="913"/>
                    <a:pt x="3861" y="943"/>
                  </a:cubicBezTo>
                  <a:cubicBezTo>
                    <a:pt x="4073" y="943"/>
                    <a:pt x="4317" y="943"/>
                    <a:pt x="4529" y="882"/>
                  </a:cubicBezTo>
                  <a:cubicBezTo>
                    <a:pt x="4712" y="821"/>
                    <a:pt x="4864" y="669"/>
                    <a:pt x="5046" y="609"/>
                  </a:cubicBezTo>
                  <a:cubicBezTo>
                    <a:pt x="5411" y="426"/>
                    <a:pt x="5806" y="396"/>
                    <a:pt x="6201" y="365"/>
                  </a:cubicBezTo>
                  <a:cubicBezTo>
                    <a:pt x="6839" y="335"/>
                    <a:pt x="7447" y="305"/>
                    <a:pt x="8055" y="27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0716275" y="1726750"/>
              <a:ext cx="179350" cy="100350"/>
            </a:xfrm>
            <a:custGeom>
              <a:avLst/>
              <a:gdLst/>
              <a:ahLst/>
              <a:cxnLst/>
              <a:rect l="l" t="t" r="r" b="b"/>
              <a:pathLst>
                <a:path w="7174" h="4014" fill="none" extrusionOk="0">
                  <a:moveTo>
                    <a:pt x="0" y="4013"/>
                  </a:moveTo>
                  <a:cubicBezTo>
                    <a:pt x="365" y="3861"/>
                    <a:pt x="517" y="3466"/>
                    <a:pt x="760" y="3192"/>
                  </a:cubicBezTo>
                  <a:cubicBezTo>
                    <a:pt x="1155" y="2767"/>
                    <a:pt x="1733" y="2615"/>
                    <a:pt x="2310" y="2524"/>
                  </a:cubicBezTo>
                  <a:cubicBezTo>
                    <a:pt x="2858" y="2463"/>
                    <a:pt x="3435" y="2463"/>
                    <a:pt x="3982" y="2281"/>
                  </a:cubicBezTo>
                  <a:cubicBezTo>
                    <a:pt x="5198" y="1855"/>
                    <a:pt x="5958" y="518"/>
                    <a:pt x="7174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0820375" y="1952450"/>
              <a:ext cx="136050" cy="22825"/>
            </a:xfrm>
            <a:custGeom>
              <a:avLst/>
              <a:gdLst/>
              <a:ahLst/>
              <a:cxnLst/>
              <a:rect l="l" t="t" r="r" b="b"/>
              <a:pathLst>
                <a:path w="5442" h="913" fill="none" extrusionOk="0">
                  <a:moveTo>
                    <a:pt x="1" y="912"/>
                  </a:moveTo>
                  <a:cubicBezTo>
                    <a:pt x="274" y="547"/>
                    <a:pt x="760" y="456"/>
                    <a:pt x="1186" y="487"/>
                  </a:cubicBezTo>
                  <a:cubicBezTo>
                    <a:pt x="1642" y="517"/>
                    <a:pt x="2037" y="669"/>
                    <a:pt x="2493" y="730"/>
                  </a:cubicBezTo>
                  <a:cubicBezTo>
                    <a:pt x="2797" y="760"/>
                    <a:pt x="3101" y="760"/>
                    <a:pt x="3405" y="699"/>
                  </a:cubicBezTo>
                  <a:cubicBezTo>
                    <a:pt x="4104" y="547"/>
                    <a:pt x="4742" y="92"/>
                    <a:pt x="544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0855325" y="2037550"/>
              <a:ext cx="75250" cy="18275"/>
            </a:xfrm>
            <a:custGeom>
              <a:avLst/>
              <a:gdLst/>
              <a:ahLst/>
              <a:cxnLst/>
              <a:rect l="l" t="t" r="r" b="b"/>
              <a:pathLst>
                <a:path w="3010" h="731" fill="none" extrusionOk="0">
                  <a:moveTo>
                    <a:pt x="1" y="396"/>
                  </a:moveTo>
                  <a:cubicBezTo>
                    <a:pt x="366" y="183"/>
                    <a:pt x="791" y="1"/>
                    <a:pt x="1186" y="92"/>
                  </a:cubicBezTo>
                  <a:cubicBezTo>
                    <a:pt x="1521" y="153"/>
                    <a:pt x="1794" y="426"/>
                    <a:pt x="2098" y="578"/>
                  </a:cubicBezTo>
                  <a:cubicBezTo>
                    <a:pt x="2402" y="730"/>
                    <a:pt x="2858" y="730"/>
                    <a:pt x="3010" y="426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0571125" y="1824025"/>
              <a:ext cx="140600" cy="82100"/>
            </a:xfrm>
            <a:custGeom>
              <a:avLst/>
              <a:gdLst/>
              <a:ahLst/>
              <a:cxnLst/>
              <a:rect l="l" t="t" r="r" b="b"/>
              <a:pathLst>
                <a:path w="5624" h="3284" fill="none" extrusionOk="0">
                  <a:moveTo>
                    <a:pt x="5624" y="1"/>
                  </a:moveTo>
                  <a:cubicBezTo>
                    <a:pt x="5381" y="213"/>
                    <a:pt x="5168" y="426"/>
                    <a:pt x="4925" y="639"/>
                  </a:cubicBezTo>
                  <a:cubicBezTo>
                    <a:pt x="4408" y="1125"/>
                    <a:pt x="3770" y="1642"/>
                    <a:pt x="3040" y="1672"/>
                  </a:cubicBezTo>
                  <a:cubicBezTo>
                    <a:pt x="2554" y="1672"/>
                    <a:pt x="2068" y="1460"/>
                    <a:pt x="1581" y="1551"/>
                  </a:cubicBezTo>
                  <a:cubicBezTo>
                    <a:pt x="1186" y="1611"/>
                    <a:pt x="821" y="1885"/>
                    <a:pt x="578" y="2189"/>
                  </a:cubicBezTo>
                  <a:cubicBezTo>
                    <a:pt x="335" y="2523"/>
                    <a:pt x="153" y="2888"/>
                    <a:pt x="1" y="3283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0676000" y="1884825"/>
              <a:ext cx="71450" cy="166425"/>
            </a:xfrm>
            <a:custGeom>
              <a:avLst/>
              <a:gdLst/>
              <a:ahLst/>
              <a:cxnLst/>
              <a:rect l="l" t="t" r="r" b="b"/>
              <a:pathLst>
                <a:path w="2858" h="6657" fill="none" extrusionOk="0">
                  <a:moveTo>
                    <a:pt x="2706" y="0"/>
                  </a:moveTo>
                  <a:cubicBezTo>
                    <a:pt x="2858" y="335"/>
                    <a:pt x="2675" y="699"/>
                    <a:pt x="2554" y="1034"/>
                  </a:cubicBezTo>
                  <a:cubicBezTo>
                    <a:pt x="2341" y="1672"/>
                    <a:pt x="2371" y="2401"/>
                    <a:pt x="2007" y="3009"/>
                  </a:cubicBezTo>
                  <a:cubicBezTo>
                    <a:pt x="1855" y="3313"/>
                    <a:pt x="1611" y="3556"/>
                    <a:pt x="1399" y="3830"/>
                  </a:cubicBezTo>
                  <a:cubicBezTo>
                    <a:pt x="973" y="4347"/>
                    <a:pt x="730" y="4955"/>
                    <a:pt x="456" y="5563"/>
                  </a:cubicBezTo>
                  <a:cubicBezTo>
                    <a:pt x="304" y="5927"/>
                    <a:pt x="152" y="6292"/>
                    <a:pt x="0" y="665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0791500" y="1993475"/>
              <a:ext cx="37250" cy="107175"/>
            </a:xfrm>
            <a:custGeom>
              <a:avLst/>
              <a:gdLst/>
              <a:ahLst/>
              <a:cxnLst/>
              <a:rect l="l" t="t" r="r" b="b"/>
              <a:pathLst>
                <a:path w="1490" h="4287" fill="none" extrusionOk="0">
                  <a:moveTo>
                    <a:pt x="1490" y="1"/>
                  </a:moveTo>
                  <a:cubicBezTo>
                    <a:pt x="1277" y="761"/>
                    <a:pt x="1034" y="1490"/>
                    <a:pt x="760" y="2189"/>
                  </a:cubicBezTo>
                  <a:cubicBezTo>
                    <a:pt x="517" y="2888"/>
                    <a:pt x="244" y="3587"/>
                    <a:pt x="1" y="428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0840900" y="2074800"/>
              <a:ext cx="19025" cy="53975"/>
            </a:xfrm>
            <a:custGeom>
              <a:avLst/>
              <a:gdLst/>
              <a:ahLst/>
              <a:cxnLst/>
              <a:rect l="l" t="t" r="r" b="b"/>
              <a:pathLst>
                <a:path w="761" h="2159" fill="none" extrusionOk="0">
                  <a:moveTo>
                    <a:pt x="760" y="0"/>
                  </a:moveTo>
                  <a:cubicBezTo>
                    <a:pt x="365" y="669"/>
                    <a:pt x="122" y="1368"/>
                    <a:pt x="0" y="2128"/>
                  </a:cubicBezTo>
                  <a:cubicBezTo>
                    <a:pt x="61" y="2158"/>
                    <a:pt x="152" y="2128"/>
                    <a:pt x="183" y="203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0876000" y="1588350"/>
              <a:ext cx="503125" cy="479600"/>
            </a:xfrm>
            <a:custGeom>
              <a:avLst/>
              <a:gdLst/>
              <a:ahLst/>
              <a:cxnLst/>
              <a:rect l="l" t="t" r="r" b="b"/>
              <a:pathLst>
                <a:path w="20125" h="19184" extrusionOk="0">
                  <a:moveTo>
                    <a:pt x="8918" y="1373"/>
                  </a:moveTo>
                  <a:cubicBezTo>
                    <a:pt x="9719" y="1373"/>
                    <a:pt x="11097" y="1798"/>
                    <a:pt x="11150" y="2589"/>
                  </a:cubicBezTo>
                  <a:cubicBezTo>
                    <a:pt x="11180" y="2771"/>
                    <a:pt x="11058" y="2984"/>
                    <a:pt x="10876" y="3075"/>
                  </a:cubicBezTo>
                  <a:cubicBezTo>
                    <a:pt x="10694" y="3196"/>
                    <a:pt x="10481" y="3227"/>
                    <a:pt x="10268" y="3227"/>
                  </a:cubicBezTo>
                  <a:cubicBezTo>
                    <a:pt x="10220" y="3229"/>
                    <a:pt x="10172" y="3230"/>
                    <a:pt x="10124" y="3230"/>
                  </a:cubicBezTo>
                  <a:cubicBezTo>
                    <a:pt x="9504" y="3230"/>
                    <a:pt x="8889" y="3049"/>
                    <a:pt x="8353" y="2710"/>
                  </a:cubicBezTo>
                  <a:cubicBezTo>
                    <a:pt x="8171" y="2589"/>
                    <a:pt x="8019" y="2437"/>
                    <a:pt x="7958" y="2224"/>
                  </a:cubicBezTo>
                  <a:cubicBezTo>
                    <a:pt x="7897" y="2041"/>
                    <a:pt x="7958" y="1829"/>
                    <a:pt x="8110" y="1677"/>
                  </a:cubicBezTo>
                  <a:cubicBezTo>
                    <a:pt x="8232" y="1555"/>
                    <a:pt x="8414" y="1464"/>
                    <a:pt x="8596" y="1403"/>
                  </a:cubicBezTo>
                  <a:cubicBezTo>
                    <a:pt x="8685" y="1383"/>
                    <a:pt x="8795" y="1373"/>
                    <a:pt x="8918" y="1373"/>
                  </a:cubicBezTo>
                  <a:close/>
                  <a:moveTo>
                    <a:pt x="4523" y="5962"/>
                  </a:moveTo>
                  <a:cubicBezTo>
                    <a:pt x="5314" y="6023"/>
                    <a:pt x="5982" y="6753"/>
                    <a:pt x="5982" y="7513"/>
                  </a:cubicBezTo>
                  <a:cubicBezTo>
                    <a:pt x="5982" y="7604"/>
                    <a:pt x="5982" y="7665"/>
                    <a:pt x="5952" y="7756"/>
                  </a:cubicBezTo>
                  <a:cubicBezTo>
                    <a:pt x="5901" y="7833"/>
                    <a:pt x="5822" y="7861"/>
                    <a:pt x="5735" y="7861"/>
                  </a:cubicBezTo>
                  <a:cubicBezTo>
                    <a:pt x="5615" y="7861"/>
                    <a:pt x="5480" y="7808"/>
                    <a:pt x="5374" y="7756"/>
                  </a:cubicBezTo>
                  <a:cubicBezTo>
                    <a:pt x="4979" y="7482"/>
                    <a:pt x="4645" y="7117"/>
                    <a:pt x="4432" y="6722"/>
                  </a:cubicBezTo>
                  <a:lnTo>
                    <a:pt x="4432" y="6601"/>
                  </a:lnTo>
                  <a:cubicBezTo>
                    <a:pt x="4371" y="6479"/>
                    <a:pt x="4311" y="6327"/>
                    <a:pt x="4311" y="6175"/>
                  </a:cubicBezTo>
                  <a:cubicBezTo>
                    <a:pt x="4311" y="6114"/>
                    <a:pt x="4341" y="6023"/>
                    <a:pt x="4402" y="5993"/>
                  </a:cubicBezTo>
                  <a:cubicBezTo>
                    <a:pt x="4432" y="5962"/>
                    <a:pt x="4493" y="5962"/>
                    <a:pt x="4523" y="5962"/>
                  </a:cubicBezTo>
                  <a:close/>
                  <a:moveTo>
                    <a:pt x="12220" y="10568"/>
                  </a:moveTo>
                  <a:cubicBezTo>
                    <a:pt x="12391" y="10568"/>
                    <a:pt x="12571" y="10616"/>
                    <a:pt x="12730" y="10704"/>
                  </a:cubicBezTo>
                  <a:cubicBezTo>
                    <a:pt x="13369" y="11038"/>
                    <a:pt x="13612" y="11646"/>
                    <a:pt x="13916" y="12254"/>
                  </a:cubicBezTo>
                  <a:cubicBezTo>
                    <a:pt x="14007" y="12406"/>
                    <a:pt x="14128" y="12558"/>
                    <a:pt x="14220" y="12710"/>
                  </a:cubicBezTo>
                  <a:cubicBezTo>
                    <a:pt x="14402" y="12984"/>
                    <a:pt x="14463" y="13318"/>
                    <a:pt x="14402" y="13622"/>
                  </a:cubicBezTo>
                  <a:cubicBezTo>
                    <a:pt x="14341" y="13956"/>
                    <a:pt x="14098" y="14230"/>
                    <a:pt x="13794" y="14321"/>
                  </a:cubicBezTo>
                  <a:cubicBezTo>
                    <a:pt x="13712" y="14351"/>
                    <a:pt x="13626" y="14364"/>
                    <a:pt x="13539" y="14364"/>
                  </a:cubicBezTo>
                  <a:cubicBezTo>
                    <a:pt x="13273" y="14364"/>
                    <a:pt x="12997" y="14239"/>
                    <a:pt x="12791" y="14078"/>
                  </a:cubicBezTo>
                  <a:cubicBezTo>
                    <a:pt x="12517" y="13835"/>
                    <a:pt x="12335" y="13531"/>
                    <a:pt x="12153" y="13197"/>
                  </a:cubicBezTo>
                  <a:lnTo>
                    <a:pt x="11879" y="12741"/>
                  </a:lnTo>
                  <a:cubicBezTo>
                    <a:pt x="11666" y="12406"/>
                    <a:pt x="11454" y="12042"/>
                    <a:pt x="11423" y="11677"/>
                  </a:cubicBezTo>
                  <a:cubicBezTo>
                    <a:pt x="11362" y="11282"/>
                    <a:pt x="11514" y="10826"/>
                    <a:pt x="11879" y="10643"/>
                  </a:cubicBezTo>
                  <a:cubicBezTo>
                    <a:pt x="11981" y="10593"/>
                    <a:pt x="12098" y="10568"/>
                    <a:pt x="12220" y="10568"/>
                  </a:cubicBezTo>
                  <a:close/>
                  <a:moveTo>
                    <a:pt x="9444" y="13410"/>
                  </a:moveTo>
                  <a:cubicBezTo>
                    <a:pt x="9508" y="13410"/>
                    <a:pt x="9572" y="13420"/>
                    <a:pt x="9630" y="13440"/>
                  </a:cubicBezTo>
                  <a:cubicBezTo>
                    <a:pt x="10147" y="13592"/>
                    <a:pt x="10420" y="14169"/>
                    <a:pt x="10633" y="14656"/>
                  </a:cubicBezTo>
                  <a:cubicBezTo>
                    <a:pt x="10755" y="14960"/>
                    <a:pt x="10876" y="15233"/>
                    <a:pt x="10907" y="15567"/>
                  </a:cubicBezTo>
                  <a:cubicBezTo>
                    <a:pt x="10937" y="15841"/>
                    <a:pt x="10815" y="16175"/>
                    <a:pt x="10542" y="16297"/>
                  </a:cubicBezTo>
                  <a:cubicBezTo>
                    <a:pt x="10486" y="16318"/>
                    <a:pt x="10427" y="16328"/>
                    <a:pt x="10367" y="16328"/>
                  </a:cubicBezTo>
                  <a:cubicBezTo>
                    <a:pt x="10164" y="16328"/>
                    <a:pt x="9946" y="16218"/>
                    <a:pt x="9782" y="16054"/>
                  </a:cubicBezTo>
                  <a:cubicBezTo>
                    <a:pt x="9204" y="15507"/>
                    <a:pt x="9052" y="14625"/>
                    <a:pt x="8961" y="13835"/>
                  </a:cubicBezTo>
                  <a:lnTo>
                    <a:pt x="9022" y="13744"/>
                  </a:lnTo>
                  <a:cubicBezTo>
                    <a:pt x="9052" y="13683"/>
                    <a:pt x="9052" y="13622"/>
                    <a:pt x="9083" y="13561"/>
                  </a:cubicBezTo>
                  <a:cubicBezTo>
                    <a:pt x="9166" y="13457"/>
                    <a:pt x="9306" y="13410"/>
                    <a:pt x="9444" y="13410"/>
                  </a:cubicBezTo>
                  <a:close/>
                  <a:moveTo>
                    <a:pt x="9437" y="0"/>
                  </a:moveTo>
                  <a:cubicBezTo>
                    <a:pt x="9371" y="0"/>
                    <a:pt x="9303" y="2"/>
                    <a:pt x="9235" y="5"/>
                  </a:cubicBezTo>
                  <a:cubicBezTo>
                    <a:pt x="5253" y="187"/>
                    <a:pt x="177" y="5810"/>
                    <a:pt x="359" y="11586"/>
                  </a:cubicBezTo>
                  <a:cubicBezTo>
                    <a:pt x="420" y="13865"/>
                    <a:pt x="116" y="16023"/>
                    <a:pt x="55" y="17209"/>
                  </a:cubicBezTo>
                  <a:cubicBezTo>
                    <a:pt x="0" y="18284"/>
                    <a:pt x="870" y="19183"/>
                    <a:pt x="1916" y="19183"/>
                  </a:cubicBezTo>
                  <a:cubicBezTo>
                    <a:pt x="2024" y="19183"/>
                    <a:pt x="2133" y="19174"/>
                    <a:pt x="2244" y="19154"/>
                  </a:cubicBezTo>
                  <a:cubicBezTo>
                    <a:pt x="3824" y="18881"/>
                    <a:pt x="5891" y="19124"/>
                    <a:pt x="8292" y="18729"/>
                  </a:cubicBezTo>
                  <a:cubicBezTo>
                    <a:pt x="12730" y="17999"/>
                    <a:pt x="18080" y="14504"/>
                    <a:pt x="19326" y="9002"/>
                  </a:cubicBezTo>
                  <a:cubicBezTo>
                    <a:pt x="20125" y="5457"/>
                    <a:pt x="17428" y="4820"/>
                    <a:pt x="15388" y="4820"/>
                  </a:cubicBezTo>
                  <a:cubicBezTo>
                    <a:pt x="14245" y="4820"/>
                    <a:pt x="13308" y="5020"/>
                    <a:pt x="13308" y="5020"/>
                  </a:cubicBezTo>
                  <a:cubicBezTo>
                    <a:pt x="13308" y="5020"/>
                    <a:pt x="13220" y="0"/>
                    <a:pt x="9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0911575" y="1730550"/>
              <a:ext cx="282700" cy="308550"/>
            </a:xfrm>
            <a:custGeom>
              <a:avLst/>
              <a:gdLst/>
              <a:ahLst/>
              <a:cxnLst/>
              <a:rect l="l" t="t" r="r" b="b"/>
              <a:pathLst>
                <a:path w="11308" h="12342" fill="none" extrusionOk="0">
                  <a:moveTo>
                    <a:pt x="91" y="12341"/>
                  </a:moveTo>
                  <a:cubicBezTo>
                    <a:pt x="0" y="11825"/>
                    <a:pt x="243" y="11308"/>
                    <a:pt x="578" y="10943"/>
                  </a:cubicBezTo>
                  <a:cubicBezTo>
                    <a:pt x="912" y="10548"/>
                    <a:pt x="1368" y="10275"/>
                    <a:pt x="1793" y="9971"/>
                  </a:cubicBezTo>
                  <a:cubicBezTo>
                    <a:pt x="3283" y="8937"/>
                    <a:pt x="4590" y="7569"/>
                    <a:pt x="5593" y="6019"/>
                  </a:cubicBezTo>
                  <a:cubicBezTo>
                    <a:pt x="5988" y="5411"/>
                    <a:pt x="6353" y="4743"/>
                    <a:pt x="6839" y="4165"/>
                  </a:cubicBezTo>
                  <a:cubicBezTo>
                    <a:pt x="7173" y="3709"/>
                    <a:pt x="7599" y="3344"/>
                    <a:pt x="8025" y="2949"/>
                  </a:cubicBezTo>
                  <a:cubicBezTo>
                    <a:pt x="8176" y="2797"/>
                    <a:pt x="8359" y="2645"/>
                    <a:pt x="8511" y="2493"/>
                  </a:cubicBezTo>
                  <a:cubicBezTo>
                    <a:pt x="9423" y="1673"/>
                    <a:pt x="10365" y="822"/>
                    <a:pt x="11307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11108375" y="1807300"/>
              <a:ext cx="63850" cy="192275"/>
            </a:xfrm>
            <a:custGeom>
              <a:avLst/>
              <a:gdLst/>
              <a:ahLst/>
              <a:cxnLst/>
              <a:rect l="l" t="t" r="r" b="b"/>
              <a:pathLst>
                <a:path w="2554" h="7691" fill="none" extrusionOk="0">
                  <a:moveTo>
                    <a:pt x="1" y="1"/>
                  </a:moveTo>
                  <a:cubicBezTo>
                    <a:pt x="456" y="214"/>
                    <a:pt x="791" y="730"/>
                    <a:pt x="821" y="1247"/>
                  </a:cubicBezTo>
                  <a:cubicBezTo>
                    <a:pt x="821" y="1551"/>
                    <a:pt x="730" y="1855"/>
                    <a:pt x="700" y="2129"/>
                  </a:cubicBezTo>
                  <a:cubicBezTo>
                    <a:pt x="578" y="2706"/>
                    <a:pt x="608" y="3284"/>
                    <a:pt x="730" y="3831"/>
                  </a:cubicBezTo>
                  <a:cubicBezTo>
                    <a:pt x="760" y="4043"/>
                    <a:pt x="852" y="4256"/>
                    <a:pt x="973" y="4439"/>
                  </a:cubicBezTo>
                  <a:cubicBezTo>
                    <a:pt x="1095" y="4621"/>
                    <a:pt x="1247" y="4743"/>
                    <a:pt x="1399" y="4895"/>
                  </a:cubicBezTo>
                  <a:cubicBezTo>
                    <a:pt x="1672" y="5168"/>
                    <a:pt x="1794" y="5563"/>
                    <a:pt x="1915" y="5928"/>
                  </a:cubicBezTo>
                  <a:cubicBezTo>
                    <a:pt x="2128" y="6505"/>
                    <a:pt x="2341" y="7083"/>
                    <a:pt x="2554" y="769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11148650" y="1769325"/>
              <a:ext cx="146675" cy="144400"/>
            </a:xfrm>
            <a:custGeom>
              <a:avLst/>
              <a:gdLst/>
              <a:ahLst/>
              <a:cxnLst/>
              <a:rect l="l" t="t" r="r" b="b"/>
              <a:pathLst>
                <a:path w="5867" h="5776" fill="none" extrusionOk="0">
                  <a:moveTo>
                    <a:pt x="1" y="0"/>
                  </a:moveTo>
                  <a:cubicBezTo>
                    <a:pt x="244" y="304"/>
                    <a:pt x="669" y="365"/>
                    <a:pt x="1034" y="517"/>
                  </a:cubicBezTo>
                  <a:cubicBezTo>
                    <a:pt x="1551" y="760"/>
                    <a:pt x="1855" y="1277"/>
                    <a:pt x="2098" y="1793"/>
                  </a:cubicBezTo>
                  <a:cubicBezTo>
                    <a:pt x="2311" y="2341"/>
                    <a:pt x="2463" y="2888"/>
                    <a:pt x="2797" y="3344"/>
                  </a:cubicBezTo>
                  <a:cubicBezTo>
                    <a:pt x="3557" y="4407"/>
                    <a:pt x="5046" y="4742"/>
                    <a:pt x="5867" y="577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1036175" y="1911425"/>
              <a:ext cx="60825" cy="123875"/>
            </a:xfrm>
            <a:custGeom>
              <a:avLst/>
              <a:gdLst/>
              <a:ahLst/>
              <a:cxnLst/>
              <a:rect l="l" t="t" r="r" b="b"/>
              <a:pathLst>
                <a:path w="2433" h="4955" fill="none" extrusionOk="0">
                  <a:moveTo>
                    <a:pt x="1" y="0"/>
                  </a:moveTo>
                  <a:cubicBezTo>
                    <a:pt x="426" y="152"/>
                    <a:pt x="639" y="578"/>
                    <a:pt x="730" y="1033"/>
                  </a:cubicBezTo>
                  <a:cubicBezTo>
                    <a:pt x="822" y="1459"/>
                    <a:pt x="822" y="1885"/>
                    <a:pt x="882" y="2340"/>
                  </a:cubicBezTo>
                  <a:cubicBezTo>
                    <a:pt x="913" y="2644"/>
                    <a:pt x="1004" y="2948"/>
                    <a:pt x="1156" y="3222"/>
                  </a:cubicBezTo>
                  <a:cubicBezTo>
                    <a:pt x="1490" y="3860"/>
                    <a:pt x="2129" y="4316"/>
                    <a:pt x="2433" y="495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10976925" y="1965375"/>
              <a:ext cx="19775" cy="72200"/>
            </a:xfrm>
            <a:custGeom>
              <a:avLst/>
              <a:gdLst/>
              <a:ahLst/>
              <a:cxnLst/>
              <a:rect l="l" t="t" r="r" b="b"/>
              <a:pathLst>
                <a:path w="791" h="2888" fill="none" extrusionOk="0">
                  <a:moveTo>
                    <a:pt x="0" y="0"/>
                  </a:moveTo>
                  <a:cubicBezTo>
                    <a:pt x="304" y="304"/>
                    <a:pt x="608" y="638"/>
                    <a:pt x="638" y="1064"/>
                  </a:cubicBezTo>
                  <a:cubicBezTo>
                    <a:pt x="638" y="1398"/>
                    <a:pt x="486" y="1733"/>
                    <a:pt x="395" y="2067"/>
                  </a:cubicBezTo>
                  <a:cubicBezTo>
                    <a:pt x="334" y="2401"/>
                    <a:pt x="456" y="2827"/>
                    <a:pt x="790" y="2888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1032375" y="1652300"/>
              <a:ext cx="118575" cy="112475"/>
            </a:xfrm>
            <a:custGeom>
              <a:avLst/>
              <a:gdLst/>
              <a:ahLst/>
              <a:cxnLst/>
              <a:rect l="l" t="t" r="r" b="b"/>
              <a:pathLst>
                <a:path w="4743" h="4499" fill="none" extrusionOk="0">
                  <a:moveTo>
                    <a:pt x="4743" y="4499"/>
                  </a:moveTo>
                  <a:cubicBezTo>
                    <a:pt x="4469" y="4316"/>
                    <a:pt x="4196" y="4164"/>
                    <a:pt x="3922" y="4012"/>
                  </a:cubicBezTo>
                  <a:cubicBezTo>
                    <a:pt x="3314" y="3617"/>
                    <a:pt x="2645" y="3192"/>
                    <a:pt x="2402" y="2493"/>
                  </a:cubicBezTo>
                  <a:cubicBezTo>
                    <a:pt x="2250" y="2006"/>
                    <a:pt x="2311" y="1490"/>
                    <a:pt x="2129" y="1064"/>
                  </a:cubicBezTo>
                  <a:cubicBezTo>
                    <a:pt x="1946" y="669"/>
                    <a:pt x="1582" y="426"/>
                    <a:pt x="1186" y="274"/>
                  </a:cubicBezTo>
                  <a:cubicBezTo>
                    <a:pt x="822" y="122"/>
                    <a:pt x="396" y="61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10922200" y="1794400"/>
              <a:ext cx="179350" cy="26600"/>
            </a:xfrm>
            <a:custGeom>
              <a:avLst/>
              <a:gdLst/>
              <a:ahLst/>
              <a:cxnLst/>
              <a:rect l="l" t="t" r="r" b="b"/>
              <a:pathLst>
                <a:path w="7174" h="1064" fill="none" extrusionOk="0">
                  <a:moveTo>
                    <a:pt x="7174" y="730"/>
                  </a:moveTo>
                  <a:cubicBezTo>
                    <a:pt x="6900" y="942"/>
                    <a:pt x="6505" y="882"/>
                    <a:pt x="6141" y="882"/>
                  </a:cubicBezTo>
                  <a:cubicBezTo>
                    <a:pt x="5441" y="851"/>
                    <a:pt x="4742" y="1064"/>
                    <a:pt x="4074" y="912"/>
                  </a:cubicBezTo>
                  <a:cubicBezTo>
                    <a:pt x="3739" y="821"/>
                    <a:pt x="3466" y="638"/>
                    <a:pt x="3131" y="517"/>
                  </a:cubicBezTo>
                  <a:cubicBezTo>
                    <a:pt x="2523" y="274"/>
                    <a:pt x="1855" y="213"/>
                    <a:pt x="1186" y="122"/>
                  </a:cubicBezTo>
                  <a:cubicBezTo>
                    <a:pt x="791" y="91"/>
                    <a:pt x="396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0907775" y="1919000"/>
              <a:ext cx="113250" cy="6125"/>
            </a:xfrm>
            <a:custGeom>
              <a:avLst/>
              <a:gdLst/>
              <a:ahLst/>
              <a:cxnLst/>
              <a:rect l="l" t="t" r="r" b="b"/>
              <a:pathLst>
                <a:path w="4530" h="245" fill="none" extrusionOk="0">
                  <a:moveTo>
                    <a:pt x="4529" y="214"/>
                  </a:moveTo>
                  <a:cubicBezTo>
                    <a:pt x="3739" y="244"/>
                    <a:pt x="2979" y="183"/>
                    <a:pt x="2219" y="153"/>
                  </a:cubicBezTo>
                  <a:cubicBezTo>
                    <a:pt x="1459" y="92"/>
                    <a:pt x="730" y="62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0894850" y="1971450"/>
              <a:ext cx="57000" cy="6100"/>
            </a:xfrm>
            <a:custGeom>
              <a:avLst/>
              <a:gdLst/>
              <a:ahLst/>
              <a:cxnLst/>
              <a:rect l="l" t="t" r="r" b="b"/>
              <a:pathLst>
                <a:path w="2280" h="244" fill="none" extrusionOk="0">
                  <a:moveTo>
                    <a:pt x="2280" y="243"/>
                  </a:moveTo>
                  <a:cubicBezTo>
                    <a:pt x="1551" y="61"/>
                    <a:pt x="760" y="0"/>
                    <a:pt x="31" y="91"/>
                  </a:cubicBezTo>
                  <a:cubicBezTo>
                    <a:pt x="0" y="183"/>
                    <a:pt x="92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10248175" y="1575450"/>
              <a:ext cx="588950" cy="452350"/>
            </a:xfrm>
            <a:custGeom>
              <a:avLst/>
              <a:gdLst/>
              <a:ahLst/>
              <a:cxnLst/>
              <a:rect l="l" t="t" r="r" b="b"/>
              <a:pathLst>
                <a:path w="23558" h="18094" extrusionOk="0">
                  <a:moveTo>
                    <a:pt x="12402" y="1281"/>
                  </a:moveTo>
                  <a:cubicBezTo>
                    <a:pt x="13101" y="1281"/>
                    <a:pt x="14743" y="2162"/>
                    <a:pt x="14621" y="3044"/>
                  </a:cubicBezTo>
                  <a:cubicBezTo>
                    <a:pt x="14591" y="3256"/>
                    <a:pt x="14408" y="3408"/>
                    <a:pt x="14226" y="3469"/>
                  </a:cubicBezTo>
                  <a:cubicBezTo>
                    <a:pt x="14136" y="3495"/>
                    <a:pt x="14046" y="3504"/>
                    <a:pt x="13958" y="3504"/>
                  </a:cubicBezTo>
                  <a:cubicBezTo>
                    <a:pt x="13839" y="3504"/>
                    <a:pt x="13723" y="3487"/>
                    <a:pt x="13618" y="3469"/>
                  </a:cubicBezTo>
                  <a:cubicBezTo>
                    <a:pt x="12949" y="3317"/>
                    <a:pt x="12341" y="2983"/>
                    <a:pt x="11885" y="2497"/>
                  </a:cubicBezTo>
                  <a:cubicBezTo>
                    <a:pt x="11733" y="2345"/>
                    <a:pt x="11581" y="2162"/>
                    <a:pt x="11581" y="1949"/>
                  </a:cubicBezTo>
                  <a:cubicBezTo>
                    <a:pt x="11581" y="1737"/>
                    <a:pt x="11703" y="1554"/>
                    <a:pt x="11855" y="1433"/>
                  </a:cubicBezTo>
                  <a:cubicBezTo>
                    <a:pt x="12007" y="1342"/>
                    <a:pt x="12220" y="1281"/>
                    <a:pt x="12402" y="1281"/>
                  </a:cubicBezTo>
                  <a:close/>
                  <a:moveTo>
                    <a:pt x="7311" y="4723"/>
                  </a:moveTo>
                  <a:cubicBezTo>
                    <a:pt x="7334" y="4723"/>
                    <a:pt x="7356" y="4731"/>
                    <a:pt x="7387" y="4746"/>
                  </a:cubicBezTo>
                  <a:cubicBezTo>
                    <a:pt x="8116" y="4989"/>
                    <a:pt x="8603" y="5840"/>
                    <a:pt x="8420" y="6600"/>
                  </a:cubicBezTo>
                  <a:cubicBezTo>
                    <a:pt x="8420" y="6691"/>
                    <a:pt x="8390" y="6752"/>
                    <a:pt x="8329" y="6813"/>
                  </a:cubicBezTo>
                  <a:cubicBezTo>
                    <a:pt x="8281" y="6861"/>
                    <a:pt x="8221" y="6882"/>
                    <a:pt x="8156" y="6882"/>
                  </a:cubicBezTo>
                  <a:cubicBezTo>
                    <a:pt x="8016" y="6882"/>
                    <a:pt x="7855" y="6785"/>
                    <a:pt x="7752" y="6661"/>
                  </a:cubicBezTo>
                  <a:cubicBezTo>
                    <a:pt x="7417" y="6326"/>
                    <a:pt x="7204" y="5901"/>
                    <a:pt x="7113" y="5445"/>
                  </a:cubicBezTo>
                  <a:lnTo>
                    <a:pt x="7113" y="5354"/>
                  </a:lnTo>
                  <a:cubicBezTo>
                    <a:pt x="7083" y="5202"/>
                    <a:pt x="7083" y="5050"/>
                    <a:pt x="7113" y="4898"/>
                  </a:cubicBezTo>
                  <a:cubicBezTo>
                    <a:pt x="7144" y="4837"/>
                    <a:pt x="7174" y="4746"/>
                    <a:pt x="7235" y="4746"/>
                  </a:cubicBezTo>
                  <a:cubicBezTo>
                    <a:pt x="7265" y="4731"/>
                    <a:pt x="7288" y="4723"/>
                    <a:pt x="7311" y="4723"/>
                  </a:cubicBezTo>
                  <a:close/>
                  <a:moveTo>
                    <a:pt x="13533" y="11022"/>
                  </a:moveTo>
                  <a:cubicBezTo>
                    <a:pt x="13782" y="11022"/>
                    <a:pt x="14020" y="11136"/>
                    <a:pt x="14195" y="11311"/>
                  </a:cubicBezTo>
                  <a:cubicBezTo>
                    <a:pt x="14743" y="11798"/>
                    <a:pt x="14834" y="12436"/>
                    <a:pt x="14986" y="13074"/>
                  </a:cubicBezTo>
                  <a:cubicBezTo>
                    <a:pt x="15016" y="13257"/>
                    <a:pt x="15107" y="13439"/>
                    <a:pt x="15168" y="13591"/>
                  </a:cubicBezTo>
                  <a:cubicBezTo>
                    <a:pt x="15290" y="13895"/>
                    <a:pt x="15290" y="14260"/>
                    <a:pt x="15138" y="14533"/>
                  </a:cubicBezTo>
                  <a:cubicBezTo>
                    <a:pt x="14986" y="14837"/>
                    <a:pt x="14712" y="15050"/>
                    <a:pt x="14378" y="15080"/>
                  </a:cubicBezTo>
                  <a:cubicBezTo>
                    <a:pt x="14357" y="15082"/>
                    <a:pt x="14336" y="15083"/>
                    <a:pt x="14316" y="15083"/>
                  </a:cubicBezTo>
                  <a:cubicBezTo>
                    <a:pt x="13975" y="15083"/>
                    <a:pt x="13667" y="14852"/>
                    <a:pt x="13466" y="14594"/>
                  </a:cubicBezTo>
                  <a:cubicBezTo>
                    <a:pt x="13253" y="14290"/>
                    <a:pt x="13132" y="13956"/>
                    <a:pt x="13040" y="13591"/>
                  </a:cubicBezTo>
                  <a:cubicBezTo>
                    <a:pt x="12980" y="13439"/>
                    <a:pt x="12949" y="13257"/>
                    <a:pt x="12888" y="13074"/>
                  </a:cubicBezTo>
                  <a:cubicBezTo>
                    <a:pt x="12767" y="12710"/>
                    <a:pt x="12645" y="12314"/>
                    <a:pt x="12706" y="11919"/>
                  </a:cubicBezTo>
                  <a:cubicBezTo>
                    <a:pt x="12736" y="11524"/>
                    <a:pt x="13010" y="11129"/>
                    <a:pt x="13375" y="11038"/>
                  </a:cubicBezTo>
                  <a:cubicBezTo>
                    <a:pt x="13428" y="11027"/>
                    <a:pt x="13481" y="11022"/>
                    <a:pt x="13533" y="11022"/>
                  </a:cubicBezTo>
                  <a:close/>
                  <a:moveTo>
                    <a:pt x="10216" y="13134"/>
                  </a:moveTo>
                  <a:cubicBezTo>
                    <a:pt x="10325" y="13134"/>
                    <a:pt x="10446" y="13175"/>
                    <a:pt x="10548" y="13226"/>
                  </a:cubicBezTo>
                  <a:cubicBezTo>
                    <a:pt x="11004" y="13500"/>
                    <a:pt x="11156" y="14108"/>
                    <a:pt x="11247" y="14655"/>
                  </a:cubicBezTo>
                  <a:cubicBezTo>
                    <a:pt x="11277" y="14959"/>
                    <a:pt x="11338" y="15263"/>
                    <a:pt x="11277" y="15567"/>
                  </a:cubicBezTo>
                  <a:cubicBezTo>
                    <a:pt x="11217" y="15871"/>
                    <a:pt x="11034" y="16175"/>
                    <a:pt x="10761" y="16205"/>
                  </a:cubicBezTo>
                  <a:cubicBezTo>
                    <a:pt x="10729" y="16212"/>
                    <a:pt x="10697" y="16216"/>
                    <a:pt x="10665" y="16216"/>
                  </a:cubicBezTo>
                  <a:cubicBezTo>
                    <a:pt x="10425" y="16216"/>
                    <a:pt x="10196" y="16025"/>
                    <a:pt x="10062" y="15810"/>
                  </a:cubicBezTo>
                  <a:cubicBezTo>
                    <a:pt x="9636" y="15141"/>
                    <a:pt x="9697" y="14260"/>
                    <a:pt x="9788" y="13439"/>
                  </a:cubicBezTo>
                  <a:lnTo>
                    <a:pt x="9879" y="13378"/>
                  </a:lnTo>
                  <a:cubicBezTo>
                    <a:pt x="9910" y="13317"/>
                    <a:pt x="9940" y="13257"/>
                    <a:pt x="10001" y="13226"/>
                  </a:cubicBezTo>
                  <a:cubicBezTo>
                    <a:pt x="10054" y="13159"/>
                    <a:pt x="10131" y="13134"/>
                    <a:pt x="10216" y="13134"/>
                  </a:cubicBezTo>
                  <a:close/>
                  <a:moveTo>
                    <a:pt x="12360" y="1"/>
                  </a:moveTo>
                  <a:cubicBezTo>
                    <a:pt x="8476" y="1"/>
                    <a:pt x="3094" y="4016"/>
                    <a:pt x="1976" y="9214"/>
                  </a:cubicBezTo>
                  <a:cubicBezTo>
                    <a:pt x="1490" y="11433"/>
                    <a:pt x="700" y="13469"/>
                    <a:pt x="365" y="14594"/>
                  </a:cubicBezTo>
                  <a:cubicBezTo>
                    <a:pt x="1" y="15749"/>
                    <a:pt x="791" y="16935"/>
                    <a:pt x="2007" y="17026"/>
                  </a:cubicBezTo>
                  <a:cubicBezTo>
                    <a:pt x="3587" y="17117"/>
                    <a:pt x="5533" y="17877"/>
                    <a:pt x="7995" y="18059"/>
                  </a:cubicBezTo>
                  <a:cubicBezTo>
                    <a:pt x="8300" y="18082"/>
                    <a:pt x="8612" y="18093"/>
                    <a:pt x="8930" y="18093"/>
                  </a:cubicBezTo>
                  <a:cubicBezTo>
                    <a:pt x="13272" y="18093"/>
                    <a:pt x="18684" y="15950"/>
                    <a:pt x="21034" y="11220"/>
                  </a:cubicBezTo>
                  <a:cubicBezTo>
                    <a:pt x="23557" y="6174"/>
                    <a:pt x="16141" y="5931"/>
                    <a:pt x="16141" y="5931"/>
                  </a:cubicBezTo>
                  <a:cubicBezTo>
                    <a:pt x="16141" y="5931"/>
                    <a:pt x="17265" y="855"/>
                    <a:pt x="13344" y="95"/>
                  </a:cubicBezTo>
                  <a:cubicBezTo>
                    <a:pt x="13030" y="32"/>
                    <a:pt x="12701" y="1"/>
                    <a:pt x="1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0286925" y="1735875"/>
              <a:ext cx="345775" cy="233325"/>
            </a:xfrm>
            <a:custGeom>
              <a:avLst/>
              <a:gdLst/>
              <a:ahLst/>
              <a:cxnLst/>
              <a:rect l="l" t="t" r="r" b="b"/>
              <a:pathLst>
                <a:path w="13831" h="9333" fill="none" extrusionOk="0">
                  <a:moveTo>
                    <a:pt x="1" y="9332"/>
                  </a:moveTo>
                  <a:cubicBezTo>
                    <a:pt x="31" y="8815"/>
                    <a:pt x="396" y="8359"/>
                    <a:pt x="821" y="8086"/>
                  </a:cubicBezTo>
                  <a:cubicBezTo>
                    <a:pt x="1247" y="7782"/>
                    <a:pt x="1764" y="7630"/>
                    <a:pt x="2220" y="7448"/>
                  </a:cubicBezTo>
                  <a:cubicBezTo>
                    <a:pt x="3952" y="6779"/>
                    <a:pt x="5533" y="5776"/>
                    <a:pt x="6870" y="4499"/>
                  </a:cubicBezTo>
                  <a:cubicBezTo>
                    <a:pt x="7417" y="3982"/>
                    <a:pt x="7904" y="3435"/>
                    <a:pt x="8512" y="2979"/>
                  </a:cubicBezTo>
                  <a:cubicBezTo>
                    <a:pt x="8968" y="2645"/>
                    <a:pt x="9454" y="2371"/>
                    <a:pt x="9940" y="2098"/>
                  </a:cubicBezTo>
                  <a:cubicBezTo>
                    <a:pt x="10153" y="2007"/>
                    <a:pt x="10335" y="1885"/>
                    <a:pt x="10548" y="1794"/>
                  </a:cubicBezTo>
                  <a:cubicBezTo>
                    <a:pt x="11642" y="1186"/>
                    <a:pt x="12737" y="578"/>
                    <a:pt x="1383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10526300" y="1790600"/>
              <a:ext cx="21300" cy="201375"/>
            </a:xfrm>
            <a:custGeom>
              <a:avLst/>
              <a:gdLst/>
              <a:ahLst/>
              <a:cxnLst/>
              <a:rect l="l" t="t" r="r" b="b"/>
              <a:pathLst>
                <a:path w="852" h="8055" fill="none" extrusionOk="0">
                  <a:moveTo>
                    <a:pt x="183" y="0"/>
                  </a:moveTo>
                  <a:cubicBezTo>
                    <a:pt x="608" y="334"/>
                    <a:pt x="821" y="882"/>
                    <a:pt x="700" y="1398"/>
                  </a:cubicBezTo>
                  <a:cubicBezTo>
                    <a:pt x="639" y="1702"/>
                    <a:pt x="487" y="1945"/>
                    <a:pt x="365" y="2249"/>
                  </a:cubicBezTo>
                  <a:cubicBezTo>
                    <a:pt x="122" y="2766"/>
                    <a:pt x="0" y="3313"/>
                    <a:pt x="0" y="3891"/>
                  </a:cubicBezTo>
                  <a:cubicBezTo>
                    <a:pt x="0" y="4104"/>
                    <a:pt x="0" y="4347"/>
                    <a:pt x="92" y="4529"/>
                  </a:cubicBezTo>
                  <a:cubicBezTo>
                    <a:pt x="183" y="4711"/>
                    <a:pt x="304" y="4894"/>
                    <a:pt x="396" y="5076"/>
                  </a:cubicBezTo>
                  <a:cubicBezTo>
                    <a:pt x="578" y="5411"/>
                    <a:pt x="639" y="5806"/>
                    <a:pt x="669" y="6201"/>
                  </a:cubicBezTo>
                  <a:cubicBezTo>
                    <a:pt x="730" y="6839"/>
                    <a:pt x="791" y="7447"/>
                    <a:pt x="852" y="805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0580250" y="1763225"/>
              <a:ext cx="107925" cy="174800"/>
            </a:xfrm>
            <a:custGeom>
              <a:avLst/>
              <a:gdLst/>
              <a:ahLst/>
              <a:cxnLst/>
              <a:rect l="l" t="t" r="r" b="b"/>
              <a:pathLst>
                <a:path w="4317" h="6992" fill="none" extrusionOk="0">
                  <a:moveTo>
                    <a:pt x="1" y="1"/>
                  </a:moveTo>
                  <a:cubicBezTo>
                    <a:pt x="153" y="366"/>
                    <a:pt x="548" y="518"/>
                    <a:pt x="852" y="761"/>
                  </a:cubicBezTo>
                  <a:cubicBezTo>
                    <a:pt x="1277" y="1095"/>
                    <a:pt x="1490" y="1703"/>
                    <a:pt x="1581" y="2250"/>
                  </a:cubicBezTo>
                  <a:cubicBezTo>
                    <a:pt x="1672" y="2797"/>
                    <a:pt x="1703" y="3375"/>
                    <a:pt x="1915" y="3922"/>
                  </a:cubicBezTo>
                  <a:cubicBezTo>
                    <a:pt x="2402" y="5138"/>
                    <a:pt x="3739" y="5806"/>
                    <a:pt x="4317" y="699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10436625" y="1874175"/>
              <a:ext cx="28900" cy="135300"/>
            </a:xfrm>
            <a:custGeom>
              <a:avLst/>
              <a:gdLst/>
              <a:ahLst/>
              <a:cxnLst/>
              <a:rect l="l" t="t" r="r" b="b"/>
              <a:pathLst>
                <a:path w="1156" h="5412" fill="none" extrusionOk="0">
                  <a:moveTo>
                    <a:pt x="1" y="1"/>
                  </a:moveTo>
                  <a:cubicBezTo>
                    <a:pt x="365" y="244"/>
                    <a:pt x="487" y="730"/>
                    <a:pt x="487" y="1186"/>
                  </a:cubicBezTo>
                  <a:cubicBezTo>
                    <a:pt x="457" y="1612"/>
                    <a:pt x="335" y="2037"/>
                    <a:pt x="274" y="2493"/>
                  </a:cubicBezTo>
                  <a:cubicBezTo>
                    <a:pt x="274" y="2797"/>
                    <a:pt x="274" y="3101"/>
                    <a:pt x="365" y="3405"/>
                  </a:cubicBezTo>
                  <a:cubicBezTo>
                    <a:pt x="548" y="4104"/>
                    <a:pt x="1034" y="4682"/>
                    <a:pt x="1156" y="541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0494375" y="1621900"/>
              <a:ext cx="88950" cy="136800"/>
            </a:xfrm>
            <a:custGeom>
              <a:avLst/>
              <a:gdLst/>
              <a:ahLst/>
              <a:cxnLst/>
              <a:rect l="l" t="t" r="r" b="b"/>
              <a:pathLst>
                <a:path w="3558" h="5472" fill="none" extrusionOk="0">
                  <a:moveTo>
                    <a:pt x="3557" y="5472"/>
                  </a:moveTo>
                  <a:cubicBezTo>
                    <a:pt x="3314" y="5259"/>
                    <a:pt x="3101" y="5046"/>
                    <a:pt x="2858" y="4833"/>
                  </a:cubicBezTo>
                  <a:cubicBezTo>
                    <a:pt x="2341" y="4316"/>
                    <a:pt x="1825" y="3709"/>
                    <a:pt x="1764" y="2979"/>
                  </a:cubicBezTo>
                  <a:cubicBezTo>
                    <a:pt x="1733" y="2493"/>
                    <a:pt x="1916" y="2006"/>
                    <a:pt x="1825" y="1520"/>
                  </a:cubicBezTo>
                  <a:cubicBezTo>
                    <a:pt x="1733" y="1125"/>
                    <a:pt x="1460" y="791"/>
                    <a:pt x="1125" y="547"/>
                  </a:cubicBezTo>
                  <a:cubicBezTo>
                    <a:pt x="791" y="304"/>
                    <a:pt x="396" y="15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0353800" y="1733600"/>
              <a:ext cx="169475" cy="63850"/>
            </a:xfrm>
            <a:custGeom>
              <a:avLst/>
              <a:gdLst/>
              <a:ahLst/>
              <a:cxnLst/>
              <a:rect l="l" t="t" r="r" b="b"/>
              <a:pathLst>
                <a:path w="6779" h="2554" fill="none" extrusionOk="0">
                  <a:moveTo>
                    <a:pt x="6779" y="2402"/>
                  </a:moveTo>
                  <a:cubicBezTo>
                    <a:pt x="6475" y="2554"/>
                    <a:pt x="6110" y="2402"/>
                    <a:pt x="5745" y="2311"/>
                  </a:cubicBezTo>
                  <a:cubicBezTo>
                    <a:pt x="5107" y="2098"/>
                    <a:pt x="4378" y="2159"/>
                    <a:pt x="3739" y="1855"/>
                  </a:cubicBezTo>
                  <a:cubicBezTo>
                    <a:pt x="3435" y="1703"/>
                    <a:pt x="3192" y="1459"/>
                    <a:pt x="2919" y="1247"/>
                  </a:cubicBezTo>
                  <a:cubicBezTo>
                    <a:pt x="2371" y="882"/>
                    <a:pt x="1733" y="639"/>
                    <a:pt x="1125" y="396"/>
                  </a:cubicBezTo>
                  <a:cubicBezTo>
                    <a:pt x="761" y="274"/>
                    <a:pt x="365" y="12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1103825" y="1683125"/>
              <a:ext cx="473425" cy="504700"/>
            </a:xfrm>
            <a:custGeom>
              <a:avLst/>
              <a:gdLst/>
              <a:ahLst/>
              <a:cxnLst/>
              <a:rect l="l" t="t" r="r" b="b"/>
              <a:pathLst>
                <a:path w="18937" h="20188" extrusionOk="0">
                  <a:moveTo>
                    <a:pt x="13815" y="5524"/>
                  </a:moveTo>
                  <a:cubicBezTo>
                    <a:pt x="13932" y="5524"/>
                    <a:pt x="14051" y="5542"/>
                    <a:pt x="14165" y="5576"/>
                  </a:cubicBezTo>
                  <a:cubicBezTo>
                    <a:pt x="14499" y="5667"/>
                    <a:pt x="14742" y="5910"/>
                    <a:pt x="14833" y="6244"/>
                  </a:cubicBezTo>
                  <a:cubicBezTo>
                    <a:pt x="14894" y="6579"/>
                    <a:pt x="14742" y="6944"/>
                    <a:pt x="14469" y="7217"/>
                  </a:cubicBezTo>
                  <a:cubicBezTo>
                    <a:pt x="14225" y="7460"/>
                    <a:pt x="13891" y="7612"/>
                    <a:pt x="13557" y="7795"/>
                  </a:cubicBezTo>
                  <a:cubicBezTo>
                    <a:pt x="13405" y="7855"/>
                    <a:pt x="13253" y="7947"/>
                    <a:pt x="13070" y="8007"/>
                  </a:cubicBezTo>
                  <a:cubicBezTo>
                    <a:pt x="12736" y="8190"/>
                    <a:pt x="12341" y="8372"/>
                    <a:pt x="11946" y="8372"/>
                  </a:cubicBezTo>
                  <a:cubicBezTo>
                    <a:pt x="11923" y="8374"/>
                    <a:pt x="11899" y="8375"/>
                    <a:pt x="11875" y="8375"/>
                  </a:cubicBezTo>
                  <a:cubicBezTo>
                    <a:pt x="11525" y="8375"/>
                    <a:pt x="11117" y="8167"/>
                    <a:pt x="11003" y="7825"/>
                  </a:cubicBezTo>
                  <a:cubicBezTo>
                    <a:pt x="10882" y="7551"/>
                    <a:pt x="10943" y="7247"/>
                    <a:pt x="11125" y="6974"/>
                  </a:cubicBezTo>
                  <a:cubicBezTo>
                    <a:pt x="11520" y="6366"/>
                    <a:pt x="12128" y="6184"/>
                    <a:pt x="12766" y="5940"/>
                  </a:cubicBezTo>
                  <a:cubicBezTo>
                    <a:pt x="12918" y="5880"/>
                    <a:pt x="13070" y="5758"/>
                    <a:pt x="13253" y="5667"/>
                  </a:cubicBezTo>
                  <a:cubicBezTo>
                    <a:pt x="13424" y="5572"/>
                    <a:pt x="13618" y="5524"/>
                    <a:pt x="13815" y="5524"/>
                  </a:cubicBezTo>
                  <a:close/>
                  <a:moveTo>
                    <a:pt x="15806" y="9223"/>
                  </a:moveTo>
                  <a:cubicBezTo>
                    <a:pt x="16079" y="9223"/>
                    <a:pt x="16414" y="9345"/>
                    <a:pt x="16505" y="9618"/>
                  </a:cubicBezTo>
                  <a:cubicBezTo>
                    <a:pt x="16596" y="9892"/>
                    <a:pt x="16414" y="10196"/>
                    <a:pt x="16201" y="10378"/>
                  </a:cubicBezTo>
                  <a:cubicBezTo>
                    <a:pt x="15593" y="10925"/>
                    <a:pt x="14712" y="10986"/>
                    <a:pt x="13921" y="11017"/>
                  </a:cubicBezTo>
                  <a:lnTo>
                    <a:pt x="13800" y="10925"/>
                  </a:lnTo>
                  <a:cubicBezTo>
                    <a:pt x="13769" y="10925"/>
                    <a:pt x="13709" y="10895"/>
                    <a:pt x="13678" y="10865"/>
                  </a:cubicBezTo>
                  <a:cubicBezTo>
                    <a:pt x="13496" y="10743"/>
                    <a:pt x="13496" y="10500"/>
                    <a:pt x="13587" y="10287"/>
                  </a:cubicBezTo>
                  <a:cubicBezTo>
                    <a:pt x="13800" y="9801"/>
                    <a:pt x="14377" y="9558"/>
                    <a:pt x="14894" y="9406"/>
                  </a:cubicBezTo>
                  <a:cubicBezTo>
                    <a:pt x="15168" y="9314"/>
                    <a:pt x="15472" y="9223"/>
                    <a:pt x="15806" y="9223"/>
                  </a:cubicBezTo>
                  <a:close/>
                  <a:moveTo>
                    <a:pt x="2888" y="7855"/>
                  </a:moveTo>
                  <a:cubicBezTo>
                    <a:pt x="3101" y="7855"/>
                    <a:pt x="3283" y="8007"/>
                    <a:pt x="3374" y="8190"/>
                  </a:cubicBezTo>
                  <a:cubicBezTo>
                    <a:pt x="3465" y="8372"/>
                    <a:pt x="3465" y="8585"/>
                    <a:pt x="3465" y="8767"/>
                  </a:cubicBezTo>
                  <a:cubicBezTo>
                    <a:pt x="3404" y="9466"/>
                    <a:pt x="3161" y="10105"/>
                    <a:pt x="2766" y="10652"/>
                  </a:cubicBezTo>
                  <a:cubicBezTo>
                    <a:pt x="2645" y="10804"/>
                    <a:pt x="2493" y="10986"/>
                    <a:pt x="2280" y="11017"/>
                  </a:cubicBezTo>
                  <a:cubicBezTo>
                    <a:pt x="2252" y="11021"/>
                    <a:pt x="2224" y="11022"/>
                    <a:pt x="2197" y="11022"/>
                  </a:cubicBezTo>
                  <a:cubicBezTo>
                    <a:pt x="2020" y="11022"/>
                    <a:pt x="1865" y="10940"/>
                    <a:pt x="1733" y="10834"/>
                  </a:cubicBezTo>
                  <a:cubicBezTo>
                    <a:pt x="1611" y="10682"/>
                    <a:pt x="1520" y="10500"/>
                    <a:pt x="1490" y="10287"/>
                  </a:cubicBezTo>
                  <a:cubicBezTo>
                    <a:pt x="1398" y="9618"/>
                    <a:pt x="1976" y="7855"/>
                    <a:pt x="2888" y="7855"/>
                  </a:cubicBezTo>
                  <a:close/>
                  <a:moveTo>
                    <a:pt x="7250" y="13414"/>
                  </a:moveTo>
                  <a:cubicBezTo>
                    <a:pt x="7286" y="13414"/>
                    <a:pt x="7321" y="13415"/>
                    <a:pt x="7356" y="13418"/>
                  </a:cubicBezTo>
                  <a:cubicBezTo>
                    <a:pt x="7447" y="13418"/>
                    <a:pt x="7508" y="13448"/>
                    <a:pt x="7569" y="13479"/>
                  </a:cubicBezTo>
                  <a:cubicBezTo>
                    <a:pt x="7751" y="13631"/>
                    <a:pt x="7660" y="13904"/>
                    <a:pt x="7538" y="14056"/>
                  </a:cubicBezTo>
                  <a:cubicBezTo>
                    <a:pt x="7265" y="14451"/>
                    <a:pt x="6870" y="14725"/>
                    <a:pt x="6414" y="14907"/>
                  </a:cubicBezTo>
                  <a:lnTo>
                    <a:pt x="6322" y="14907"/>
                  </a:lnTo>
                  <a:cubicBezTo>
                    <a:pt x="6233" y="14952"/>
                    <a:pt x="6128" y="14980"/>
                    <a:pt x="6019" y="14980"/>
                  </a:cubicBezTo>
                  <a:cubicBezTo>
                    <a:pt x="5978" y="14980"/>
                    <a:pt x="5938" y="14976"/>
                    <a:pt x="5897" y="14968"/>
                  </a:cubicBezTo>
                  <a:cubicBezTo>
                    <a:pt x="5806" y="14968"/>
                    <a:pt x="5715" y="14938"/>
                    <a:pt x="5684" y="14877"/>
                  </a:cubicBezTo>
                  <a:cubicBezTo>
                    <a:pt x="5684" y="14846"/>
                    <a:pt x="5684" y="14786"/>
                    <a:pt x="5684" y="14755"/>
                  </a:cubicBezTo>
                  <a:cubicBezTo>
                    <a:pt x="5800" y="14001"/>
                    <a:pt x="6524" y="13414"/>
                    <a:pt x="7250" y="13414"/>
                  </a:cubicBezTo>
                  <a:close/>
                  <a:moveTo>
                    <a:pt x="8513" y="1"/>
                  </a:moveTo>
                  <a:cubicBezTo>
                    <a:pt x="4769" y="1"/>
                    <a:pt x="5502" y="5910"/>
                    <a:pt x="5502" y="5910"/>
                  </a:cubicBezTo>
                  <a:cubicBezTo>
                    <a:pt x="5502" y="5910"/>
                    <a:pt x="5394" y="5903"/>
                    <a:pt x="5210" y="5903"/>
                  </a:cubicBezTo>
                  <a:cubicBezTo>
                    <a:pt x="4111" y="5903"/>
                    <a:pt x="282" y="6148"/>
                    <a:pt x="152" y="9558"/>
                  </a:cubicBezTo>
                  <a:cubicBezTo>
                    <a:pt x="0" y="13539"/>
                    <a:pt x="5167" y="19071"/>
                    <a:pt x="10943" y="19406"/>
                  </a:cubicBezTo>
                  <a:cubicBezTo>
                    <a:pt x="13222" y="19527"/>
                    <a:pt x="15320" y="20014"/>
                    <a:pt x="16505" y="20166"/>
                  </a:cubicBezTo>
                  <a:cubicBezTo>
                    <a:pt x="16599" y="20180"/>
                    <a:pt x="16693" y="20187"/>
                    <a:pt x="16785" y="20187"/>
                  </a:cubicBezTo>
                  <a:cubicBezTo>
                    <a:pt x="17848" y="20187"/>
                    <a:pt x="18717" y="19251"/>
                    <a:pt x="18633" y="18159"/>
                  </a:cubicBezTo>
                  <a:cubicBezTo>
                    <a:pt x="18511" y="16579"/>
                    <a:pt x="18937" y="14542"/>
                    <a:pt x="18724" y="12080"/>
                  </a:cubicBezTo>
                  <a:cubicBezTo>
                    <a:pt x="18390" y="7612"/>
                    <a:pt x="15380" y="1989"/>
                    <a:pt x="10000" y="257"/>
                  </a:cubicBezTo>
                  <a:cubicBezTo>
                    <a:pt x="9439" y="80"/>
                    <a:pt x="8946" y="1"/>
                    <a:pt x="8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11256550" y="1847575"/>
              <a:ext cx="283475" cy="306275"/>
            </a:xfrm>
            <a:custGeom>
              <a:avLst/>
              <a:gdLst/>
              <a:ahLst/>
              <a:cxnLst/>
              <a:rect l="l" t="t" r="r" b="b"/>
              <a:pathLst>
                <a:path w="11339" h="12251" fill="none" extrusionOk="0">
                  <a:moveTo>
                    <a:pt x="11338" y="12220"/>
                  </a:moveTo>
                  <a:cubicBezTo>
                    <a:pt x="10822" y="12250"/>
                    <a:pt x="10335" y="11977"/>
                    <a:pt x="9970" y="11612"/>
                  </a:cubicBezTo>
                  <a:cubicBezTo>
                    <a:pt x="9636" y="11217"/>
                    <a:pt x="9393" y="10761"/>
                    <a:pt x="9119" y="10305"/>
                  </a:cubicBezTo>
                  <a:cubicBezTo>
                    <a:pt x="8208" y="8724"/>
                    <a:pt x="6992" y="7326"/>
                    <a:pt x="5533" y="6201"/>
                  </a:cubicBezTo>
                  <a:cubicBezTo>
                    <a:pt x="4925" y="5746"/>
                    <a:pt x="4317" y="5320"/>
                    <a:pt x="3770" y="4803"/>
                  </a:cubicBezTo>
                  <a:cubicBezTo>
                    <a:pt x="3375" y="4408"/>
                    <a:pt x="3010" y="3952"/>
                    <a:pt x="2676" y="3496"/>
                  </a:cubicBezTo>
                  <a:cubicBezTo>
                    <a:pt x="2524" y="3344"/>
                    <a:pt x="2402" y="3162"/>
                    <a:pt x="2250" y="2980"/>
                  </a:cubicBezTo>
                  <a:cubicBezTo>
                    <a:pt x="1490" y="1976"/>
                    <a:pt x="730" y="1004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1326475" y="1891650"/>
              <a:ext cx="196075" cy="47900"/>
            </a:xfrm>
            <a:custGeom>
              <a:avLst/>
              <a:gdLst/>
              <a:ahLst/>
              <a:cxnLst/>
              <a:rect l="l" t="t" r="r" b="b"/>
              <a:pathLst>
                <a:path w="7843" h="1916" fill="none" extrusionOk="0">
                  <a:moveTo>
                    <a:pt x="0" y="1916"/>
                  </a:moveTo>
                  <a:cubicBezTo>
                    <a:pt x="243" y="1460"/>
                    <a:pt x="760" y="1156"/>
                    <a:pt x="1277" y="1186"/>
                  </a:cubicBezTo>
                  <a:cubicBezTo>
                    <a:pt x="1581" y="1217"/>
                    <a:pt x="1885" y="1308"/>
                    <a:pt x="2158" y="1399"/>
                  </a:cubicBezTo>
                  <a:cubicBezTo>
                    <a:pt x="2705" y="1551"/>
                    <a:pt x="3313" y="1581"/>
                    <a:pt x="3860" y="1521"/>
                  </a:cubicBezTo>
                  <a:cubicBezTo>
                    <a:pt x="4073" y="1460"/>
                    <a:pt x="4286" y="1429"/>
                    <a:pt x="4499" y="1308"/>
                  </a:cubicBezTo>
                  <a:cubicBezTo>
                    <a:pt x="4651" y="1217"/>
                    <a:pt x="4803" y="1065"/>
                    <a:pt x="4955" y="943"/>
                  </a:cubicBezTo>
                  <a:cubicBezTo>
                    <a:pt x="5289" y="700"/>
                    <a:pt x="5684" y="578"/>
                    <a:pt x="6049" y="487"/>
                  </a:cubicBezTo>
                  <a:lnTo>
                    <a:pt x="7842" y="1"/>
                  </a:ln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11291500" y="1761725"/>
              <a:ext cx="155800" cy="133750"/>
            </a:xfrm>
            <a:custGeom>
              <a:avLst/>
              <a:gdLst/>
              <a:ahLst/>
              <a:cxnLst/>
              <a:rect l="l" t="t" r="r" b="b"/>
              <a:pathLst>
                <a:path w="6232" h="5350" fill="none" extrusionOk="0">
                  <a:moveTo>
                    <a:pt x="1" y="5350"/>
                  </a:moveTo>
                  <a:cubicBezTo>
                    <a:pt x="335" y="5137"/>
                    <a:pt x="426" y="4711"/>
                    <a:pt x="609" y="4377"/>
                  </a:cubicBezTo>
                  <a:cubicBezTo>
                    <a:pt x="913" y="3891"/>
                    <a:pt x="1430" y="3617"/>
                    <a:pt x="1977" y="3435"/>
                  </a:cubicBezTo>
                  <a:cubicBezTo>
                    <a:pt x="2524" y="3252"/>
                    <a:pt x="3071" y="3131"/>
                    <a:pt x="3557" y="2857"/>
                  </a:cubicBezTo>
                  <a:cubicBezTo>
                    <a:pt x="4712" y="2189"/>
                    <a:pt x="5168" y="730"/>
                    <a:pt x="6232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1422975" y="1969925"/>
              <a:ext cx="129200" cy="50175"/>
            </a:xfrm>
            <a:custGeom>
              <a:avLst/>
              <a:gdLst/>
              <a:ahLst/>
              <a:cxnLst/>
              <a:rect l="l" t="t" r="r" b="b"/>
              <a:pathLst>
                <a:path w="5168" h="2007" fill="none" extrusionOk="0">
                  <a:moveTo>
                    <a:pt x="0" y="2007"/>
                  </a:moveTo>
                  <a:cubicBezTo>
                    <a:pt x="213" y="1611"/>
                    <a:pt x="669" y="1399"/>
                    <a:pt x="1095" y="1338"/>
                  </a:cubicBezTo>
                  <a:cubicBezTo>
                    <a:pt x="1551" y="1307"/>
                    <a:pt x="1976" y="1368"/>
                    <a:pt x="2432" y="1338"/>
                  </a:cubicBezTo>
                  <a:cubicBezTo>
                    <a:pt x="2736" y="1307"/>
                    <a:pt x="3040" y="1247"/>
                    <a:pt x="3313" y="1125"/>
                  </a:cubicBezTo>
                  <a:cubicBezTo>
                    <a:pt x="3982" y="821"/>
                    <a:pt x="4499" y="244"/>
                    <a:pt x="516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11472375" y="2069475"/>
              <a:ext cx="73725" cy="14450"/>
            </a:xfrm>
            <a:custGeom>
              <a:avLst/>
              <a:gdLst/>
              <a:ahLst/>
              <a:cxnLst/>
              <a:rect l="l" t="t" r="r" b="b"/>
              <a:pathLst>
                <a:path w="2949" h="578" fill="none" extrusionOk="0">
                  <a:moveTo>
                    <a:pt x="0" y="578"/>
                  </a:moveTo>
                  <a:cubicBezTo>
                    <a:pt x="304" y="304"/>
                    <a:pt x="669" y="31"/>
                    <a:pt x="1094" y="31"/>
                  </a:cubicBezTo>
                  <a:cubicBezTo>
                    <a:pt x="1429" y="3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1165375" y="1893175"/>
              <a:ext cx="121600" cy="108700"/>
            </a:xfrm>
            <a:custGeom>
              <a:avLst/>
              <a:gdLst/>
              <a:ahLst/>
              <a:cxnLst/>
              <a:rect l="l" t="t" r="r" b="b"/>
              <a:pathLst>
                <a:path w="4864" h="4348" fill="none" extrusionOk="0">
                  <a:moveTo>
                    <a:pt x="4864" y="1"/>
                  </a:moveTo>
                  <a:cubicBezTo>
                    <a:pt x="4681" y="244"/>
                    <a:pt x="4499" y="517"/>
                    <a:pt x="4316" y="760"/>
                  </a:cubicBezTo>
                  <a:cubicBezTo>
                    <a:pt x="3891" y="1368"/>
                    <a:pt x="3374" y="1976"/>
                    <a:pt x="2675" y="2159"/>
                  </a:cubicBezTo>
                  <a:cubicBezTo>
                    <a:pt x="2189" y="2250"/>
                    <a:pt x="1672" y="2159"/>
                    <a:pt x="1216" y="2311"/>
                  </a:cubicBezTo>
                  <a:cubicBezTo>
                    <a:pt x="821" y="2463"/>
                    <a:pt x="547" y="2797"/>
                    <a:pt x="365" y="3162"/>
                  </a:cubicBezTo>
                  <a:cubicBezTo>
                    <a:pt x="152" y="3526"/>
                    <a:pt x="91" y="3922"/>
                    <a:pt x="0" y="434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11296825" y="1946375"/>
              <a:ext cx="38775" cy="177075"/>
            </a:xfrm>
            <a:custGeom>
              <a:avLst/>
              <a:gdLst/>
              <a:ahLst/>
              <a:cxnLst/>
              <a:rect l="l" t="t" r="r" b="b"/>
              <a:pathLst>
                <a:path w="1551" h="7083" fill="none" extrusionOk="0">
                  <a:moveTo>
                    <a:pt x="1338" y="0"/>
                  </a:moveTo>
                  <a:cubicBezTo>
                    <a:pt x="1551" y="304"/>
                    <a:pt x="1460" y="699"/>
                    <a:pt x="1399" y="1034"/>
                  </a:cubicBezTo>
                  <a:cubicBezTo>
                    <a:pt x="1308" y="1733"/>
                    <a:pt x="1460" y="2432"/>
                    <a:pt x="1247" y="3101"/>
                  </a:cubicBezTo>
                  <a:cubicBezTo>
                    <a:pt x="1156" y="3405"/>
                    <a:pt x="943" y="3708"/>
                    <a:pt x="791" y="4012"/>
                  </a:cubicBezTo>
                  <a:cubicBezTo>
                    <a:pt x="517" y="4590"/>
                    <a:pt x="365" y="5259"/>
                    <a:pt x="244" y="5897"/>
                  </a:cubicBezTo>
                  <a:cubicBezTo>
                    <a:pt x="153" y="6292"/>
                    <a:pt x="92" y="6687"/>
                    <a:pt x="1" y="708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1419925" y="2036800"/>
              <a:ext cx="15225" cy="112475"/>
            </a:xfrm>
            <a:custGeom>
              <a:avLst/>
              <a:gdLst/>
              <a:ahLst/>
              <a:cxnLst/>
              <a:rect l="l" t="t" r="r" b="b"/>
              <a:pathLst>
                <a:path w="609" h="4499" fill="none" extrusionOk="0">
                  <a:moveTo>
                    <a:pt x="609" y="0"/>
                  </a:moveTo>
                  <a:cubicBezTo>
                    <a:pt x="578" y="760"/>
                    <a:pt x="457" y="1520"/>
                    <a:pt x="335" y="2280"/>
                  </a:cubicBezTo>
                  <a:cubicBezTo>
                    <a:pt x="214" y="3009"/>
                    <a:pt x="122" y="3739"/>
                    <a:pt x="1" y="4499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1472375" y="2109750"/>
              <a:ext cx="9900" cy="56250"/>
            </a:xfrm>
            <a:custGeom>
              <a:avLst/>
              <a:gdLst/>
              <a:ahLst/>
              <a:cxnLst/>
              <a:rect l="l" t="t" r="r" b="b"/>
              <a:pathLst>
                <a:path w="396" h="2250" fill="none" extrusionOk="0">
                  <a:moveTo>
                    <a:pt x="395" y="0"/>
                  </a:moveTo>
                  <a:cubicBezTo>
                    <a:pt x="122" y="730"/>
                    <a:pt x="0" y="1490"/>
                    <a:pt x="30" y="2250"/>
                  </a:cubicBezTo>
                  <a:cubicBezTo>
                    <a:pt x="122" y="2250"/>
                    <a:pt x="213" y="2189"/>
                    <a:pt x="213" y="2098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10426750" y="1983600"/>
              <a:ext cx="900500" cy="144400"/>
            </a:xfrm>
            <a:custGeom>
              <a:avLst/>
              <a:gdLst/>
              <a:ahLst/>
              <a:cxnLst/>
              <a:rect l="l" t="t" r="r" b="b"/>
              <a:pathLst>
                <a:path w="36020" h="5776" extrusionOk="0">
                  <a:moveTo>
                    <a:pt x="18846" y="1"/>
                  </a:moveTo>
                  <a:cubicBezTo>
                    <a:pt x="7508" y="1"/>
                    <a:pt x="1" y="1064"/>
                    <a:pt x="1" y="1064"/>
                  </a:cubicBezTo>
                  <a:lnTo>
                    <a:pt x="3344" y="5776"/>
                  </a:lnTo>
                  <a:lnTo>
                    <a:pt x="32129" y="5137"/>
                  </a:lnTo>
                  <a:lnTo>
                    <a:pt x="36020" y="1186"/>
                  </a:lnTo>
                  <a:cubicBezTo>
                    <a:pt x="36020" y="1186"/>
                    <a:pt x="30214" y="1"/>
                    <a:pt x="18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0381925" y="2010200"/>
              <a:ext cx="981050" cy="620800"/>
            </a:xfrm>
            <a:custGeom>
              <a:avLst/>
              <a:gdLst/>
              <a:ahLst/>
              <a:cxnLst/>
              <a:rect l="l" t="t" r="r" b="b"/>
              <a:pathLst>
                <a:path w="39242" h="24832" extrusionOk="0">
                  <a:moveTo>
                    <a:pt x="1794" y="0"/>
                  </a:moveTo>
                  <a:cubicBezTo>
                    <a:pt x="1794" y="1"/>
                    <a:pt x="0" y="20457"/>
                    <a:pt x="12493" y="23587"/>
                  </a:cubicBezTo>
                  <a:cubicBezTo>
                    <a:pt x="16208" y="24516"/>
                    <a:pt x="19214" y="24831"/>
                    <a:pt x="21638" y="24831"/>
                  </a:cubicBezTo>
                  <a:cubicBezTo>
                    <a:pt x="25483" y="24831"/>
                    <a:pt x="27867" y="24040"/>
                    <a:pt x="29302" y="23648"/>
                  </a:cubicBezTo>
                  <a:cubicBezTo>
                    <a:pt x="30062" y="23466"/>
                    <a:pt x="32068" y="22676"/>
                    <a:pt x="32676" y="22159"/>
                  </a:cubicBezTo>
                  <a:cubicBezTo>
                    <a:pt x="34895" y="20274"/>
                    <a:pt x="39241" y="14621"/>
                    <a:pt x="37813" y="122"/>
                  </a:cubicBezTo>
                  <a:lnTo>
                    <a:pt x="37813" y="122"/>
                  </a:lnTo>
                  <a:cubicBezTo>
                    <a:pt x="37812" y="122"/>
                    <a:pt x="30752" y="1748"/>
                    <a:pt x="20268" y="1748"/>
                  </a:cubicBezTo>
                  <a:cubicBezTo>
                    <a:pt x="14856" y="1748"/>
                    <a:pt x="8531" y="1315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10433600" y="1298950"/>
              <a:ext cx="913400" cy="711275"/>
            </a:xfrm>
            <a:custGeom>
              <a:avLst/>
              <a:gdLst/>
              <a:ahLst/>
              <a:cxnLst/>
              <a:rect l="l" t="t" r="r" b="b"/>
              <a:pathLst>
                <a:path w="36536" h="28451" extrusionOk="0">
                  <a:moveTo>
                    <a:pt x="18754" y="0"/>
                  </a:moveTo>
                  <a:cubicBezTo>
                    <a:pt x="18694" y="0"/>
                    <a:pt x="18633" y="31"/>
                    <a:pt x="18602" y="91"/>
                  </a:cubicBezTo>
                  <a:lnTo>
                    <a:pt x="61" y="27417"/>
                  </a:lnTo>
                  <a:cubicBezTo>
                    <a:pt x="0" y="27478"/>
                    <a:pt x="31" y="27599"/>
                    <a:pt x="122" y="27660"/>
                  </a:cubicBezTo>
                  <a:cubicBezTo>
                    <a:pt x="157" y="27683"/>
                    <a:pt x="196" y="27693"/>
                    <a:pt x="234" y="27693"/>
                  </a:cubicBezTo>
                  <a:cubicBezTo>
                    <a:pt x="297" y="27693"/>
                    <a:pt x="358" y="27667"/>
                    <a:pt x="395" y="27630"/>
                  </a:cubicBezTo>
                  <a:lnTo>
                    <a:pt x="18754" y="547"/>
                  </a:lnTo>
                  <a:lnTo>
                    <a:pt x="36171" y="28359"/>
                  </a:lnTo>
                  <a:cubicBezTo>
                    <a:pt x="36201" y="28420"/>
                    <a:pt x="36262" y="28450"/>
                    <a:pt x="36323" y="28450"/>
                  </a:cubicBezTo>
                  <a:cubicBezTo>
                    <a:pt x="36353" y="28450"/>
                    <a:pt x="36384" y="28450"/>
                    <a:pt x="36414" y="28420"/>
                  </a:cubicBezTo>
                  <a:cubicBezTo>
                    <a:pt x="36505" y="28390"/>
                    <a:pt x="36536" y="28268"/>
                    <a:pt x="36475" y="28177"/>
                  </a:cubicBezTo>
                  <a:lnTo>
                    <a:pt x="18906" y="91"/>
                  </a:lnTo>
                  <a:cubicBezTo>
                    <a:pt x="18876" y="31"/>
                    <a:pt x="18815" y="0"/>
                    <a:pt x="18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10755775" y="1298950"/>
              <a:ext cx="311600" cy="1337425"/>
            </a:xfrm>
            <a:custGeom>
              <a:avLst/>
              <a:gdLst/>
              <a:ahLst/>
              <a:cxnLst/>
              <a:rect l="l" t="t" r="r" b="b"/>
              <a:pathLst>
                <a:path w="12464" h="53497" extrusionOk="0">
                  <a:moveTo>
                    <a:pt x="5867" y="1155"/>
                  </a:moveTo>
                  <a:lnTo>
                    <a:pt x="12068" y="29484"/>
                  </a:lnTo>
                  <a:lnTo>
                    <a:pt x="5958" y="52554"/>
                  </a:lnTo>
                  <a:lnTo>
                    <a:pt x="366" y="29788"/>
                  </a:lnTo>
                  <a:lnTo>
                    <a:pt x="5867" y="1155"/>
                  </a:lnTo>
                  <a:close/>
                  <a:moveTo>
                    <a:pt x="5867" y="0"/>
                  </a:moveTo>
                  <a:cubicBezTo>
                    <a:pt x="5776" y="0"/>
                    <a:pt x="5685" y="91"/>
                    <a:pt x="5685" y="152"/>
                  </a:cubicBezTo>
                  <a:lnTo>
                    <a:pt x="1" y="29757"/>
                  </a:lnTo>
                  <a:cubicBezTo>
                    <a:pt x="1" y="29788"/>
                    <a:pt x="1" y="29818"/>
                    <a:pt x="1" y="29849"/>
                  </a:cubicBezTo>
                  <a:lnTo>
                    <a:pt x="5746" y="53344"/>
                  </a:lnTo>
                  <a:cubicBezTo>
                    <a:pt x="5776" y="53436"/>
                    <a:pt x="5837" y="53496"/>
                    <a:pt x="5928" y="53496"/>
                  </a:cubicBezTo>
                  <a:cubicBezTo>
                    <a:pt x="6019" y="53496"/>
                    <a:pt x="6110" y="53436"/>
                    <a:pt x="6110" y="53375"/>
                  </a:cubicBezTo>
                  <a:lnTo>
                    <a:pt x="12433" y="29514"/>
                  </a:lnTo>
                  <a:cubicBezTo>
                    <a:pt x="12463" y="29484"/>
                    <a:pt x="12463" y="29453"/>
                    <a:pt x="12433" y="29423"/>
                  </a:cubicBezTo>
                  <a:lnTo>
                    <a:pt x="6050" y="152"/>
                  </a:lnTo>
                  <a:cubicBezTo>
                    <a:pt x="6019" y="61"/>
                    <a:pt x="5958" y="0"/>
                    <a:pt x="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431300" y="1984925"/>
              <a:ext cx="334400" cy="591425"/>
            </a:xfrm>
            <a:custGeom>
              <a:avLst/>
              <a:gdLst/>
              <a:ahLst/>
              <a:cxnLst/>
              <a:rect l="l" t="t" r="r" b="b"/>
              <a:pathLst>
                <a:path w="13376" h="23657" extrusionOk="0">
                  <a:moveTo>
                    <a:pt x="204" y="0"/>
                  </a:moveTo>
                  <a:cubicBezTo>
                    <a:pt x="186" y="0"/>
                    <a:pt x="169" y="3"/>
                    <a:pt x="153" y="8"/>
                  </a:cubicBezTo>
                  <a:cubicBezTo>
                    <a:pt x="31" y="39"/>
                    <a:pt x="1" y="160"/>
                    <a:pt x="31" y="252"/>
                  </a:cubicBezTo>
                  <a:lnTo>
                    <a:pt x="7114" y="23535"/>
                  </a:lnTo>
                  <a:cubicBezTo>
                    <a:pt x="7114" y="23595"/>
                    <a:pt x="7205" y="23656"/>
                    <a:pt x="7266" y="23656"/>
                  </a:cubicBezTo>
                  <a:lnTo>
                    <a:pt x="7296" y="23656"/>
                  </a:lnTo>
                  <a:cubicBezTo>
                    <a:pt x="7357" y="23656"/>
                    <a:pt x="7448" y="23595"/>
                    <a:pt x="7478" y="23535"/>
                  </a:cubicBezTo>
                  <a:lnTo>
                    <a:pt x="13345" y="2410"/>
                  </a:lnTo>
                  <a:cubicBezTo>
                    <a:pt x="13375" y="2318"/>
                    <a:pt x="13314" y="2197"/>
                    <a:pt x="13223" y="2166"/>
                  </a:cubicBezTo>
                  <a:cubicBezTo>
                    <a:pt x="13202" y="2161"/>
                    <a:pt x="13182" y="2159"/>
                    <a:pt x="13163" y="2159"/>
                  </a:cubicBezTo>
                  <a:cubicBezTo>
                    <a:pt x="13072" y="2159"/>
                    <a:pt x="13005" y="2218"/>
                    <a:pt x="12980" y="2318"/>
                  </a:cubicBezTo>
                  <a:lnTo>
                    <a:pt x="7266" y="22805"/>
                  </a:lnTo>
                  <a:lnTo>
                    <a:pt x="396" y="130"/>
                  </a:lnTo>
                  <a:cubicBezTo>
                    <a:pt x="371" y="55"/>
                    <a:pt x="284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11056700" y="1966875"/>
              <a:ext cx="269800" cy="606425"/>
            </a:xfrm>
            <a:custGeom>
              <a:avLst/>
              <a:gdLst/>
              <a:ahLst/>
              <a:cxnLst/>
              <a:rect l="l" t="t" r="r" b="b"/>
              <a:pathLst>
                <a:path w="10792" h="24257" extrusionOk="0">
                  <a:moveTo>
                    <a:pt x="10609" y="1"/>
                  </a:moveTo>
                  <a:cubicBezTo>
                    <a:pt x="10518" y="1"/>
                    <a:pt x="10426" y="62"/>
                    <a:pt x="10396" y="153"/>
                  </a:cubicBezTo>
                  <a:lnTo>
                    <a:pt x="5533" y="23223"/>
                  </a:lnTo>
                  <a:lnTo>
                    <a:pt x="396" y="2706"/>
                  </a:lnTo>
                  <a:cubicBezTo>
                    <a:pt x="396" y="2631"/>
                    <a:pt x="313" y="2577"/>
                    <a:pt x="233" y="2577"/>
                  </a:cubicBezTo>
                  <a:cubicBezTo>
                    <a:pt x="216" y="2577"/>
                    <a:pt x="199" y="2579"/>
                    <a:pt x="183" y="2585"/>
                  </a:cubicBezTo>
                  <a:cubicBezTo>
                    <a:pt x="61" y="2615"/>
                    <a:pt x="1" y="2706"/>
                    <a:pt x="31" y="2797"/>
                  </a:cubicBezTo>
                  <a:lnTo>
                    <a:pt x="5350" y="24135"/>
                  </a:lnTo>
                  <a:cubicBezTo>
                    <a:pt x="5381" y="24196"/>
                    <a:pt x="5441" y="24257"/>
                    <a:pt x="5533" y="24257"/>
                  </a:cubicBezTo>
                  <a:cubicBezTo>
                    <a:pt x="5624" y="24257"/>
                    <a:pt x="5715" y="24196"/>
                    <a:pt x="5715" y="24105"/>
                  </a:cubicBezTo>
                  <a:lnTo>
                    <a:pt x="10761" y="244"/>
                  </a:lnTo>
                  <a:cubicBezTo>
                    <a:pt x="10791" y="122"/>
                    <a:pt x="10730" y="31"/>
                    <a:pt x="10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10419150" y="1717425"/>
              <a:ext cx="476050" cy="463050"/>
            </a:xfrm>
            <a:custGeom>
              <a:avLst/>
              <a:gdLst/>
              <a:ahLst/>
              <a:cxnLst/>
              <a:rect l="l" t="t" r="r" b="b"/>
              <a:pathLst>
                <a:path w="19042" h="18522" extrusionOk="0">
                  <a:moveTo>
                    <a:pt x="4134" y="5815"/>
                  </a:moveTo>
                  <a:cubicBezTo>
                    <a:pt x="4894" y="5845"/>
                    <a:pt x="5563" y="6544"/>
                    <a:pt x="5563" y="7274"/>
                  </a:cubicBezTo>
                  <a:cubicBezTo>
                    <a:pt x="5593" y="7365"/>
                    <a:pt x="5563" y="7426"/>
                    <a:pt x="5533" y="7486"/>
                  </a:cubicBezTo>
                  <a:cubicBezTo>
                    <a:pt x="5490" y="7573"/>
                    <a:pt x="5406" y="7605"/>
                    <a:pt x="5310" y="7605"/>
                  </a:cubicBezTo>
                  <a:cubicBezTo>
                    <a:pt x="5203" y="7605"/>
                    <a:pt x="5082" y="7565"/>
                    <a:pt x="4986" y="7517"/>
                  </a:cubicBezTo>
                  <a:cubicBezTo>
                    <a:pt x="4590" y="7274"/>
                    <a:pt x="4286" y="6939"/>
                    <a:pt x="4074" y="6544"/>
                  </a:cubicBezTo>
                  <a:lnTo>
                    <a:pt x="4074" y="6453"/>
                  </a:lnTo>
                  <a:cubicBezTo>
                    <a:pt x="3982" y="6301"/>
                    <a:pt x="3952" y="6179"/>
                    <a:pt x="3952" y="6027"/>
                  </a:cubicBezTo>
                  <a:cubicBezTo>
                    <a:pt x="3952" y="5967"/>
                    <a:pt x="3952" y="5875"/>
                    <a:pt x="4013" y="5845"/>
                  </a:cubicBezTo>
                  <a:cubicBezTo>
                    <a:pt x="4043" y="5815"/>
                    <a:pt x="4104" y="5815"/>
                    <a:pt x="4134" y="5815"/>
                  </a:cubicBezTo>
                  <a:close/>
                  <a:moveTo>
                    <a:pt x="14401" y="7291"/>
                  </a:moveTo>
                  <a:cubicBezTo>
                    <a:pt x="14903" y="7291"/>
                    <a:pt x="15350" y="7505"/>
                    <a:pt x="15837" y="7699"/>
                  </a:cubicBezTo>
                  <a:cubicBezTo>
                    <a:pt x="15989" y="7790"/>
                    <a:pt x="16171" y="7790"/>
                    <a:pt x="16323" y="7851"/>
                  </a:cubicBezTo>
                  <a:cubicBezTo>
                    <a:pt x="16627" y="7942"/>
                    <a:pt x="16901" y="8125"/>
                    <a:pt x="17053" y="8398"/>
                  </a:cubicBezTo>
                  <a:cubicBezTo>
                    <a:pt x="17205" y="8672"/>
                    <a:pt x="17205" y="9037"/>
                    <a:pt x="17053" y="9310"/>
                  </a:cubicBezTo>
                  <a:cubicBezTo>
                    <a:pt x="16870" y="9584"/>
                    <a:pt x="16506" y="9736"/>
                    <a:pt x="16141" y="9736"/>
                  </a:cubicBezTo>
                  <a:cubicBezTo>
                    <a:pt x="15806" y="9736"/>
                    <a:pt x="15472" y="9614"/>
                    <a:pt x="15138" y="9523"/>
                  </a:cubicBezTo>
                  <a:cubicBezTo>
                    <a:pt x="14986" y="9462"/>
                    <a:pt x="14803" y="9401"/>
                    <a:pt x="14651" y="9341"/>
                  </a:cubicBezTo>
                  <a:cubicBezTo>
                    <a:pt x="14287" y="9219"/>
                    <a:pt x="13922" y="9097"/>
                    <a:pt x="13648" y="8854"/>
                  </a:cubicBezTo>
                  <a:cubicBezTo>
                    <a:pt x="13375" y="8581"/>
                    <a:pt x="13192" y="8186"/>
                    <a:pt x="13344" y="7821"/>
                  </a:cubicBezTo>
                  <a:cubicBezTo>
                    <a:pt x="13466" y="7547"/>
                    <a:pt x="13739" y="7395"/>
                    <a:pt x="14013" y="7334"/>
                  </a:cubicBezTo>
                  <a:cubicBezTo>
                    <a:pt x="14147" y="7304"/>
                    <a:pt x="14276" y="7291"/>
                    <a:pt x="14401" y="7291"/>
                  </a:cubicBezTo>
                  <a:close/>
                  <a:moveTo>
                    <a:pt x="2170" y="9611"/>
                  </a:moveTo>
                  <a:cubicBezTo>
                    <a:pt x="2939" y="9611"/>
                    <a:pt x="4209" y="9983"/>
                    <a:pt x="4286" y="10708"/>
                  </a:cubicBezTo>
                  <a:cubicBezTo>
                    <a:pt x="4317" y="10921"/>
                    <a:pt x="4195" y="11104"/>
                    <a:pt x="4013" y="11195"/>
                  </a:cubicBezTo>
                  <a:cubicBezTo>
                    <a:pt x="3861" y="11316"/>
                    <a:pt x="3648" y="11347"/>
                    <a:pt x="3466" y="11347"/>
                  </a:cubicBezTo>
                  <a:cubicBezTo>
                    <a:pt x="3413" y="11349"/>
                    <a:pt x="3359" y="11350"/>
                    <a:pt x="3306" y="11350"/>
                  </a:cubicBezTo>
                  <a:cubicBezTo>
                    <a:pt x="2717" y="11350"/>
                    <a:pt x="2113" y="11197"/>
                    <a:pt x="1612" y="10891"/>
                  </a:cubicBezTo>
                  <a:cubicBezTo>
                    <a:pt x="1429" y="10800"/>
                    <a:pt x="1277" y="10648"/>
                    <a:pt x="1216" y="10465"/>
                  </a:cubicBezTo>
                  <a:cubicBezTo>
                    <a:pt x="1156" y="10283"/>
                    <a:pt x="1216" y="10070"/>
                    <a:pt x="1338" y="9918"/>
                  </a:cubicBezTo>
                  <a:cubicBezTo>
                    <a:pt x="1460" y="9797"/>
                    <a:pt x="1642" y="9705"/>
                    <a:pt x="1824" y="9645"/>
                  </a:cubicBezTo>
                  <a:cubicBezTo>
                    <a:pt x="1919" y="9622"/>
                    <a:pt x="2037" y="9611"/>
                    <a:pt x="2170" y="9611"/>
                  </a:cubicBezTo>
                  <a:close/>
                  <a:moveTo>
                    <a:pt x="11770" y="10893"/>
                  </a:moveTo>
                  <a:cubicBezTo>
                    <a:pt x="11830" y="10893"/>
                    <a:pt x="11891" y="10903"/>
                    <a:pt x="11946" y="10921"/>
                  </a:cubicBezTo>
                  <a:cubicBezTo>
                    <a:pt x="12432" y="11073"/>
                    <a:pt x="12736" y="11590"/>
                    <a:pt x="12949" y="12076"/>
                  </a:cubicBezTo>
                  <a:cubicBezTo>
                    <a:pt x="13040" y="12350"/>
                    <a:pt x="13162" y="12623"/>
                    <a:pt x="13192" y="12927"/>
                  </a:cubicBezTo>
                  <a:cubicBezTo>
                    <a:pt x="13223" y="13201"/>
                    <a:pt x="13132" y="13505"/>
                    <a:pt x="12888" y="13626"/>
                  </a:cubicBezTo>
                  <a:cubicBezTo>
                    <a:pt x="12828" y="13657"/>
                    <a:pt x="12763" y="13670"/>
                    <a:pt x="12697" y="13670"/>
                  </a:cubicBezTo>
                  <a:cubicBezTo>
                    <a:pt x="12501" y="13670"/>
                    <a:pt x="12296" y="13550"/>
                    <a:pt x="12159" y="13414"/>
                  </a:cubicBezTo>
                  <a:cubicBezTo>
                    <a:pt x="11581" y="12897"/>
                    <a:pt x="11429" y="12076"/>
                    <a:pt x="11308" y="11316"/>
                  </a:cubicBezTo>
                  <a:lnTo>
                    <a:pt x="11369" y="11225"/>
                  </a:lnTo>
                  <a:cubicBezTo>
                    <a:pt x="11399" y="11164"/>
                    <a:pt x="11399" y="11104"/>
                    <a:pt x="11429" y="11073"/>
                  </a:cubicBezTo>
                  <a:cubicBezTo>
                    <a:pt x="11493" y="10946"/>
                    <a:pt x="11630" y="10893"/>
                    <a:pt x="11770" y="10893"/>
                  </a:cubicBezTo>
                  <a:close/>
                  <a:moveTo>
                    <a:pt x="8778" y="0"/>
                  </a:moveTo>
                  <a:cubicBezTo>
                    <a:pt x="8691" y="0"/>
                    <a:pt x="8602" y="3"/>
                    <a:pt x="8511" y="9"/>
                  </a:cubicBezTo>
                  <a:cubicBezTo>
                    <a:pt x="4712" y="283"/>
                    <a:pt x="1" y="5754"/>
                    <a:pt x="274" y="11286"/>
                  </a:cubicBezTo>
                  <a:cubicBezTo>
                    <a:pt x="365" y="13474"/>
                    <a:pt x="153" y="15541"/>
                    <a:pt x="92" y="16666"/>
                  </a:cubicBezTo>
                  <a:cubicBezTo>
                    <a:pt x="65" y="17704"/>
                    <a:pt x="897" y="18521"/>
                    <a:pt x="1882" y="18521"/>
                  </a:cubicBezTo>
                  <a:cubicBezTo>
                    <a:pt x="1993" y="18521"/>
                    <a:pt x="2106" y="18511"/>
                    <a:pt x="2220" y="18490"/>
                  </a:cubicBezTo>
                  <a:cubicBezTo>
                    <a:pt x="3739" y="18186"/>
                    <a:pt x="5715" y="18398"/>
                    <a:pt x="8025" y="17973"/>
                  </a:cubicBezTo>
                  <a:cubicBezTo>
                    <a:pt x="12250" y="17152"/>
                    <a:pt x="17296" y="13718"/>
                    <a:pt x="18360" y="8429"/>
                  </a:cubicBezTo>
                  <a:cubicBezTo>
                    <a:pt x="19041" y="5116"/>
                    <a:pt x="16610" y="4491"/>
                    <a:pt x="14679" y="4491"/>
                  </a:cubicBezTo>
                  <a:cubicBezTo>
                    <a:pt x="13510" y="4491"/>
                    <a:pt x="12524" y="4720"/>
                    <a:pt x="12524" y="4720"/>
                  </a:cubicBezTo>
                  <a:cubicBezTo>
                    <a:pt x="12524" y="4720"/>
                    <a:pt x="12321" y="0"/>
                    <a:pt x="8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454100" y="1852150"/>
              <a:ext cx="264475" cy="300925"/>
            </a:xfrm>
            <a:custGeom>
              <a:avLst/>
              <a:gdLst/>
              <a:ahLst/>
              <a:cxnLst/>
              <a:rect l="l" t="t" r="r" b="b"/>
              <a:pathLst>
                <a:path w="10579" h="12037" fill="none" extrusionOk="0">
                  <a:moveTo>
                    <a:pt x="92" y="12037"/>
                  </a:moveTo>
                  <a:cubicBezTo>
                    <a:pt x="1" y="11550"/>
                    <a:pt x="214" y="11064"/>
                    <a:pt x="548" y="10669"/>
                  </a:cubicBezTo>
                  <a:cubicBezTo>
                    <a:pt x="882" y="10304"/>
                    <a:pt x="1277" y="10031"/>
                    <a:pt x="1703" y="9727"/>
                  </a:cubicBezTo>
                  <a:cubicBezTo>
                    <a:pt x="3101" y="8693"/>
                    <a:pt x="4317" y="7386"/>
                    <a:pt x="5229" y="5897"/>
                  </a:cubicBezTo>
                  <a:cubicBezTo>
                    <a:pt x="5624" y="5289"/>
                    <a:pt x="5958" y="4620"/>
                    <a:pt x="6384" y="4073"/>
                  </a:cubicBezTo>
                  <a:cubicBezTo>
                    <a:pt x="6718" y="3648"/>
                    <a:pt x="7113" y="3252"/>
                    <a:pt x="7509" y="2888"/>
                  </a:cubicBezTo>
                  <a:cubicBezTo>
                    <a:pt x="7661" y="2736"/>
                    <a:pt x="7813" y="2584"/>
                    <a:pt x="7965" y="2462"/>
                  </a:cubicBezTo>
                  <a:cubicBezTo>
                    <a:pt x="8816" y="1611"/>
                    <a:pt x="9697" y="790"/>
                    <a:pt x="1057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10638000" y="1927375"/>
              <a:ext cx="65375" cy="182400"/>
            </a:xfrm>
            <a:custGeom>
              <a:avLst/>
              <a:gdLst/>
              <a:ahLst/>
              <a:cxnLst/>
              <a:rect l="l" t="t" r="r" b="b"/>
              <a:pathLst>
                <a:path w="2615" h="7296" fill="none" extrusionOk="0">
                  <a:moveTo>
                    <a:pt x="1" y="0"/>
                  </a:moveTo>
                  <a:cubicBezTo>
                    <a:pt x="457" y="213"/>
                    <a:pt x="791" y="669"/>
                    <a:pt x="821" y="1155"/>
                  </a:cubicBezTo>
                  <a:cubicBezTo>
                    <a:pt x="821" y="1459"/>
                    <a:pt x="760" y="1733"/>
                    <a:pt x="700" y="2037"/>
                  </a:cubicBezTo>
                  <a:cubicBezTo>
                    <a:pt x="609" y="2584"/>
                    <a:pt x="639" y="3131"/>
                    <a:pt x="791" y="3648"/>
                  </a:cubicBezTo>
                  <a:cubicBezTo>
                    <a:pt x="821" y="3861"/>
                    <a:pt x="912" y="4073"/>
                    <a:pt x="1034" y="4225"/>
                  </a:cubicBezTo>
                  <a:cubicBezTo>
                    <a:pt x="1156" y="4377"/>
                    <a:pt x="1308" y="4499"/>
                    <a:pt x="1429" y="4651"/>
                  </a:cubicBezTo>
                  <a:cubicBezTo>
                    <a:pt x="1703" y="4924"/>
                    <a:pt x="1855" y="5289"/>
                    <a:pt x="1976" y="5624"/>
                  </a:cubicBezTo>
                  <a:cubicBezTo>
                    <a:pt x="2189" y="6171"/>
                    <a:pt x="2402" y="6748"/>
                    <a:pt x="2615" y="7295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676000" y="1890125"/>
              <a:ext cx="143650" cy="134525"/>
            </a:xfrm>
            <a:custGeom>
              <a:avLst/>
              <a:gdLst/>
              <a:ahLst/>
              <a:cxnLst/>
              <a:rect l="l" t="t" r="r" b="b"/>
              <a:pathLst>
                <a:path w="5746" h="5381" fill="none" extrusionOk="0">
                  <a:moveTo>
                    <a:pt x="0" y="1"/>
                  </a:moveTo>
                  <a:cubicBezTo>
                    <a:pt x="244" y="305"/>
                    <a:pt x="669" y="335"/>
                    <a:pt x="1003" y="487"/>
                  </a:cubicBezTo>
                  <a:cubicBezTo>
                    <a:pt x="1490" y="700"/>
                    <a:pt x="1794" y="1186"/>
                    <a:pt x="2037" y="1673"/>
                  </a:cubicBezTo>
                  <a:cubicBezTo>
                    <a:pt x="2250" y="2189"/>
                    <a:pt x="2432" y="2706"/>
                    <a:pt x="2736" y="3132"/>
                  </a:cubicBezTo>
                  <a:cubicBezTo>
                    <a:pt x="3496" y="4135"/>
                    <a:pt x="4924" y="4439"/>
                    <a:pt x="5745" y="538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10571125" y="2028425"/>
              <a:ext cx="60825" cy="117825"/>
            </a:xfrm>
            <a:custGeom>
              <a:avLst/>
              <a:gdLst/>
              <a:ahLst/>
              <a:cxnLst/>
              <a:rect l="l" t="t" r="r" b="b"/>
              <a:pathLst>
                <a:path w="2433" h="4713" fill="none" extrusionOk="0">
                  <a:moveTo>
                    <a:pt x="1" y="1"/>
                  </a:moveTo>
                  <a:cubicBezTo>
                    <a:pt x="396" y="123"/>
                    <a:pt x="639" y="548"/>
                    <a:pt x="730" y="974"/>
                  </a:cubicBezTo>
                  <a:cubicBezTo>
                    <a:pt x="821" y="1369"/>
                    <a:pt x="821" y="1794"/>
                    <a:pt x="882" y="2220"/>
                  </a:cubicBezTo>
                  <a:cubicBezTo>
                    <a:pt x="943" y="2493"/>
                    <a:pt x="1034" y="2797"/>
                    <a:pt x="1186" y="3040"/>
                  </a:cubicBezTo>
                  <a:cubicBezTo>
                    <a:pt x="1521" y="3648"/>
                    <a:pt x="2128" y="4074"/>
                    <a:pt x="2432" y="471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10515650" y="2081625"/>
              <a:ext cx="20550" cy="68425"/>
            </a:xfrm>
            <a:custGeom>
              <a:avLst/>
              <a:gdLst/>
              <a:ahLst/>
              <a:cxnLst/>
              <a:rect l="l" t="t" r="r" b="b"/>
              <a:pathLst>
                <a:path w="822" h="2737" fill="none" extrusionOk="0">
                  <a:moveTo>
                    <a:pt x="1" y="1"/>
                  </a:moveTo>
                  <a:cubicBezTo>
                    <a:pt x="305" y="274"/>
                    <a:pt x="609" y="578"/>
                    <a:pt x="639" y="973"/>
                  </a:cubicBezTo>
                  <a:cubicBezTo>
                    <a:pt x="639" y="1308"/>
                    <a:pt x="487" y="1612"/>
                    <a:pt x="426" y="1946"/>
                  </a:cubicBezTo>
                  <a:cubicBezTo>
                    <a:pt x="396" y="2280"/>
                    <a:pt x="518" y="2675"/>
                    <a:pt x="822" y="273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10562025" y="1780700"/>
              <a:ext cx="116275" cy="104900"/>
            </a:xfrm>
            <a:custGeom>
              <a:avLst/>
              <a:gdLst/>
              <a:ahLst/>
              <a:cxnLst/>
              <a:rect l="l" t="t" r="r" b="b"/>
              <a:pathLst>
                <a:path w="4651" h="4196" fill="none" extrusionOk="0">
                  <a:moveTo>
                    <a:pt x="4651" y="4196"/>
                  </a:moveTo>
                  <a:cubicBezTo>
                    <a:pt x="4377" y="4044"/>
                    <a:pt x="4103" y="3892"/>
                    <a:pt x="3860" y="3740"/>
                  </a:cubicBezTo>
                  <a:cubicBezTo>
                    <a:pt x="3252" y="3405"/>
                    <a:pt x="2584" y="2980"/>
                    <a:pt x="2371" y="2311"/>
                  </a:cubicBezTo>
                  <a:cubicBezTo>
                    <a:pt x="2219" y="1886"/>
                    <a:pt x="2249" y="1369"/>
                    <a:pt x="2067" y="974"/>
                  </a:cubicBezTo>
                  <a:cubicBezTo>
                    <a:pt x="1885" y="609"/>
                    <a:pt x="1520" y="366"/>
                    <a:pt x="1155" y="214"/>
                  </a:cubicBezTo>
                  <a:cubicBezTo>
                    <a:pt x="790" y="92"/>
                    <a:pt x="395" y="31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460200" y="1919000"/>
              <a:ext cx="171750" cy="22825"/>
            </a:xfrm>
            <a:custGeom>
              <a:avLst/>
              <a:gdLst/>
              <a:ahLst/>
              <a:cxnLst/>
              <a:rect l="l" t="t" r="r" b="b"/>
              <a:pathLst>
                <a:path w="6870" h="913" fill="none" extrusionOk="0">
                  <a:moveTo>
                    <a:pt x="6869" y="548"/>
                  </a:moveTo>
                  <a:cubicBezTo>
                    <a:pt x="6596" y="761"/>
                    <a:pt x="6201" y="700"/>
                    <a:pt x="5866" y="700"/>
                  </a:cubicBezTo>
                  <a:cubicBezTo>
                    <a:pt x="5228" y="670"/>
                    <a:pt x="4559" y="913"/>
                    <a:pt x="3921" y="761"/>
                  </a:cubicBezTo>
                  <a:cubicBezTo>
                    <a:pt x="3587" y="700"/>
                    <a:pt x="3313" y="548"/>
                    <a:pt x="2979" y="427"/>
                  </a:cubicBezTo>
                  <a:cubicBezTo>
                    <a:pt x="2401" y="214"/>
                    <a:pt x="1763" y="153"/>
                    <a:pt x="1125" y="92"/>
                  </a:cubicBez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10448025" y="2038325"/>
              <a:ext cx="108700" cy="3825"/>
            </a:xfrm>
            <a:custGeom>
              <a:avLst/>
              <a:gdLst/>
              <a:ahLst/>
              <a:cxnLst/>
              <a:rect l="l" t="t" r="r" b="b"/>
              <a:pathLst>
                <a:path w="4348" h="153" fill="none" extrusionOk="0">
                  <a:moveTo>
                    <a:pt x="4347" y="122"/>
                  </a:moveTo>
                  <a:cubicBezTo>
                    <a:pt x="3618" y="152"/>
                    <a:pt x="2888" y="122"/>
                    <a:pt x="2128" y="91"/>
                  </a:cubicBezTo>
                  <a:cubicBezTo>
                    <a:pt x="1429" y="61"/>
                    <a:pt x="730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0437400" y="2088475"/>
              <a:ext cx="53975" cy="6100"/>
            </a:xfrm>
            <a:custGeom>
              <a:avLst/>
              <a:gdLst/>
              <a:ahLst/>
              <a:cxnLst/>
              <a:rect l="l" t="t" r="r" b="b"/>
              <a:pathLst>
                <a:path w="2159" h="244" fill="none" extrusionOk="0">
                  <a:moveTo>
                    <a:pt x="2158" y="213"/>
                  </a:moveTo>
                  <a:cubicBezTo>
                    <a:pt x="1459" y="31"/>
                    <a:pt x="730" y="0"/>
                    <a:pt x="31" y="91"/>
                  </a:cubicBezTo>
                  <a:cubicBezTo>
                    <a:pt x="0" y="183"/>
                    <a:pt x="61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10912325" y="1723100"/>
              <a:ext cx="473425" cy="497225"/>
            </a:xfrm>
            <a:custGeom>
              <a:avLst/>
              <a:gdLst/>
              <a:ahLst/>
              <a:cxnLst/>
              <a:rect l="l" t="t" r="r" b="b"/>
              <a:pathLst>
                <a:path w="18937" h="19889" extrusionOk="0">
                  <a:moveTo>
                    <a:pt x="13596" y="5333"/>
                  </a:moveTo>
                  <a:cubicBezTo>
                    <a:pt x="13697" y="5333"/>
                    <a:pt x="13797" y="5347"/>
                    <a:pt x="13891" y="5375"/>
                  </a:cubicBezTo>
                  <a:cubicBezTo>
                    <a:pt x="14195" y="5466"/>
                    <a:pt x="14469" y="5709"/>
                    <a:pt x="14560" y="6013"/>
                  </a:cubicBezTo>
                  <a:cubicBezTo>
                    <a:pt x="14651" y="6378"/>
                    <a:pt x="14499" y="6743"/>
                    <a:pt x="14226" y="7016"/>
                  </a:cubicBezTo>
                  <a:cubicBezTo>
                    <a:pt x="13982" y="7259"/>
                    <a:pt x="13679" y="7442"/>
                    <a:pt x="13344" y="7624"/>
                  </a:cubicBezTo>
                  <a:cubicBezTo>
                    <a:pt x="13192" y="7685"/>
                    <a:pt x="13040" y="7776"/>
                    <a:pt x="12858" y="7867"/>
                  </a:cubicBezTo>
                  <a:cubicBezTo>
                    <a:pt x="12523" y="8050"/>
                    <a:pt x="12159" y="8232"/>
                    <a:pt x="11764" y="8263"/>
                  </a:cubicBezTo>
                  <a:cubicBezTo>
                    <a:pt x="11735" y="8265"/>
                    <a:pt x="11707" y="8266"/>
                    <a:pt x="11678" y="8266"/>
                  </a:cubicBezTo>
                  <a:cubicBezTo>
                    <a:pt x="11309" y="8266"/>
                    <a:pt x="10932" y="8084"/>
                    <a:pt x="10791" y="7746"/>
                  </a:cubicBezTo>
                  <a:cubicBezTo>
                    <a:pt x="10669" y="7472"/>
                    <a:pt x="10730" y="7168"/>
                    <a:pt x="10882" y="6895"/>
                  </a:cubicBezTo>
                  <a:cubicBezTo>
                    <a:pt x="11247" y="6287"/>
                    <a:pt x="11855" y="6074"/>
                    <a:pt x="12463" y="5800"/>
                  </a:cubicBezTo>
                  <a:cubicBezTo>
                    <a:pt x="12645" y="5740"/>
                    <a:pt x="12797" y="5618"/>
                    <a:pt x="12949" y="5527"/>
                  </a:cubicBezTo>
                  <a:cubicBezTo>
                    <a:pt x="13138" y="5401"/>
                    <a:pt x="13370" y="5333"/>
                    <a:pt x="13596" y="5333"/>
                  </a:cubicBezTo>
                  <a:close/>
                  <a:moveTo>
                    <a:pt x="15624" y="8962"/>
                  </a:moveTo>
                  <a:cubicBezTo>
                    <a:pt x="15928" y="8962"/>
                    <a:pt x="16232" y="9083"/>
                    <a:pt x="16353" y="9357"/>
                  </a:cubicBezTo>
                  <a:cubicBezTo>
                    <a:pt x="16445" y="9630"/>
                    <a:pt x="16293" y="9904"/>
                    <a:pt x="16080" y="10117"/>
                  </a:cubicBezTo>
                  <a:cubicBezTo>
                    <a:pt x="15502" y="10664"/>
                    <a:pt x="14621" y="10755"/>
                    <a:pt x="13800" y="10816"/>
                  </a:cubicBezTo>
                  <a:lnTo>
                    <a:pt x="13709" y="10755"/>
                  </a:lnTo>
                  <a:cubicBezTo>
                    <a:pt x="13648" y="10725"/>
                    <a:pt x="13618" y="10725"/>
                    <a:pt x="13557" y="10694"/>
                  </a:cubicBezTo>
                  <a:cubicBezTo>
                    <a:pt x="13405" y="10573"/>
                    <a:pt x="13375" y="10329"/>
                    <a:pt x="13466" y="10117"/>
                  </a:cubicBezTo>
                  <a:cubicBezTo>
                    <a:pt x="13648" y="9630"/>
                    <a:pt x="14226" y="9357"/>
                    <a:pt x="14712" y="9174"/>
                  </a:cubicBezTo>
                  <a:cubicBezTo>
                    <a:pt x="15016" y="9083"/>
                    <a:pt x="15320" y="8962"/>
                    <a:pt x="15624" y="8962"/>
                  </a:cubicBezTo>
                  <a:close/>
                  <a:moveTo>
                    <a:pt x="2675" y="8050"/>
                  </a:moveTo>
                  <a:cubicBezTo>
                    <a:pt x="2888" y="8050"/>
                    <a:pt x="3070" y="8202"/>
                    <a:pt x="3162" y="8354"/>
                  </a:cubicBezTo>
                  <a:cubicBezTo>
                    <a:pt x="3253" y="8536"/>
                    <a:pt x="3283" y="8749"/>
                    <a:pt x="3283" y="8962"/>
                  </a:cubicBezTo>
                  <a:cubicBezTo>
                    <a:pt x="3283" y="9630"/>
                    <a:pt x="3040" y="10299"/>
                    <a:pt x="2675" y="10846"/>
                  </a:cubicBezTo>
                  <a:cubicBezTo>
                    <a:pt x="2523" y="11029"/>
                    <a:pt x="2371" y="11211"/>
                    <a:pt x="2189" y="11241"/>
                  </a:cubicBezTo>
                  <a:cubicBezTo>
                    <a:pt x="2153" y="11246"/>
                    <a:pt x="2119" y="11249"/>
                    <a:pt x="2085" y="11249"/>
                  </a:cubicBezTo>
                  <a:cubicBezTo>
                    <a:pt x="1916" y="11249"/>
                    <a:pt x="1768" y="11186"/>
                    <a:pt x="1642" y="11059"/>
                  </a:cubicBezTo>
                  <a:cubicBezTo>
                    <a:pt x="1490" y="10937"/>
                    <a:pt x="1429" y="10755"/>
                    <a:pt x="1368" y="10542"/>
                  </a:cubicBezTo>
                  <a:cubicBezTo>
                    <a:pt x="1247" y="9873"/>
                    <a:pt x="1794" y="8080"/>
                    <a:pt x="2675" y="8050"/>
                  </a:cubicBezTo>
                  <a:close/>
                  <a:moveTo>
                    <a:pt x="7302" y="13459"/>
                  </a:moveTo>
                  <a:cubicBezTo>
                    <a:pt x="7320" y="13459"/>
                    <a:pt x="7338" y="13459"/>
                    <a:pt x="7356" y="13460"/>
                  </a:cubicBezTo>
                  <a:cubicBezTo>
                    <a:pt x="7417" y="13460"/>
                    <a:pt x="7508" y="13491"/>
                    <a:pt x="7569" y="13521"/>
                  </a:cubicBezTo>
                  <a:cubicBezTo>
                    <a:pt x="7751" y="13643"/>
                    <a:pt x="7660" y="13916"/>
                    <a:pt x="7539" y="14098"/>
                  </a:cubicBezTo>
                  <a:cubicBezTo>
                    <a:pt x="7265" y="14494"/>
                    <a:pt x="6900" y="14798"/>
                    <a:pt x="6475" y="14980"/>
                  </a:cubicBezTo>
                  <a:lnTo>
                    <a:pt x="6353" y="14980"/>
                  </a:lnTo>
                  <a:cubicBezTo>
                    <a:pt x="6232" y="15041"/>
                    <a:pt x="6080" y="15071"/>
                    <a:pt x="5928" y="15071"/>
                  </a:cubicBezTo>
                  <a:cubicBezTo>
                    <a:pt x="5867" y="15071"/>
                    <a:pt x="5776" y="15041"/>
                    <a:pt x="5745" y="14980"/>
                  </a:cubicBezTo>
                  <a:cubicBezTo>
                    <a:pt x="5715" y="14950"/>
                    <a:pt x="5715" y="14889"/>
                    <a:pt x="5715" y="14828"/>
                  </a:cubicBezTo>
                  <a:cubicBezTo>
                    <a:pt x="5804" y="14085"/>
                    <a:pt x="6531" y="13459"/>
                    <a:pt x="7302" y="13459"/>
                  </a:cubicBezTo>
                  <a:close/>
                  <a:moveTo>
                    <a:pt x="8153" y="1"/>
                  </a:moveTo>
                  <a:cubicBezTo>
                    <a:pt x="4280" y="1"/>
                    <a:pt x="5229" y="6044"/>
                    <a:pt x="5229" y="6044"/>
                  </a:cubicBezTo>
                  <a:cubicBezTo>
                    <a:pt x="5229" y="6044"/>
                    <a:pt x="5192" y="6042"/>
                    <a:pt x="5125" y="6042"/>
                  </a:cubicBezTo>
                  <a:cubicBezTo>
                    <a:pt x="4393" y="6042"/>
                    <a:pt x="28" y="6195"/>
                    <a:pt x="0" y="9843"/>
                  </a:cubicBezTo>
                  <a:cubicBezTo>
                    <a:pt x="0" y="13825"/>
                    <a:pt x="5350" y="19175"/>
                    <a:pt x="11125" y="19296"/>
                  </a:cubicBezTo>
                  <a:cubicBezTo>
                    <a:pt x="13405" y="19357"/>
                    <a:pt x="15533" y="19752"/>
                    <a:pt x="16718" y="19874"/>
                  </a:cubicBezTo>
                  <a:cubicBezTo>
                    <a:pt x="16796" y="19884"/>
                    <a:pt x="16874" y="19889"/>
                    <a:pt x="16951" y="19889"/>
                  </a:cubicBezTo>
                  <a:cubicBezTo>
                    <a:pt x="18035" y="19889"/>
                    <a:pt x="18927" y="18914"/>
                    <a:pt x="18785" y="17807"/>
                  </a:cubicBezTo>
                  <a:cubicBezTo>
                    <a:pt x="18603" y="16226"/>
                    <a:pt x="18937" y="14159"/>
                    <a:pt x="18663" y="11728"/>
                  </a:cubicBezTo>
                  <a:cubicBezTo>
                    <a:pt x="18177" y="7259"/>
                    <a:pt x="14955" y="1758"/>
                    <a:pt x="9514" y="208"/>
                  </a:cubicBezTo>
                  <a:cubicBezTo>
                    <a:pt x="9005" y="65"/>
                    <a:pt x="8553" y="1"/>
                    <a:pt x="8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1058975" y="1889375"/>
              <a:ext cx="294100" cy="297150"/>
            </a:xfrm>
            <a:custGeom>
              <a:avLst/>
              <a:gdLst/>
              <a:ahLst/>
              <a:cxnLst/>
              <a:rect l="l" t="t" r="r" b="b"/>
              <a:pathLst>
                <a:path w="11764" h="11886" fill="none" extrusionOk="0">
                  <a:moveTo>
                    <a:pt x="11764" y="11824"/>
                  </a:moveTo>
                  <a:cubicBezTo>
                    <a:pt x="11247" y="11885"/>
                    <a:pt x="10731" y="11642"/>
                    <a:pt x="10366" y="11277"/>
                  </a:cubicBezTo>
                  <a:cubicBezTo>
                    <a:pt x="10001" y="10913"/>
                    <a:pt x="9758" y="10426"/>
                    <a:pt x="9484" y="10001"/>
                  </a:cubicBezTo>
                  <a:cubicBezTo>
                    <a:pt x="8512" y="8451"/>
                    <a:pt x="7235" y="7083"/>
                    <a:pt x="5746" y="6019"/>
                  </a:cubicBezTo>
                  <a:cubicBezTo>
                    <a:pt x="5138" y="5563"/>
                    <a:pt x="4469" y="5168"/>
                    <a:pt x="3922" y="4681"/>
                  </a:cubicBezTo>
                  <a:cubicBezTo>
                    <a:pt x="3496" y="4286"/>
                    <a:pt x="3132" y="3861"/>
                    <a:pt x="2797" y="3435"/>
                  </a:cubicBezTo>
                  <a:cubicBezTo>
                    <a:pt x="2645" y="3253"/>
                    <a:pt x="2493" y="3070"/>
                    <a:pt x="2372" y="2919"/>
                  </a:cubicBezTo>
                  <a:cubicBezTo>
                    <a:pt x="1551" y="1946"/>
                    <a:pt x="761" y="973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11131925" y="1925100"/>
              <a:ext cx="194575" cy="53975"/>
            </a:xfrm>
            <a:custGeom>
              <a:avLst/>
              <a:gdLst/>
              <a:ahLst/>
              <a:cxnLst/>
              <a:rect l="l" t="t" r="r" b="b"/>
              <a:pathLst>
                <a:path w="7783" h="2159" fill="none" extrusionOk="0">
                  <a:moveTo>
                    <a:pt x="1" y="2158"/>
                  </a:moveTo>
                  <a:cubicBezTo>
                    <a:pt x="214" y="1702"/>
                    <a:pt x="730" y="1398"/>
                    <a:pt x="1247" y="1398"/>
                  </a:cubicBezTo>
                  <a:cubicBezTo>
                    <a:pt x="1551" y="1398"/>
                    <a:pt x="1855" y="1520"/>
                    <a:pt x="2159" y="1581"/>
                  </a:cubicBezTo>
                  <a:cubicBezTo>
                    <a:pt x="2706" y="1702"/>
                    <a:pt x="3284" y="1733"/>
                    <a:pt x="3831" y="1611"/>
                  </a:cubicBezTo>
                  <a:cubicBezTo>
                    <a:pt x="4074" y="1581"/>
                    <a:pt x="4287" y="1520"/>
                    <a:pt x="4469" y="1398"/>
                  </a:cubicBezTo>
                  <a:cubicBezTo>
                    <a:pt x="4621" y="1307"/>
                    <a:pt x="4773" y="1125"/>
                    <a:pt x="4925" y="1003"/>
                  </a:cubicBezTo>
                  <a:cubicBezTo>
                    <a:pt x="5229" y="760"/>
                    <a:pt x="5624" y="638"/>
                    <a:pt x="5989" y="517"/>
                  </a:cubicBezTo>
                  <a:cubicBezTo>
                    <a:pt x="6597" y="334"/>
                    <a:pt x="7174" y="183"/>
                    <a:pt x="7782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1095450" y="1797425"/>
              <a:ext cx="151250" cy="139100"/>
            </a:xfrm>
            <a:custGeom>
              <a:avLst/>
              <a:gdLst/>
              <a:ahLst/>
              <a:cxnLst/>
              <a:rect l="l" t="t" r="r" b="b"/>
              <a:pathLst>
                <a:path w="6050" h="5564" fill="none" extrusionOk="0">
                  <a:moveTo>
                    <a:pt x="1" y="5563"/>
                  </a:moveTo>
                  <a:cubicBezTo>
                    <a:pt x="335" y="5350"/>
                    <a:pt x="396" y="4894"/>
                    <a:pt x="578" y="4560"/>
                  </a:cubicBezTo>
                  <a:cubicBezTo>
                    <a:pt x="852" y="4074"/>
                    <a:pt x="1369" y="3770"/>
                    <a:pt x="1916" y="3587"/>
                  </a:cubicBezTo>
                  <a:cubicBezTo>
                    <a:pt x="2432" y="3375"/>
                    <a:pt x="3010" y="3253"/>
                    <a:pt x="3466" y="2949"/>
                  </a:cubicBezTo>
                  <a:cubicBezTo>
                    <a:pt x="4591" y="2250"/>
                    <a:pt x="4986" y="791"/>
                    <a:pt x="605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11231475" y="2001850"/>
              <a:ext cx="126925" cy="53975"/>
            </a:xfrm>
            <a:custGeom>
              <a:avLst/>
              <a:gdLst/>
              <a:ahLst/>
              <a:cxnLst/>
              <a:rect l="l" t="t" r="r" b="b"/>
              <a:pathLst>
                <a:path w="5077" h="2159" fill="none" extrusionOk="0">
                  <a:moveTo>
                    <a:pt x="1" y="2158"/>
                  </a:moveTo>
                  <a:cubicBezTo>
                    <a:pt x="183" y="1763"/>
                    <a:pt x="639" y="1550"/>
                    <a:pt x="1064" y="1489"/>
                  </a:cubicBezTo>
                  <a:cubicBezTo>
                    <a:pt x="1490" y="1429"/>
                    <a:pt x="1946" y="1459"/>
                    <a:pt x="2372" y="1429"/>
                  </a:cubicBezTo>
                  <a:cubicBezTo>
                    <a:pt x="2675" y="1398"/>
                    <a:pt x="2979" y="1307"/>
                    <a:pt x="3283" y="1186"/>
                  </a:cubicBezTo>
                  <a:cubicBezTo>
                    <a:pt x="3922" y="882"/>
                    <a:pt x="4408" y="274"/>
                    <a:pt x="5077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1282400" y="2102150"/>
              <a:ext cx="73725" cy="15975"/>
            </a:xfrm>
            <a:custGeom>
              <a:avLst/>
              <a:gdLst/>
              <a:ahLst/>
              <a:cxnLst/>
              <a:rect l="l" t="t" r="r" b="b"/>
              <a:pathLst>
                <a:path w="2949" h="639" fill="none" extrusionOk="0">
                  <a:moveTo>
                    <a:pt x="0" y="639"/>
                  </a:moveTo>
                  <a:cubicBezTo>
                    <a:pt x="304" y="365"/>
                    <a:pt x="669" y="61"/>
                    <a:pt x="1094" y="61"/>
                  </a:cubicBezTo>
                  <a:cubicBezTo>
                    <a:pt x="1429" y="6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0"/>
            <p:cNvSpPr/>
            <p:nvPr/>
          </p:nvSpPr>
          <p:spPr>
            <a:xfrm>
              <a:off x="10973125" y="1934200"/>
              <a:ext cx="117800" cy="112500"/>
            </a:xfrm>
            <a:custGeom>
              <a:avLst/>
              <a:gdLst/>
              <a:ahLst/>
              <a:cxnLst/>
              <a:rect l="l" t="t" r="r" b="b"/>
              <a:pathLst>
                <a:path w="4712" h="4500" fill="none" extrusionOk="0">
                  <a:moveTo>
                    <a:pt x="0" y="4499"/>
                  </a:moveTo>
                  <a:cubicBezTo>
                    <a:pt x="61" y="4104"/>
                    <a:pt x="122" y="3709"/>
                    <a:pt x="304" y="3314"/>
                  </a:cubicBezTo>
                  <a:cubicBezTo>
                    <a:pt x="486" y="2949"/>
                    <a:pt x="760" y="2615"/>
                    <a:pt x="1155" y="2463"/>
                  </a:cubicBezTo>
                  <a:cubicBezTo>
                    <a:pt x="1581" y="2250"/>
                    <a:pt x="2128" y="2372"/>
                    <a:pt x="2584" y="2220"/>
                  </a:cubicBezTo>
                  <a:cubicBezTo>
                    <a:pt x="3283" y="2037"/>
                    <a:pt x="3769" y="1399"/>
                    <a:pt x="4164" y="791"/>
                  </a:cubicBezTo>
                  <a:cubicBezTo>
                    <a:pt x="4347" y="518"/>
                    <a:pt x="4529" y="274"/>
                    <a:pt x="471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109125" y="1985875"/>
              <a:ext cx="32700" cy="177850"/>
            </a:xfrm>
            <a:custGeom>
              <a:avLst/>
              <a:gdLst/>
              <a:ahLst/>
              <a:cxnLst/>
              <a:rect l="l" t="t" r="r" b="b"/>
              <a:pathLst>
                <a:path w="1308" h="7114" fill="none" extrusionOk="0">
                  <a:moveTo>
                    <a:pt x="1095" y="1"/>
                  </a:moveTo>
                  <a:cubicBezTo>
                    <a:pt x="1308" y="305"/>
                    <a:pt x="1217" y="700"/>
                    <a:pt x="1156" y="1034"/>
                  </a:cubicBezTo>
                  <a:cubicBezTo>
                    <a:pt x="1095" y="1733"/>
                    <a:pt x="1308" y="2432"/>
                    <a:pt x="1095" y="3101"/>
                  </a:cubicBezTo>
                  <a:cubicBezTo>
                    <a:pt x="1004" y="3435"/>
                    <a:pt x="822" y="3709"/>
                    <a:pt x="670" y="4043"/>
                  </a:cubicBezTo>
                  <a:cubicBezTo>
                    <a:pt x="396" y="4621"/>
                    <a:pt x="305" y="5290"/>
                    <a:pt x="183" y="5958"/>
                  </a:cubicBezTo>
                  <a:cubicBezTo>
                    <a:pt x="123" y="6353"/>
                    <a:pt x="62" y="6749"/>
                    <a:pt x="1" y="711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233000" y="2072500"/>
              <a:ext cx="10650" cy="112500"/>
            </a:xfrm>
            <a:custGeom>
              <a:avLst/>
              <a:gdLst/>
              <a:ahLst/>
              <a:cxnLst/>
              <a:rect l="l" t="t" r="r" b="b"/>
              <a:pathLst>
                <a:path w="426" h="4500" fill="none" extrusionOk="0">
                  <a:moveTo>
                    <a:pt x="426" y="1"/>
                  </a:moveTo>
                  <a:cubicBezTo>
                    <a:pt x="426" y="761"/>
                    <a:pt x="335" y="1521"/>
                    <a:pt x="244" y="2281"/>
                  </a:cubicBezTo>
                  <a:cubicBezTo>
                    <a:pt x="152" y="3040"/>
                    <a:pt x="61" y="3770"/>
                    <a:pt x="0" y="4499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1285425" y="2143950"/>
              <a:ext cx="8400" cy="56250"/>
            </a:xfrm>
            <a:custGeom>
              <a:avLst/>
              <a:gdLst/>
              <a:ahLst/>
              <a:cxnLst/>
              <a:rect l="l" t="t" r="r" b="b"/>
              <a:pathLst>
                <a:path w="336" h="2250" fill="none" extrusionOk="0">
                  <a:moveTo>
                    <a:pt x="335" y="0"/>
                  </a:moveTo>
                  <a:cubicBezTo>
                    <a:pt x="92" y="730"/>
                    <a:pt x="1" y="1489"/>
                    <a:pt x="62" y="2249"/>
                  </a:cubicBezTo>
                  <a:cubicBezTo>
                    <a:pt x="122" y="2249"/>
                    <a:pt x="214" y="2189"/>
                    <a:pt x="214" y="212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0873575" y="1051225"/>
              <a:ext cx="54725" cy="265600"/>
            </a:xfrm>
            <a:custGeom>
              <a:avLst/>
              <a:gdLst/>
              <a:ahLst/>
              <a:cxnLst/>
              <a:rect l="l" t="t" r="r" b="b"/>
              <a:pathLst>
                <a:path w="2189" h="10624" extrusionOk="0">
                  <a:moveTo>
                    <a:pt x="417" y="10040"/>
                  </a:moveTo>
                  <a:lnTo>
                    <a:pt x="417" y="10040"/>
                  </a:lnTo>
                  <a:cubicBezTo>
                    <a:pt x="419" y="10040"/>
                    <a:pt x="426" y="10052"/>
                    <a:pt x="431" y="10065"/>
                  </a:cubicBezTo>
                  <a:lnTo>
                    <a:pt x="431" y="10065"/>
                  </a:lnTo>
                  <a:cubicBezTo>
                    <a:pt x="429" y="10064"/>
                    <a:pt x="427" y="10062"/>
                    <a:pt x="426" y="10061"/>
                  </a:cubicBezTo>
                  <a:cubicBezTo>
                    <a:pt x="418" y="10046"/>
                    <a:pt x="416" y="10040"/>
                    <a:pt x="417" y="10040"/>
                  </a:cubicBezTo>
                  <a:close/>
                  <a:moveTo>
                    <a:pt x="431" y="10066"/>
                  </a:moveTo>
                  <a:lnTo>
                    <a:pt x="431" y="10066"/>
                  </a:lnTo>
                  <a:cubicBezTo>
                    <a:pt x="436" y="10079"/>
                    <a:pt x="437" y="10092"/>
                    <a:pt x="426" y="10092"/>
                  </a:cubicBezTo>
                  <a:cubicBezTo>
                    <a:pt x="426" y="10083"/>
                    <a:pt x="428" y="10075"/>
                    <a:pt x="431" y="10066"/>
                  </a:cubicBezTo>
                  <a:close/>
                  <a:moveTo>
                    <a:pt x="888" y="9818"/>
                  </a:moveTo>
                  <a:lnTo>
                    <a:pt x="888" y="9818"/>
                  </a:lnTo>
                  <a:cubicBezTo>
                    <a:pt x="888" y="9828"/>
                    <a:pt x="888" y="9837"/>
                    <a:pt x="887" y="9847"/>
                  </a:cubicBezTo>
                  <a:lnTo>
                    <a:pt x="887" y="9847"/>
                  </a:lnTo>
                  <a:cubicBezTo>
                    <a:pt x="843" y="9868"/>
                    <a:pt x="800" y="9889"/>
                    <a:pt x="760" y="9909"/>
                  </a:cubicBezTo>
                  <a:cubicBezTo>
                    <a:pt x="730" y="9909"/>
                    <a:pt x="699" y="9940"/>
                    <a:pt x="669" y="10000"/>
                  </a:cubicBezTo>
                  <a:cubicBezTo>
                    <a:pt x="645" y="10074"/>
                    <a:pt x="659" y="10147"/>
                    <a:pt x="713" y="10204"/>
                  </a:cubicBezTo>
                  <a:lnTo>
                    <a:pt x="713" y="10204"/>
                  </a:lnTo>
                  <a:cubicBezTo>
                    <a:pt x="606" y="10171"/>
                    <a:pt x="512" y="10125"/>
                    <a:pt x="432" y="10065"/>
                  </a:cubicBezTo>
                  <a:lnTo>
                    <a:pt x="432" y="10065"/>
                  </a:lnTo>
                  <a:cubicBezTo>
                    <a:pt x="440" y="10042"/>
                    <a:pt x="456" y="10014"/>
                    <a:pt x="456" y="9970"/>
                  </a:cubicBezTo>
                  <a:cubicBezTo>
                    <a:pt x="474" y="9934"/>
                    <a:pt x="481" y="9877"/>
                    <a:pt x="478" y="9818"/>
                  </a:cubicBezTo>
                  <a:close/>
                  <a:moveTo>
                    <a:pt x="1459" y="10061"/>
                  </a:moveTo>
                  <a:cubicBezTo>
                    <a:pt x="1529" y="10061"/>
                    <a:pt x="1599" y="10074"/>
                    <a:pt x="1661" y="10097"/>
                  </a:cubicBezTo>
                  <a:lnTo>
                    <a:pt x="1661" y="10097"/>
                  </a:lnTo>
                  <a:cubicBezTo>
                    <a:pt x="1529" y="10169"/>
                    <a:pt x="1386" y="10220"/>
                    <a:pt x="1240" y="10244"/>
                  </a:cubicBezTo>
                  <a:lnTo>
                    <a:pt x="1240" y="10244"/>
                  </a:lnTo>
                  <a:cubicBezTo>
                    <a:pt x="1244" y="10226"/>
                    <a:pt x="1246" y="10205"/>
                    <a:pt x="1246" y="10183"/>
                  </a:cubicBezTo>
                  <a:cubicBezTo>
                    <a:pt x="1246" y="10160"/>
                    <a:pt x="1246" y="10137"/>
                    <a:pt x="1246" y="10114"/>
                  </a:cubicBezTo>
                  <a:lnTo>
                    <a:pt x="1246" y="10114"/>
                  </a:lnTo>
                  <a:cubicBezTo>
                    <a:pt x="1315" y="10091"/>
                    <a:pt x="1385" y="10074"/>
                    <a:pt x="1459" y="10061"/>
                  </a:cubicBezTo>
                  <a:close/>
                  <a:moveTo>
                    <a:pt x="1064" y="0"/>
                  </a:moveTo>
                  <a:cubicBezTo>
                    <a:pt x="973" y="0"/>
                    <a:pt x="882" y="91"/>
                    <a:pt x="882" y="183"/>
                  </a:cubicBezTo>
                  <a:cubicBezTo>
                    <a:pt x="912" y="1854"/>
                    <a:pt x="912" y="3526"/>
                    <a:pt x="912" y="5198"/>
                  </a:cubicBezTo>
                  <a:cubicBezTo>
                    <a:pt x="912" y="6620"/>
                    <a:pt x="912" y="8020"/>
                    <a:pt x="893" y="9436"/>
                  </a:cubicBezTo>
                  <a:lnTo>
                    <a:pt x="893" y="9436"/>
                  </a:lnTo>
                  <a:lnTo>
                    <a:pt x="213" y="9453"/>
                  </a:lnTo>
                  <a:cubicBezTo>
                    <a:pt x="152" y="9453"/>
                    <a:pt x="122" y="9453"/>
                    <a:pt x="91" y="9484"/>
                  </a:cubicBezTo>
                  <a:cubicBezTo>
                    <a:pt x="0" y="9544"/>
                    <a:pt x="0" y="9666"/>
                    <a:pt x="61" y="9757"/>
                  </a:cubicBezTo>
                  <a:lnTo>
                    <a:pt x="61" y="9788"/>
                  </a:lnTo>
                  <a:cubicBezTo>
                    <a:pt x="122" y="9818"/>
                    <a:pt x="122" y="9818"/>
                    <a:pt x="91" y="9879"/>
                  </a:cubicBezTo>
                  <a:cubicBezTo>
                    <a:pt x="91" y="9909"/>
                    <a:pt x="61" y="9940"/>
                    <a:pt x="61" y="10031"/>
                  </a:cubicBezTo>
                  <a:cubicBezTo>
                    <a:pt x="61" y="10092"/>
                    <a:pt x="61" y="10152"/>
                    <a:pt x="91" y="10213"/>
                  </a:cubicBezTo>
                  <a:cubicBezTo>
                    <a:pt x="91" y="10244"/>
                    <a:pt x="122" y="10274"/>
                    <a:pt x="122" y="10274"/>
                  </a:cubicBezTo>
                  <a:lnTo>
                    <a:pt x="183" y="10335"/>
                  </a:lnTo>
                  <a:cubicBezTo>
                    <a:pt x="365" y="10517"/>
                    <a:pt x="608" y="10578"/>
                    <a:pt x="821" y="10608"/>
                  </a:cubicBezTo>
                  <a:cubicBezTo>
                    <a:pt x="898" y="10619"/>
                    <a:pt x="975" y="10624"/>
                    <a:pt x="1052" y="10624"/>
                  </a:cubicBezTo>
                  <a:cubicBezTo>
                    <a:pt x="1428" y="10624"/>
                    <a:pt x="1794" y="10501"/>
                    <a:pt x="2098" y="10274"/>
                  </a:cubicBezTo>
                  <a:cubicBezTo>
                    <a:pt x="2158" y="10213"/>
                    <a:pt x="2189" y="10122"/>
                    <a:pt x="2158" y="10031"/>
                  </a:cubicBezTo>
                  <a:cubicBezTo>
                    <a:pt x="2067" y="9909"/>
                    <a:pt x="1946" y="9818"/>
                    <a:pt x="1824" y="9757"/>
                  </a:cubicBezTo>
                  <a:cubicBezTo>
                    <a:pt x="1745" y="9718"/>
                    <a:pt x="1654" y="9704"/>
                    <a:pt x="1567" y="9699"/>
                  </a:cubicBezTo>
                  <a:lnTo>
                    <a:pt x="1567" y="9699"/>
                  </a:lnTo>
                  <a:cubicBezTo>
                    <a:pt x="1576" y="9679"/>
                    <a:pt x="1581" y="9657"/>
                    <a:pt x="1581" y="9636"/>
                  </a:cubicBezTo>
                  <a:cubicBezTo>
                    <a:pt x="1581" y="9514"/>
                    <a:pt x="1490" y="9423"/>
                    <a:pt x="1398" y="9423"/>
                  </a:cubicBezTo>
                  <a:lnTo>
                    <a:pt x="1246" y="9427"/>
                  </a:lnTo>
                  <a:lnTo>
                    <a:pt x="1246" y="9427"/>
                  </a:lnTo>
                  <a:cubicBezTo>
                    <a:pt x="1246" y="8014"/>
                    <a:pt x="1242" y="6617"/>
                    <a:pt x="1216" y="5198"/>
                  </a:cubicBezTo>
                  <a:cubicBezTo>
                    <a:pt x="1246" y="3526"/>
                    <a:pt x="1246" y="1854"/>
                    <a:pt x="1246" y="183"/>
                  </a:cubicBezTo>
                  <a:cubicBezTo>
                    <a:pt x="1246" y="91"/>
                    <a:pt x="1155" y="0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9" name="Google Shape;1819;p20"/>
          <p:cNvSpPr txBox="1">
            <a:spLocks noGrp="1"/>
          </p:cNvSpPr>
          <p:nvPr>
            <p:ph type="title" idx="2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820" name="Google Shape;1820;p20"/>
          <p:cNvGrpSpPr/>
          <p:nvPr/>
        </p:nvGrpSpPr>
        <p:grpSpPr>
          <a:xfrm rot="-9295606" flipH="1">
            <a:off x="11324281" y="-248829"/>
            <a:ext cx="1464545" cy="3192759"/>
            <a:chOff x="3345650" y="2840950"/>
            <a:chExt cx="370900" cy="808575"/>
          </a:xfrm>
        </p:grpSpPr>
        <p:sp>
          <p:nvSpPr>
            <p:cNvPr id="1821" name="Google Shape;1821;p20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0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0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0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9" name="Google Shape;1869;p20"/>
          <p:cNvGrpSpPr/>
          <p:nvPr/>
        </p:nvGrpSpPr>
        <p:grpSpPr>
          <a:xfrm rot="-7362562">
            <a:off x="11186017" y="-2543825"/>
            <a:ext cx="2463419" cy="5376728"/>
            <a:chOff x="7386050" y="661025"/>
            <a:chExt cx="1576975" cy="3441950"/>
          </a:xfrm>
        </p:grpSpPr>
        <p:sp>
          <p:nvSpPr>
            <p:cNvPr id="1870" name="Google Shape;1870;p20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0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81" name="Google Shape;1881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689050" y="-960333"/>
            <a:ext cx="3926484" cy="351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151850" y="-613100"/>
            <a:ext cx="3926484" cy="35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963696" y="-428670"/>
            <a:ext cx="4081768" cy="2099737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2381718" y="-1208122"/>
            <a:ext cx="4254201" cy="3672387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10851200" y="-556717"/>
            <a:ext cx="1747971" cy="381063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10686097" y="-3296332"/>
            <a:ext cx="2940169" cy="6417296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10700865" y="2975845"/>
            <a:ext cx="2000027" cy="4360128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9699564" y="4334764"/>
            <a:ext cx="3273096" cy="3353389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10489343" y="4495152"/>
            <a:ext cx="1693503" cy="2456019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1258577" y="2655675"/>
            <a:ext cx="3014437" cy="4441255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691793" y="5500638"/>
            <a:ext cx="4910657" cy="252613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56021" y="3392085"/>
            <a:ext cx="1840733" cy="4341332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693933" y="3109367"/>
            <a:ext cx="680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5204700" y="1783767"/>
            <a:ext cx="177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34632" y="-21308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84035" y="-15847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3835" y="3425858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398848" y="2906159"/>
            <a:ext cx="5136000" cy="459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03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"/>
          <p:cNvSpPr txBox="1">
            <a:spLocks noGrp="1"/>
          </p:cNvSpPr>
          <p:nvPr>
            <p:ph type="title"/>
          </p:nvPr>
        </p:nvSpPr>
        <p:spPr>
          <a:xfrm>
            <a:off x="968567" y="1610433"/>
            <a:ext cx="4524000" cy="20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85" name="Google Shape;1885;p21"/>
          <p:cNvSpPr txBox="1">
            <a:spLocks noGrp="1"/>
          </p:cNvSpPr>
          <p:nvPr>
            <p:ph type="subTitle" idx="1"/>
          </p:nvPr>
        </p:nvSpPr>
        <p:spPr>
          <a:xfrm>
            <a:off x="968567" y="3668397"/>
            <a:ext cx="4524000" cy="15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86" name="Google Shape;1886;p21"/>
          <p:cNvSpPr/>
          <p:nvPr/>
        </p:nvSpPr>
        <p:spPr>
          <a:xfrm rot="-8614070" flipH="1">
            <a:off x="-1712520" y="4737819"/>
            <a:ext cx="3387856" cy="2947684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7" name="Google Shape;1887;p21"/>
          <p:cNvGrpSpPr/>
          <p:nvPr/>
        </p:nvGrpSpPr>
        <p:grpSpPr>
          <a:xfrm rot="7084717" flipH="1">
            <a:off x="4807605" y="-654361"/>
            <a:ext cx="1322977" cy="2452020"/>
            <a:chOff x="3321775" y="2146200"/>
            <a:chExt cx="1129175" cy="2092825"/>
          </a:xfrm>
        </p:grpSpPr>
        <p:sp>
          <p:nvSpPr>
            <p:cNvPr id="1888" name="Google Shape;1888;p21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8" name="Google Shape;1918;p21"/>
          <p:cNvGrpSpPr/>
          <p:nvPr/>
        </p:nvGrpSpPr>
        <p:grpSpPr>
          <a:xfrm>
            <a:off x="4973914" y="4951289"/>
            <a:ext cx="2901493" cy="1964340"/>
            <a:chOff x="4159060" y="3694416"/>
            <a:chExt cx="2176120" cy="1473255"/>
          </a:xfrm>
        </p:grpSpPr>
        <p:grpSp>
          <p:nvGrpSpPr>
            <p:cNvPr id="1919" name="Google Shape;1919;p21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1920" name="Google Shape;1920;p21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4" name="Google Shape;1924;p21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1925" name="Google Shape;1925;p21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1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1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1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8" name="Google Shape;1938;p21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9" name="Google Shape;1939;p21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0" name="Google Shape;1940;p21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1" name="Google Shape;1941;p21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2" name="Google Shape;1942;p21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3" name="Google Shape;1943;p21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4" name="Google Shape;1944;p21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5" name="Google Shape;1945;p21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6" name="Google Shape;1946;p21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1947" name="Google Shape;1947;p21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8" name="Google Shape;1948;p21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2" name="Google Shape;1952;p21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957" name="Google Shape;1957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325533" y="4408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713101" y="4951301"/>
            <a:ext cx="3944233" cy="352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36668" y="-2062966"/>
            <a:ext cx="3944233" cy="3528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831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/>
          <p:nvPr/>
        </p:nvSpPr>
        <p:spPr>
          <a:xfrm rot="-3482857" flipH="1">
            <a:off x="10275571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62" name="Google Shape;1962;p22"/>
          <p:cNvGrpSpPr/>
          <p:nvPr/>
        </p:nvGrpSpPr>
        <p:grpSpPr>
          <a:xfrm rot="-8236893" flipH="1">
            <a:off x="10882496" y="-510600"/>
            <a:ext cx="1547441" cy="2458013"/>
            <a:chOff x="4836950" y="647600"/>
            <a:chExt cx="1160575" cy="1843500"/>
          </a:xfrm>
        </p:grpSpPr>
        <p:sp>
          <p:nvSpPr>
            <p:cNvPr id="1963" name="Google Shape;1963;p22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7" name="Google Shape;1987;p22"/>
          <p:cNvSpPr/>
          <p:nvPr/>
        </p:nvSpPr>
        <p:spPr>
          <a:xfrm rot="-818203">
            <a:off x="-3337831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8" name="Google Shape;1988;p22"/>
          <p:cNvGrpSpPr/>
          <p:nvPr/>
        </p:nvGrpSpPr>
        <p:grpSpPr>
          <a:xfrm rot="1702189" flipH="1">
            <a:off x="-2612805" y="-1257270"/>
            <a:ext cx="4156389" cy="3219171"/>
            <a:chOff x="9298389" y="-164681"/>
            <a:chExt cx="3403527" cy="2636070"/>
          </a:xfrm>
        </p:grpSpPr>
        <p:sp>
          <p:nvSpPr>
            <p:cNvPr id="1989" name="Google Shape;1989;p2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1" name="Google Shape;1991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2" name="Google Shape;1992;p22"/>
          <p:cNvSpPr txBox="1">
            <a:spLocks noGrp="1"/>
          </p:cNvSpPr>
          <p:nvPr>
            <p:ph type="body" idx="1"/>
          </p:nvPr>
        </p:nvSpPr>
        <p:spPr>
          <a:xfrm>
            <a:off x="960000" y="2160600"/>
            <a:ext cx="5068000" cy="3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93" name="Google Shape;1993;p22"/>
          <p:cNvSpPr txBox="1">
            <a:spLocks noGrp="1"/>
          </p:cNvSpPr>
          <p:nvPr>
            <p:ph type="body" idx="2"/>
          </p:nvPr>
        </p:nvSpPr>
        <p:spPr>
          <a:xfrm>
            <a:off x="6164167" y="2160767"/>
            <a:ext cx="50680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994" name="Google Shape;1994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0025901" y="-13759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340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3"/>
          <p:cNvSpPr txBox="1">
            <a:spLocks noGrp="1"/>
          </p:cNvSpPr>
          <p:nvPr>
            <p:ph type="title"/>
          </p:nvPr>
        </p:nvSpPr>
        <p:spPr>
          <a:xfrm>
            <a:off x="960000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8" name="Google Shape;1998;p23"/>
          <p:cNvSpPr txBox="1">
            <a:spLocks noGrp="1"/>
          </p:cNvSpPr>
          <p:nvPr>
            <p:ph type="subTitle" idx="1"/>
          </p:nvPr>
        </p:nvSpPr>
        <p:spPr>
          <a:xfrm>
            <a:off x="960000" y="4182100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999" name="Google Shape;1999;p23"/>
          <p:cNvSpPr txBox="1">
            <a:spLocks noGrp="1"/>
          </p:cNvSpPr>
          <p:nvPr>
            <p:ph type="title" idx="2"/>
          </p:nvPr>
        </p:nvSpPr>
        <p:spPr>
          <a:xfrm>
            <a:off x="4538395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0" name="Google Shape;2000;p23"/>
          <p:cNvSpPr txBox="1">
            <a:spLocks noGrp="1"/>
          </p:cNvSpPr>
          <p:nvPr>
            <p:ph type="subTitle" idx="3"/>
          </p:nvPr>
        </p:nvSpPr>
        <p:spPr>
          <a:xfrm>
            <a:off x="4538395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1" name="Google Shape;2001;p23"/>
          <p:cNvSpPr txBox="1">
            <a:spLocks noGrp="1"/>
          </p:cNvSpPr>
          <p:nvPr>
            <p:ph type="title" idx="4"/>
          </p:nvPr>
        </p:nvSpPr>
        <p:spPr>
          <a:xfrm>
            <a:off x="8116789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2" name="Google Shape;2002;p23"/>
          <p:cNvSpPr txBox="1">
            <a:spLocks noGrp="1"/>
          </p:cNvSpPr>
          <p:nvPr>
            <p:ph type="subTitle" idx="5"/>
          </p:nvPr>
        </p:nvSpPr>
        <p:spPr>
          <a:xfrm>
            <a:off x="8116789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3" name="Google Shape;2003;p23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04" name="Google Shape;2004;p23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005" name="Google Shape;2005;p23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9" name="Google Shape;2029;p23"/>
          <p:cNvSpPr/>
          <p:nvPr/>
        </p:nvSpPr>
        <p:spPr>
          <a:xfrm rot="-695360" flipH="1">
            <a:off x="10056470" y="-1315153"/>
            <a:ext cx="5141193" cy="2644725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0" name="Google Shape;2030;p23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031" name="Google Shape;2031;p23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3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3"/>
          <p:cNvSpPr txBox="1">
            <a:spLocks noGrp="1"/>
          </p:cNvSpPr>
          <p:nvPr>
            <p:ph type="title" idx="6"/>
          </p:nvPr>
        </p:nvSpPr>
        <p:spPr>
          <a:xfrm>
            <a:off x="960000" y="701688"/>
            <a:ext cx="102720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034" name="Google Shape;2034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1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24"/>
          <p:cNvSpPr/>
          <p:nvPr/>
        </p:nvSpPr>
        <p:spPr>
          <a:xfrm>
            <a:off x="8102467" y="-717200"/>
            <a:ext cx="7333443" cy="807975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8" name="Google Shape;2038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80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39" name="Google Shape;2039;p24"/>
          <p:cNvSpPr txBox="1">
            <a:spLocks noGrp="1"/>
          </p:cNvSpPr>
          <p:nvPr>
            <p:ph type="title" idx="2"/>
          </p:nvPr>
        </p:nvSpPr>
        <p:spPr>
          <a:xfrm>
            <a:off x="2693921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0" name="Google Shape;2040;p24"/>
          <p:cNvSpPr txBox="1">
            <a:spLocks noGrp="1"/>
          </p:cNvSpPr>
          <p:nvPr>
            <p:ph type="subTitle" idx="1"/>
          </p:nvPr>
        </p:nvSpPr>
        <p:spPr>
          <a:xfrm>
            <a:off x="2693931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1" name="Google Shape;2041;p24"/>
          <p:cNvSpPr txBox="1">
            <a:spLocks noGrp="1"/>
          </p:cNvSpPr>
          <p:nvPr>
            <p:ph type="title" idx="3"/>
          </p:nvPr>
        </p:nvSpPr>
        <p:spPr>
          <a:xfrm>
            <a:off x="4426944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2" name="Google Shape;2042;p24"/>
          <p:cNvSpPr txBox="1">
            <a:spLocks noGrp="1"/>
          </p:cNvSpPr>
          <p:nvPr>
            <p:ph type="subTitle" idx="4"/>
          </p:nvPr>
        </p:nvSpPr>
        <p:spPr>
          <a:xfrm>
            <a:off x="4426936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3" name="Google Shape;2043;p24"/>
          <p:cNvSpPr txBox="1">
            <a:spLocks noGrp="1"/>
          </p:cNvSpPr>
          <p:nvPr>
            <p:ph type="title" idx="5"/>
          </p:nvPr>
        </p:nvSpPr>
        <p:spPr>
          <a:xfrm>
            <a:off x="960933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4" name="Google Shape;2044;p24"/>
          <p:cNvSpPr txBox="1">
            <a:spLocks noGrp="1"/>
          </p:cNvSpPr>
          <p:nvPr>
            <p:ph type="subTitle" idx="6"/>
          </p:nvPr>
        </p:nvSpPr>
        <p:spPr>
          <a:xfrm>
            <a:off x="960933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5" name="Google Shape;2045;p24"/>
          <p:cNvSpPr txBox="1">
            <a:spLocks noGrp="1"/>
          </p:cNvSpPr>
          <p:nvPr>
            <p:ph type="title" idx="7"/>
          </p:nvPr>
        </p:nvSpPr>
        <p:spPr>
          <a:xfrm>
            <a:off x="6168299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6" name="Google Shape;2046;p24"/>
          <p:cNvSpPr txBox="1">
            <a:spLocks noGrp="1"/>
          </p:cNvSpPr>
          <p:nvPr>
            <p:ph type="subTitle" idx="8"/>
          </p:nvPr>
        </p:nvSpPr>
        <p:spPr>
          <a:xfrm>
            <a:off x="6168300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047" name="Google Shape;2047;p24"/>
          <p:cNvGrpSpPr/>
          <p:nvPr/>
        </p:nvGrpSpPr>
        <p:grpSpPr>
          <a:xfrm rot="8236893">
            <a:off x="-773319" y="-1120200"/>
            <a:ext cx="1547441" cy="2458013"/>
            <a:chOff x="4836950" y="647600"/>
            <a:chExt cx="1160575" cy="1843500"/>
          </a:xfrm>
        </p:grpSpPr>
        <p:sp>
          <p:nvSpPr>
            <p:cNvPr id="2048" name="Google Shape;2048;p2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072" name="Google Shape;207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476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25"/>
          <p:cNvGrpSpPr/>
          <p:nvPr/>
        </p:nvGrpSpPr>
        <p:grpSpPr>
          <a:xfrm rot="8220563">
            <a:off x="-147642" y="-742848"/>
            <a:ext cx="1252771" cy="2865885"/>
            <a:chOff x="5067575" y="3176425"/>
            <a:chExt cx="473000" cy="1081975"/>
          </a:xfrm>
        </p:grpSpPr>
        <p:sp>
          <p:nvSpPr>
            <p:cNvPr id="2077" name="Google Shape;2077;p2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1" name="Google Shape;2081;p25"/>
          <p:cNvGrpSpPr/>
          <p:nvPr/>
        </p:nvGrpSpPr>
        <p:grpSpPr>
          <a:xfrm rot="6064909">
            <a:off x="-700939" y="-1220839"/>
            <a:ext cx="1531883" cy="3068899"/>
            <a:chOff x="3238525" y="2739250"/>
            <a:chExt cx="1148975" cy="2301800"/>
          </a:xfrm>
        </p:grpSpPr>
        <p:sp>
          <p:nvSpPr>
            <p:cNvPr id="2082" name="Google Shape;2082;p2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1" name="Google Shape;2141;p25"/>
          <p:cNvSpPr/>
          <p:nvPr/>
        </p:nvSpPr>
        <p:spPr>
          <a:xfrm>
            <a:off x="9377267" y="-610067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2" name="Google Shape;2142;p25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3" name="Google Shape;2143;p25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4" name="Google Shape;2144;p25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5" name="Google Shape;2145;p25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6" name="Google Shape;2146;p25"/>
          <p:cNvSpPr txBox="1">
            <a:spLocks noGrp="1"/>
          </p:cNvSpPr>
          <p:nvPr>
            <p:ph type="title" idx="4"/>
          </p:nvPr>
        </p:nvSpPr>
        <p:spPr>
          <a:xfrm>
            <a:off x="96000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7" name="Google Shape;2147;p25"/>
          <p:cNvSpPr txBox="1">
            <a:spLocks noGrp="1"/>
          </p:cNvSpPr>
          <p:nvPr>
            <p:ph type="subTitle" idx="5"/>
          </p:nvPr>
        </p:nvSpPr>
        <p:spPr>
          <a:xfrm>
            <a:off x="96000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8" name="Google Shape;2148;p25"/>
          <p:cNvSpPr txBox="1">
            <a:spLocks noGrp="1"/>
          </p:cNvSpPr>
          <p:nvPr>
            <p:ph type="title" idx="6"/>
          </p:nvPr>
        </p:nvSpPr>
        <p:spPr>
          <a:xfrm>
            <a:off x="4559025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9" name="Google Shape;2149;p25"/>
          <p:cNvSpPr txBox="1">
            <a:spLocks noGrp="1"/>
          </p:cNvSpPr>
          <p:nvPr>
            <p:ph type="subTitle" idx="7"/>
          </p:nvPr>
        </p:nvSpPr>
        <p:spPr>
          <a:xfrm>
            <a:off x="4559025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0" name="Google Shape;2150;p25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1" name="Google Shape;2151;p25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2" name="Google Shape;2152;p25"/>
          <p:cNvSpPr txBox="1">
            <a:spLocks noGrp="1"/>
          </p:cNvSpPr>
          <p:nvPr>
            <p:ph type="title" idx="13"/>
          </p:nvPr>
        </p:nvSpPr>
        <p:spPr>
          <a:xfrm>
            <a:off x="815806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3" name="Google Shape;2153;p25"/>
          <p:cNvSpPr txBox="1">
            <a:spLocks noGrp="1"/>
          </p:cNvSpPr>
          <p:nvPr>
            <p:ph type="subTitle" idx="14"/>
          </p:nvPr>
        </p:nvSpPr>
        <p:spPr>
          <a:xfrm>
            <a:off x="815806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2154" name="Google Shape;2154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2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39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203967" y="1321138"/>
            <a:ext cx="6189333" cy="553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26"/>
          <p:cNvSpPr txBox="1">
            <a:spLocks noGrp="1"/>
          </p:cNvSpPr>
          <p:nvPr>
            <p:ph type="title" hasCustomPrompt="1"/>
          </p:nvPr>
        </p:nvSpPr>
        <p:spPr>
          <a:xfrm>
            <a:off x="1817633" y="1048833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1" name="Google Shape;2161;p26"/>
          <p:cNvSpPr txBox="1">
            <a:spLocks noGrp="1"/>
          </p:cNvSpPr>
          <p:nvPr>
            <p:ph type="subTitle" idx="1"/>
          </p:nvPr>
        </p:nvSpPr>
        <p:spPr>
          <a:xfrm>
            <a:off x="1817633" y="18755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2" name="Google Shape;2162;p26"/>
          <p:cNvSpPr txBox="1">
            <a:spLocks noGrp="1"/>
          </p:cNvSpPr>
          <p:nvPr>
            <p:ph type="title" idx="2" hasCustomPrompt="1"/>
          </p:nvPr>
        </p:nvSpPr>
        <p:spPr>
          <a:xfrm>
            <a:off x="3552433" y="2795267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3" name="Google Shape;2163;p26"/>
          <p:cNvSpPr txBox="1">
            <a:spLocks noGrp="1"/>
          </p:cNvSpPr>
          <p:nvPr>
            <p:ph type="subTitle" idx="3"/>
          </p:nvPr>
        </p:nvSpPr>
        <p:spPr>
          <a:xfrm>
            <a:off x="3552433" y="36223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4" name="Google Shape;2164;p26"/>
          <p:cNvSpPr txBox="1">
            <a:spLocks noGrp="1"/>
          </p:cNvSpPr>
          <p:nvPr>
            <p:ph type="title" idx="4" hasCustomPrompt="1"/>
          </p:nvPr>
        </p:nvSpPr>
        <p:spPr>
          <a:xfrm>
            <a:off x="5287867" y="4541700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5" name="Google Shape;2165;p26"/>
          <p:cNvSpPr txBox="1">
            <a:spLocks noGrp="1"/>
          </p:cNvSpPr>
          <p:nvPr>
            <p:ph type="subTitle" idx="5"/>
          </p:nvPr>
        </p:nvSpPr>
        <p:spPr>
          <a:xfrm>
            <a:off x="5287916" y="5376200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6" name="Google Shape;2166;p26"/>
          <p:cNvSpPr/>
          <p:nvPr/>
        </p:nvSpPr>
        <p:spPr>
          <a:xfrm rot="-1121181">
            <a:off x="-17285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67" name="Google Shape;2167;p26"/>
          <p:cNvGrpSpPr/>
          <p:nvPr/>
        </p:nvGrpSpPr>
        <p:grpSpPr>
          <a:xfrm>
            <a:off x="440000" y="3765934"/>
            <a:ext cx="1770200" cy="2356167"/>
            <a:chOff x="590575" y="2824450"/>
            <a:chExt cx="1327650" cy="1767125"/>
          </a:xfrm>
        </p:grpSpPr>
        <p:sp>
          <p:nvSpPr>
            <p:cNvPr id="2168" name="Google Shape;2168;p26"/>
            <p:cNvSpPr/>
            <p:nvPr/>
          </p:nvSpPr>
          <p:spPr>
            <a:xfrm>
              <a:off x="720675" y="4498150"/>
              <a:ext cx="1100825" cy="93425"/>
            </a:xfrm>
            <a:custGeom>
              <a:avLst/>
              <a:gdLst/>
              <a:ahLst/>
              <a:cxnLst/>
              <a:rect l="l" t="t" r="r" b="b"/>
              <a:pathLst>
                <a:path w="44033" h="3737" extrusionOk="0">
                  <a:moveTo>
                    <a:pt x="22016" y="0"/>
                  </a:moveTo>
                  <a:cubicBezTo>
                    <a:pt x="9841" y="0"/>
                    <a:pt x="1" y="834"/>
                    <a:pt x="1" y="1868"/>
                  </a:cubicBezTo>
                  <a:cubicBezTo>
                    <a:pt x="1" y="2903"/>
                    <a:pt x="9841" y="3736"/>
                    <a:pt x="22016" y="3736"/>
                  </a:cubicBezTo>
                  <a:cubicBezTo>
                    <a:pt x="34158" y="3736"/>
                    <a:pt x="44032" y="2903"/>
                    <a:pt x="44032" y="1868"/>
                  </a:cubicBezTo>
                  <a:cubicBezTo>
                    <a:pt x="44032" y="834"/>
                    <a:pt x="34158" y="0"/>
                    <a:pt x="22016" y="0"/>
                  </a:cubicBezTo>
                  <a:close/>
                </a:path>
              </a:pathLst>
            </a:custGeom>
            <a:solidFill>
              <a:srgbClr val="1E3D28">
                <a:alpha val="5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1298600" y="2941150"/>
              <a:ext cx="456025" cy="1334575"/>
            </a:xfrm>
            <a:custGeom>
              <a:avLst/>
              <a:gdLst/>
              <a:ahLst/>
              <a:cxnLst/>
              <a:rect l="l" t="t" r="r" b="b"/>
              <a:pathLst>
                <a:path w="18241" h="53383" extrusionOk="0">
                  <a:moveTo>
                    <a:pt x="17851" y="0"/>
                  </a:moveTo>
                  <a:cubicBezTo>
                    <a:pt x="17783" y="0"/>
                    <a:pt x="17711" y="30"/>
                    <a:pt x="17646" y="103"/>
                  </a:cubicBezTo>
                  <a:cubicBezTo>
                    <a:pt x="17079" y="736"/>
                    <a:pt x="16579" y="1437"/>
                    <a:pt x="16078" y="2104"/>
                  </a:cubicBezTo>
                  <a:cubicBezTo>
                    <a:pt x="14644" y="3972"/>
                    <a:pt x="13410" y="5974"/>
                    <a:pt x="12242" y="8008"/>
                  </a:cubicBezTo>
                  <a:cubicBezTo>
                    <a:pt x="10408" y="11244"/>
                    <a:pt x="8807" y="14613"/>
                    <a:pt x="7439" y="18015"/>
                  </a:cubicBezTo>
                  <a:cubicBezTo>
                    <a:pt x="5604" y="22619"/>
                    <a:pt x="4137" y="27355"/>
                    <a:pt x="2969" y="32159"/>
                  </a:cubicBezTo>
                  <a:cubicBezTo>
                    <a:pt x="1568" y="38197"/>
                    <a:pt x="634" y="44334"/>
                    <a:pt x="200" y="50505"/>
                  </a:cubicBezTo>
                  <a:cubicBezTo>
                    <a:pt x="100" y="51373"/>
                    <a:pt x="67" y="52273"/>
                    <a:pt x="34" y="53107"/>
                  </a:cubicBezTo>
                  <a:cubicBezTo>
                    <a:pt x="0" y="53291"/>
                    <a:pt x="134" y="53382"/>
                    <a:pt x="280" y="53382"/>
                  </a:cubicBezTo>
                  <a:cubicBezTo>
                    <a:pt x="426" y="53382"/>
                    <a:pt x="584" y="53291"/>
                    <a:pt x="601" y="53107"/>
                  </a:cubicBezTo>
                  <a:cubicBezTo>
                    <a:pt x="1234" y="41699"/>
                    <a:pt x="3369" y="30324"/>
                    <a:pt x="7406" y="19617"/>
                  </a:cubicBezTo>
                  <a:cubicBezTo>
                    <a:pt x="9640" y="13746"/>
                    <a:pt x="12442" y="7975"/>
                    <a:pt x="16145" y="2871"/>
                  </a:cubicBezTo>
                  <a:cubicBezTo>
                    <a:pt x="16746" y="2037"/>
                    <a:pt x="17379" y="1203"/>
                    <a:pt x="18013" y="470"/>
                  </a:cubicBezTo>
                  <a:cubicBezTo>
                    <a:pt x="18241" y="293"/>
                    <a:pt x="18066" y="0"/>
                    <a:pt x="17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1706375" y="2824450"/>
              <a:ext cx="145975" cy="170150"/>
            </a:xfrm>
            <a:custGeom>
              <a:avLst/>
              <a:gdLst/>
              <a:ahLst/>
              <a:cxnLst/>
              <a:rect l="l" t="t" r="r" b="b"/>
              <a:pathLst>
                <a:path w="5839" h="6806" extrusionOk="0">
                  <a:moveTo>
                    <a:pt x="5838" y="1"/>
                  </a:moveTo>
                  <a:cubicBezTo>
                    <a:pt x="4971" y="267"/>
                    <a:pt x="4304" y="634"/>
                    <a:pt x="3670" y="1101"/>
                  </a:cubicBezTo>
                  <a:cubicBezTo>
                    <a:pt x="3070" y="1568"/>
                    <a:pt x="2503" y="2035"/>
                    <a:pt x="2002" y="2636"/>
                  </a:cubicBezTo>
                  <a:cubicBezTo>
                    <a:pt x="1569" y="3236"/>
                    <a:pt x="1135" y="3837"/>
                    <a:pt x="768" y="4504"/>
                  </a:cubicBezTo>
                  <a:cubicBezTo>
                    <a:pt x="435" y="5171"/>
                    <a:pt x="134" y="5938"/>
                    <a:pt x="1" y="6805"/>
                  </a:cubicBezTo>
                  <a:cubicBezTo>
                    <a:pt x="868" y="6572"/>
                    <a:pt x="1569" y="6138"/>
                    <a:pt x="2169" y="5705"/>
                  </a:cubicBezTo>
                  <a:cubicBezTo>
                    <a:pt x="2803" y="5271"/>
                    <a:pt x="3337" y="4771"/>
                    <a:pt x="3837" y="4170"/>
                  </a:cubicBezTo>
                  <a:cubicBezTo>
                    <a:pt x="4304" y="3603"/>
                    <a:pt x="4704" y="2969"/>
                    <a:pt x="5105" y="2302"/>
                  </a:cubicBezTo>
                  <a:cubicBezTo>
                    <a:pt x="5438" y="1635"/>
                    <a:pt x="5705" y="868"/>
                    <a:pt x="5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1670525" y="2987775"/>
              <a:ext cx="217675" cy="59150"/>
            </a:xfrm>
            <a:custGeom>
              <a:avLst/>
              <a:gdLst/>
              <a:ahLst/>
              <a:cxnLst/>
              <a:rect l="l" t="t" r="r" b="b"/>
              <a:pathLst>
                <a:path w="8707" h="2366" extrusionOk="0">
                  <a:moveTo>
                    <a:pt x="7418" y="1"/>
                  </a:moveTo>
                  <a:cubicBezTo>
                    <a:pt x="7060" y="1"/>
                    <a:pt x="6712" y="26"/>
                    <a:pt x="6372" y="72"/>
                  </a:cubicBezTo>
                  <a:cubicBezTo>
                    <a:pt x="5605" y="139"/>
                    <a:pt x="4871" y="272"/>
                    <a:pt x="4170" y="439"/>
                  </a:cubicBezTo>
                  <a:cubicBezTo>
                    <a:pt x="3436" y="639"/>
                    <a:pt x="2736" y="873"/>
                    <a:pt x="2035" y="1140"/>
                  </a:cubicBezTo>
                  <a:cubicBezTo>
                    <a:pt x="1335" y="1440"/>
                    <a:pt x="634" y="1774"/>
                    <a:pt x="1" y="2274"/>
                  </a:cubicBezTo>
                  <a:cubicBezTo>
                    <a:pt x="384" y="2341"/>
                    <a:pt x="768" y="2366"/>
                    <a:pt x="1151" y="2366"/>
                  </a:cubicBezTo>
                  <a:cubicBezTo>
                    <a:pt x="1535" y="2366"/>
                    <a:pt x="1919" y="2341"/>
                    <a:pt x="2302" y="2307"/>
                  </a:cubicBezTo>
                  <a:cubicBezTo>
                    <a:pt x="3069" y="2241"/>
                    <a:pt x="3837" y="2107"/>
                    <a:pt x="4537" y="1940"/>
                  </a:cubicBezTo>
                  <a:cubicBezTo>
                    <a:pt x="5238" y="1740"/>
                    <a:pt x="5938" y="1540"/>
                    <a:pt x="6672" y="1240"/>
                  </a:cubicBezTo>
                  <a:cubicBezTo>
                    <a:pt x="7372" y="940"/>
                    <a:pt x="8040" y="606"/>
                    <a:pt x="8707" y="106"/>
                  </a:cubicBezTo>
                  <a:cubicBezTo>
                    <a:pt x="8260" y="34"/>
                    <a:pt x="7832" y="1"/>
                    <a:pt x="7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1613825" y="2828625"/>
              <a:ext cx="70900" cy="218500"/>
            </a:xfrm>
            <a:custGeom>
              <a:avLst/>
              <a:gdLst/>
              <a:ahLst/>
              <a:cxnLst/>
              <a:rect l="l" t="t" r="r" b="b"/>
              <a:pathLst>
                <a:path w="2836" h="8740" extrusionOk="0">
                  <a:moveTo>
                    <a:pt x="434" y="0"/>
                  </a:moveTo>
                  <a:cubicBezTo>
                    <a:pt x="100" y="834"/>
                    <a:pt x="0" y="1635"/>
                    <a:pt x="0" y="2369"/>
                  </a:cubicBezTo>
                  <a:cubicBezTo>
                    <a:pt x="0" y="3169"/>
                    <a:pt x="100" y="3936"/>
                    <a:pt x="267" y="4637"/>
                  </a:cubicBezTo>
                  <a:cubicBezTo>
                    <a:pt x="401" y="5337"/>
                    <a:pt x="667" y="6038"/>
                    <a:pt x="1001" y="6772"/>
                  </a:cubicBezTo>
                  <a:cubicBezTo>
                    <a:pt x="1368" y="7439"/>
                    <a:pt x="1802" y="8106"/>
                    <a:pt x="2435" y="8740"/>
                  </a:cubicBezTo>
                  <a:cubicBezTo>
                    <a:pt x="2702" y="7906"/>
                    <a:pt x="2802" y="7105"/>
                    <a:pt x="2836" y="6338"/>
                  </a:cubicBezTo>
                  <a:cubicBezTo>
                    <a:pt x="2836" y="5538"/>
                    <a:pt x="2769" y="4804"/>
                    <a:pt x="2602" y="4103"/>
                  </a:cubicBezTo>
                  <a:cubicBezTo>
                    <a:pt x="2435" y="3403"/>
                    <a:pt x="2168" y="2669"/>
                    <a:pt x="1835" y="1968"/>
                  </a:cubicBezTo>
                  <a:cubicBezTo>
                    <a:pt x="1468" y="1301"/>
                    <a:pt x="1101" y="6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1618000" y="3076825"/>
              <a:ext cx="221000" cy="65225"/>
            </a:xfrm>
            <a:custGeom>
              <a:avLst/>
              <a:gdLst/>
              <a:ahLst/>
              <a:cxnLst/>
              <a:rect l="l" t="t" r="r" b="b"/>
              <a:pathLst>
                <a:path w="8840" h="2609" extrusionOk="0">
                  <a:moveTo>
                    <a:pt x="5933" y="1"/>
                  </a:moveTo>
                  <a:cubicBezTo>
                    <a:pt x="5356" y="1"/>
                    <a:pt x="4789" y="44"/>
                    <a:pt x="4203" y="146"/>
                  </a:cubicBezTo>
                  <a:cubicBezTo>
                    <a:pt x="3469" y="246"/>
                    <a:pt x="2769" y="480"/>
                    <a:pt x="2035" y="747"/>
                  </a:cubicBezTo>
                  <a:cubicBezTo>
                    <a:pt x="1334" y="1080"/>
                    <a:pt x="667" y="1481"/>
                    <a:pt x="0" y="2048"/>
                  </a:cubicBezTo>
                  <a:cubicBezTo>
                    <a:pt x="834" y="2415"/>
                    <a:pt x="1601" y="2548"/>
                    <a:pt x="2368" y="2581"/>
                  </a:cubicBezTo>
                  <a:cubicBezTo>
                    <a:pt x="2583" y="2600"/>
                    <a:pt x="2794" y="2608"/>
                    <a:pt x="3005" y="2608"/>
                  </a:cubicBezTo>
                  <a:cubicBezTo>
                    <a:pt x="3548" y="2608"/>
                    <a:pt x="4084" y="2553"/>
                    <a:pt x="4637" y="2481"/>
                  </a:cubicBezTo>
                  <a:cubicBezTo>
                    <a:pt x="5371" y="2348"/>
                    <a:pt x="6071" y="2148"/>
                    <a:pt x="6805" y="1847"/>
                  </a:cubicBezTo>
                  <a:cubicBezTo>
                    <a:pt x="7505" y="1514"/>
                    <a:pt x="8173" y="1180"/>
                    <a:pt x="8840" y="547"/>
                  </a:cubicBezTo>
                  <a:cubicBezTo>
                    <a:pt x="8006" y="213"/>
                    <a:pt x="7205" y="46"/>
                    <a:pt x="6471" y="13"/>
                  </a:cubicBezTo>
                  <a:cubicBezTo>
                    <a:pt x="6290" y="5"/>
                    <a:pt x="6111" y="1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1557950" y="2910350"/>
              <a:ext cx="66725" cy="216850"/>
            </a:xfrm>
            <a:custGeom>
              <a:avLst/>
              <a:gdLst/>
              <a:ahLst/>
              <a:cxnLst/>
              <a:rect l="l" t="t" r="r" b="b"/>
              <a:pathLst>
                <a:path w="2669" h="8674" extrusionOk="0">
                  <a:moveTo>
                    <a:pt x="200" y="0"/>
                  </a:moveTo>
                  <a:cubicBezTo>
                    <a:pt x="0" y="834"/>
                    <a:pt x="0" y="1635"/>
                    <a:pt x="34" y="2369"/>
                  </a:cubicBezTo>
                  <a:cubicBezTo>
                    <a:pt x="67" y="3136"/>
                    <a:pt x="200" y="3870"/>
                    <a:pt x="367" y="4570"/>
                  </a:cubicBezTo>
                  <a:cubicBezTo>
                    <a:pt x="534" y="5338"/>
                    <a:pt x="768" y="6038"/>
                    <a:pt x="1101" y="6705"/>
                  </a:cubicBezTo>
                  <a:cubicBezTo>
                    <a:pt x="1435" y="7372"/>
                    <a:pt x="1802" y="8039"/>
                    <a:pt x="2402" y="8673"/>
                  </a:cubicBezTo>
                  <a:cubicBezTo>
                    <a:pt x="2602" y="7839"/>
                    <a:pt x="2669" y="7039"/>
                    <a:pt x="2569" y="6305"/>
                  </a:cubicBezTo>
                  <a:cubicBezTo>
                    <a:pt x="2535" y="5538"/>
                    <a:pt x="2402" y="4804"/>
                    <a:pt x="2235" y="4070"/>
                  </a:cubicBezTo>
                  <a:cubicBezTo>
                    <a:pt x="2068" y="3336"/>
                    <a:pt x="1835" y="2636"/>
                    <a:pt x="1501" y="1968"/>
                  </a:cubicBezTo>
                  <a:cubicBezTo>
                    <a:pt x="1168" y="1268"/>
                    <a:pt x="768" y="634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1575450" y="3174150"/>
              <a:ext cx="224350" cy="42825"/>
            </a:xfrm>
            <a:custGeom>
              <a:avLst/>
              <a:gdLst/>
              <a:ahLst/>
              <a:cxnLst/>
              <a:rect l="l" t="t" r="r" b="b"/>
              <a:pathLst>
                <a:path w="8974" h="1713" extrusionOk="0">
                  <a:moveTo>
                    <a:pt x="5345" y="1"/>
                  </a:moveTo>
                  <a:cubicBezTo>
                    <a:pt x="5034" y="1"/>
                    <a:pt x="4722" y="9"/>
                    <a:pt x="4404" y="23"/>
                  </a:cubicBezTo>
                  <a:cubicBezTo>
                    <a:pt x="3670" y="56"/>
                    <a:pt x="2970" y="189"/>
                    <a:pt x="2202" y="356"/>
                  </a:cubicBezTo>
                  <a:cubicBezTo>
                    <a:pt x="1469" y="523"/>
                    <a:pt x="701" y="790"/>
                    <a:pt x="1" y="1157"/>
                  </a:cubicBezTo>
                  <a:cubicBezTo>
                    <a:pt x="735" y="1490"/>
                    <a:pt x="1502" y="1624"/>
                    <a:pt x="2269" y="1657"/>
                  </a:cubicBezTo>
                  <a:cubicBezTo>
                    <a:pt x="2719" y="1696"/>
                    <a:pt x="3168" y="1712"/>
                    <a:pt x="3611" y="1712"/>
                  </a:cubicBezTo>
                  <a:cubicBezTo>
                    <a:pt x="3924" y="1712"/>
                    <a:pt x="4233" y="1704"/>
                    <a:pt x="4537" y="1690"/>
                  </a:cubicBezTo>
                  <a:cubicBezTo>
                    <a:pt x="5271" y="1657"/>
                    <a:pt x="6005" y="1524"/>
                    <a:pt x="6739" y="1357"/>
                  </a:cubicBezTo>
                  <a:cubicBezTo>
                    <a:pt x="7506" y="1190"/>
                    <a:pt x="8240" y="990"/>
                    <a:pt x="8974" y="556"/>
                  </a:cubicBezTo>
                  <a:cubicBezTo>
                    <a:pt x="8173" y="289"/>
                    <a:pt x="7406" y="156"/>
                    <a:pt x="6672" y="56"/>
                  </a:cubicBezTo>
                  <a:cubicBezTo>
                    <a:pt x="6223" y="17"/>
                    <a:pt x="5785" y="1"/>
                    <a:pt x="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1500400" y="3001250"/>
              <a:ext cx="86750" cy="210175"/>
            </a:xfrm>
            <a:custGeom>
              <a:avLst/>
              <a:gdLst/>
              <a:ahLst/>
              <a:cxnLst/>
              <a:rect l="l" t="t" r="r" b="b"/>
              <a:pathLst>
                <a:path w="3470" h="8407" extrusionOk="0">
                  <a:moveTo>
                    <a:pt x="201" y="0"/>
                  </a:moveTo>
                  <a:cubicBezTo>
                    <a:pt x="1" y="868"/>
                    <a:pt x="1" y="1668"/>
                    <a:pt x="67" y="2402"/>
                  </a:cubicBezTo>
                  <a:cubicBezTo>
                    <a:pt x="201" y="3203"/>
                    <a:pt x="368" y="3903"/>
                    <a:pt x="601" y="4604"/>
                  </a:cubicBezTo>
                  <a:cubicBezTo>
                    <a:pt x="868" y="5271"/>
                    <a:pt x="1202" y="6005"/>
                    <a:pt x="1602" y="6605"/>
                  </a:cubicBezTo>
                  <a:cubicBezTo>
                    <a:pt x="2035" y="7239"/>
                    <a:pt x="2536" y="7873"/>
                    <a:pt x="3236" y="8406"/>
                  </a:cubicBezTo>
                  <a:cubicBezTo>
                    <a:pt x="3470" y="7572"/>
                    <a:pt x="3403" y="6772"/>
                    <a:pt x="3370" y="6005"/>
                  </a:cubicBezTo>
                  <a:cubicBezTo>
                    <a:pt x="3236" y="5204"/>
                    <a:pt x="3070" y="4504"/>
                    <a:pt x="2836" y="3770"/>
                  </a:cubicBezTo>
                  <a:cubicBezTo>
                    <a:pt x="2569" y="3103"/>
                    <a:pt x="2236" y="2402"/>
                    <a:pt x="1835" y="1768"/>
                  </a:cubicBezTo>
                  <a:cubicBezTo>
                    <a:pt x="1402" y="1101"/>
                    <a:pt x="901" y="5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1526250" y="3240325"/>
              <a:ext cx="216025" cy="75600"/>
            </a:xfrm>
            <a:custGeom>
              <a:avLst/>
              <a:gdLst/>
              <a:ahLst/>
              <a:cxnLst/>
              <a:rect l="l" t="t" r="r" b="b"/>
              <a:pathLst>
                <a:path w="8641" h="3024" extrusionOk="0">
                  <a:moveTo>
                    <a:pt x="6652" y="0"/>
                  </a:moveTo>
                  <a:cubicBezTo>
                    <a:pt x="6502" y="0"/>
                    <a:pt x="6354" y="4"/>
                    <a:pt x="6205" y="11"/>
                  </a:cubicBezTo>
                  <a:cubicBezTo>
                    <a:pt x="5471" y="44"/>
                    <a:pt x="4704" y="178"/>
                    <a:pt x="4004" y="378"/>
                  </a:cubicBezTo>
                  <a:cubicBezTo>
                    <a:pt x="3303" y="611"/>
                    <a:pt x="2569" y="878"/>
                    <a:pt x="1935" y="1278"/>
                  </a:cubicBezTo>
                  <a:cubicBezTo>
                    <a:pt x="1268" y="1645"/>
                    <a:pt x="601" y="2112"/>
                    <a:pt x="1" y="2779"/>
                  </a:cubicBezTo>
                  <a:cubicBezTo>
                    <a:pt x="688" y="2965"/>
                    <a:pt x="1334" y="3024"/>
                    <a:pt x="1955" y="3024"/>
                  </a:cubicBezTo>
                  <a:cubicBezTo>
                    <a:pt x="2117" y="3024"/>
                    <a:pt x="2277" y="3020"/>
                    <a:pt x="2436" y="3013"/>
                  </a:cubicBezTo>
                  <a:cubicBezTo>
                    <a:pt x="3170" y="2980"/>
                    <a:pt x="3937" y="2846"/>
                    <a:pt x="4637" y="2646"/>
                  </a:cubicBezTo>
                  <a:cubicBezTo>
                    <a:pt x="5338" y="2479"/>
                    <a:pt x="6038" y="2179"/>
                    <a:pt x="6706" y="1812"/>
                  </a:cubicBezTo>
                  <a:cubicBezTo>
                    <a:pt x="7373" y="1445"/>
                    <a:pt x="8040" y="978"/>
                    <a:pt x="8640" y="311"/>
                  </a:cubicBezTo>
                  <a:cubicBezTo>
                    <a:pt x="7914" y="69"/>
                    <a:pt x="7275" y="0"/>
                    <a:pt x="6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1447025" y="3097975"/>
              <a:ext cx="83425" cy="209350"/>
            </a:xfrm>
            <a:custGeom>
              <a:avLst/>
              <a:gdLst/>
              <a:ahLst/>
              <a:cxnLst/>
              <a:rect l="l" t="t" r="r" b="b"/>
              <a:pathLst>
                <a:path w="3337" h="8374" extrusionOk="0">
                  <a:moveTo>
                    <a:pt x="101" y="1"/>
                  </a:moveTo>
                  <a:cubicBezTo>
                    <a:pt x="1" y="835"/>
                    <a:pt x="134" y="1569"/>
                    <a:pt x="268" y="2336"/>
                  </a:cubicBezTo>
                  <a:cubicBezTo>
                    <a:pt x="434" y="3070"/>
                    <a:pt x="635" y="3770"/>
                    <a:pt x="868" y="4504"/>
                  </a:cubicBezTo>
                  <a:cubicBezTo>
                    <a:pt x="1135" y="5204"/>
                    <a:pt x="1469" y="5872"/>
                    <a:pt x="1835" y="6539"/>
                  </a:cubicBezTo>
                  <a:cubicBezTo>
                    <a:pt x="2202" y="7173"/>
                    <a:pt x="2669" y="7773"/>
                    <a:pt x="3270" y="8373"/>
                  </a:cubicBezTo>
                  <a:cubicBezTo>
                    <a:pt x="3337" y="7539"/>
                    <a:pt x="3270" y="6806"/>
                    <a:pt x="3103" y="6038"/>
                  </a:cubicBezTo>
                  <a:cubicBezTo>
                    <a:pt x="2903" y="5305"/>
                    <a:pt x="2703" y="4571"/>
                    <a:pt x="2469" y="3870"/>
                  </a:cubicBezTo>
                  <a:cubicBezTo>
                    <a:pt x="2202" y="3170"/>
                    <a:pt x="1869" y="2503"/>
                    <a:pt x="1502" y="1835"/>
                  </a:cubicBezTo>
                  <a:cubicBezTo>
                    <a:pt x="1135" y="1202"/>
                    <a:pt x="668" y="568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1483725" y="3347950"/>
              <a:ext cx="214350" cy="69500"/>
            </a:xfrm>
            <a:custGeom>
              <a:avLst/>
              <a:gdLst/>
              <a:ahLst/>
              <a:cxnLst/>
              <a:rect l="l" t="t" r="r" b="b"/>
              <a:pathLst>
                <a:path w="8574" h="2780" extrusionOk="0">
                  <a:moveTo>
                    <a:pt x="7141" y="1"/>
                  </a:moveTo>
                  <a:cubicBezTo>
                    <a:pt x="6838" y="1"/>
                    <a:pt x="6536" y="16"/>
                    <a:pt x="6238" y="42"/>
                  </a:cubicBezTo>
                  <a:cubicBezTo>
                    <a:pt x="5504" y="142"/>
                    <a:pt x="4737" y="309"/>
                    <a:pt x="4037" y="509"/>
                  </a:cubicBezTo>
                  <a:cubicBezTo>
                    <a:pt x="3336" y="709"/>
                    <a:pt x="2636" y="1010"/>
                    <a:pt x="1969" y="1343"/>
                  </a:cubicBezTo>
                  <a:cubicBezTo>
                    <a:pt x="1301" y="1677"/>
                    <a:pt x="634" y="2044"/>
                    <a:pt x="1" y="2644"/>
                  </a:cubicBezTo>
                  <a:cubicBezTo>
                    <a:pt x="470" y="2738"/>
                    <a:pt x="909" y="2779"/>
                    <a:pt x="1339" y="2779"/>
                  </a:cubicBezTo>
                  <a:cubicBezTo>
                    <a:pt x="1672" y="2779"/>
                    <a:pt x="2001" y="2754"/>
                    <a:pt x="2336" y="2711"/>
                  </a:cubicBezTo>
                  <a:cubicBezTo>
                    <a:pt x="3069" y="2677"/>
                    <a:pt x="3837" y="2511"/>
                    <a:pt x="4537" y="2311"/>
                  </a:cubicBezTo>
                  <a:cubicBezTo>
                    <a:pt x="5238" y="2077"/>
                    <a:pt x="5971" y="1810"/>
                    <a:pt x="6639" y="1477"/>
                  </a:cubicBezTo>
                  <a:cubicBezTo>
                    <a:pt x="7339" y="1076"/>
                    <a:pt x="7973" y="709"/>
                    <a:pt x="8573" y="142"/>
                  </a:cubicBezTo>
                  <a:cubicBezTo>
                    <a:pt x="8103" y="40"/>
                    <a:pt x="7621" y="1"/>
                    <a:pt x="7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1385325" y="3214725"/>
              <a:ext cx="107600" cy="200175"/>
            </a:xfrm>
            <a:custGeom>
              <a:avLst/>
              <a:gdLst/>
              <a:ahLst/>
              <a:cxnLst/>
              <a:rect l="l" t="t" r="r" b="b"/>
              <a:pathLst>
                <a:path w="4304" h="8007" extrusionOk="0">
                  <a:moveTo>
                    <a:pt x="100" y="1"/>
                  </a:moveTo>
                  <a:lnTo>
                    <a:pt x="100" y="1"/>
                  </a:lnTo>
                  <a:cubicBezTo>
                    <a:pt x="0" y="868"/>
                    <a:pt x="134" y="1669"/>
                    <a:pt x="301" y="2402"/>
                  </a:cubicBezTo>
                  <a:cubicBezTo>
                    <a:pt x="467" y="3170"/>
                    <a:pt x="768" y="3870"/>
                    <a:pt x="1101" y="4537"/>
                  </a:cubicBezTo>
                  <a:cubicBezTo>
                    <a:pt x="1435" y="5204"/>
                    <a:pt x="1835" y="5838"/>
                    <a:pt x="2335" y="6405"/>
                  </a:cubicBezTo>
                  <a:cubicBezTo>
                    <a:pt x="2836" y="7006"/>
                    <a:pt x="3403" y="7539"/>
                    <a:pt x="4170" y="8006"/>
                  </a:cubicBezTo>
                  <a:cubicBezTo>
                    <a:pt x="4303" y="7139"/>
                    <a:pt x="4170" y="6339"/>
                    <a:pt x="3970" y="5571"/>
                  </a:cubicBezTo>
                  <a:cubicBezTo>
                    <a:pt x="3803" y="4838"/>
                    <a:pt x="3503" y="4137"/>
                    <a:pt x="3169" y="3470"/>
                  </a:cubicBezTo>
                  <a:cubicBezTo>
                    <a:pt x="2836" y="2803"/>
                    <a:pt x="2435" y="2169"/>
                    <a:pt x="1935" y="1569"/>
                  </a:cubicBezTo>
                  <a:cubicBezTo>
                    <a:pt x="1435" y="1001"/>
                    <a:pt x="901" y="468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1451200" y="3431850"/>
              <a:ext cx="187650" cy="79275"/>
            </a:xfrm>
            <a:custGeom>
              <a:avLst/>
              <a:gdLst/>
              <a:ahLst/>
              <a:cxnLst/>
              <a:rect l="l" t="t" r="r" b="b"/>
              <a:pathLst>
                <a:path w="7506" h="3171" extrusionOk="0">
                  <a:moveTo>
                    <a:pt x="6293" y="1"/>
                  </a:moveTo>
                  <a:cubicBezTo>
                    <a:pt x="5963" y="1"/>
                    <a:pt x="5647" y="24"/>
                    <a:pt x="5338" y="55"/>
                  </a:cubicBezTo>
                  <a:cubicBezTo>
                    <a:pt x="4671" y="189"/>
                    <a:pt x="4003" y="356"/>
                    <a:pt x="3370" y="622"/>
                  </a:cubicBezTo>
                  <a:cubicBezTo>
                    <a:pt x="2736" y="856"/>
                    <a:pt x="2169" y="1189"/>
                    <a:pt x="1602" y="1556"/>
                  </a:cubicBezTo>
                  <a:cubicBezTo>
                    <a:pt x="1001" y="1957"/>
                    <a:pt x="468" y="2390"/>
                    <a:pt x="1" y="3057"/>
                  </a:cubicBezTo>
                  <a:cubicBezTo>
                    <a:pt x="379" y="3136"/>
                    <a:pt x="735" y="3170"/>
                    <a:pt x="1075" y="3170"/>
                  </a:cubicBezTo>
                  <a:cubicBezTo>
                    <a:pt x="1456" y="3170"/>
                    <a:pt x="1817" y="3128"/>
                    <a:pt x="2169" y="3057"/>
                  </a:cubicBezTo>
                  <a:cubicBezTo>
                    <a:pt x="2836" y="2991"/>
                    <a:pt x="3503" y="2824"/>
                    <a:pt x="4137" y="2557"/>
                  </a:cubicBezTo>
                  <a:cubicBezTo>
                    <a:pt x="4771" y="2324"/>
                    <a:pt x="5338" y="1990"/>
                    <a:pt x="5938" y="1623"/>
                  </a:cubicBezTo>
                  <a:cubicBezTo>
                    <a:pt x="6505" y="1223"/>
                    <a:pt x="7039" y="789"/>
                    <a:pt x="7506" y="122"/>
                  </a:cubicBezTo>
                  <a:cubicBezTo>
                    <a:pt x="7076" y="33"/>
                    <a:pt x="6675" y="1"/>
                    <a:pt x="6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1360300" y="3327300"/>
              <a:ext cx="91750" cy="180175"/>
            </a:xfrm>
            <a:custGeom>
              <a:avLst/>
              <a:gdLst/>
              <a:ahLst/>
              <a:cxnLst/>
              <a:rect l="l" t="t" r="r" b="b"/>
              <a:pathLst>
                <a:path w="3670" h="7207" extrusionOk="0">
                  <a:moveTo>
                    <a:pt x="1" y="1"/>
                  </a:moveTo>
                  <a:cubicBezTo>
                    <a:pt x="1" y="802"/>
                    <a:pt x="134" y="1469"/>
                    <a:pt x="301" y="2136"/>
                  </a:cubicBezTo>
                  <a:cubicBezTo>
                    <a:pt x="501" y="2803"/>
                    <a:pt x="768" y="3403"/>
                    <a:pt x="1068" y="4004"/>
                  </a:cubicBezTo>
                  <a:cubicBezTo>
                    <a:pt x="1402" y="4571"/>
                    <a:pt x="1735" y="5171"/>
                    <a:pt x="2136" y="5705"/>
                  </a:cubicBezTo>
                  <a:cubicBezTo>
                    <a:pt x="2569" y="6239"/>
                    <a:pt x="3003" y="6739"/>
                    <a:pt x="3637" y="7206"/>
                  </a:cubicBezTo>
                  <a:cubicBezTo>
                    <a:pt x="3670" y="6406"/>
                    <a:pt x="3570" y="5738"/>
                    <a:pt x="3303" y="5071"/>
                  </a:cubicBezTo>
                  <a:cubicBezTo>
                    <a:pt x="3136" y="4404"/>
                    <a:pt x="2903" y="3804"/>
                    <a:pt x="2603" y="3203"/>
                  </a:cubicBezTo>
                  <a:cubicBezTo>
                    <a:pt x="2269" y="2636"/>
                    <a:pt x="1935" y="2036"/>
                    <a:pt x="1502" y="1502"/>
                  </a:cubicBezTo>
                  <a:cubicBezTo>
                    <a:pt x="1101" y="968"/>
                    <a:pt x="634" y="4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1339450" y="3564650"/>
              <a:ext cx="481675" cy="716900"/>
            </a:xfrm>
            <a:custGeom>
              <a:avLst/>
              <a:gdLst/>
              <a:ahLst/>
              <a:cxnLst/>
              <a:rect l="l" t="t" r="r" b="b"/>
              <a:pathLst>
                <a:path w="19267" h="28676" extrusionOk="0">
                  <a:moveTo>
                    <a:pt x="18899" y="1"/>
                  </a:moveTo>
                  <a:cubicBezTo>
                    <a:pt x="18853" y="1"/>
                    <a:pt x="18801" y="15"/>
                    <a:pt x="18747" y="47"/>
                  </a:cubicBezTo>
                  <a:cubicBezTo>
                    <a:pt x="12777" y="3850"/>
                    <a:pt x="7406" y="8753"/>
                    <a:pt x="3904" y="14991"/>
                  </a:cubicBezTo>
                  <a:cubicBezTo>
                    <a:pt x="1935" y="18427"/>
                    <a:pt x="568" y="22330"/>
                    <a:pt x="134" y="26266"/>
                  </a:cubicBezTo>
                  <a:cubicBezTo>
                    <a:pt x="67" y="27000"/>
                    <a:pt x="1" y="27700"/>
                    <a:pt x="67" y="28401"/>
                  </a:cubicBezTo>
                  <a:cubicBezTo>
                    <a:pt x="84" y="28584"/>
                    <a:pt x="234" y="28676"/>
                    <a:pt x="380" y="28676"/>
                  </a:cubicBezTo>
                  <a:cubicBezTo>
                    <a:pt x="526" y="28676"/>
                    <a:pt x="668" y="28584"/>
                    <a:pt x="668" y="28401"/>
                  </a:cubicBezTo>
                  <a:cubicBezTo>
                    <a:pt x="568" y="26433"/>
                    <a:pt x="968" y="24365"/>
                    <a:pt x="1468" y="22497"/>
                  </a:cubicBezTo>
                  <a:cubicBezTo>
                    <a:pt x="2803" y="17426"/>
                    <a:pt x="5505" y="12823"/>
                    <a:pt x="8974" y="8920"/>
                  </a:cubicBezTo>
                  <a:cubicBezTo>
                    <a:pt x="11909" y="5684"/>
                    <a:pt x="15345" y="2882"/>
                    <a:pt x="19014" y="547"/>
                  </a:cubicBezTo>
                  <a:cubicBezTo>
                    <a:pt x="19266" y="380"/>
                    <a:pt x="19143" y="1"/>
                    <a:pt x="18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1730575" y="3503275"/>
              <a:ext cx="187650" cy="122600"/>
            </a:xfrm>
            <a:custGeom>
              <a:avLst/>
              <a:gdLst/>
              <a:ahLst/>
              <a:cxnLst/>
              <a:rect l="l" t="t" r="r" b="b"/>
              <a:pathLst>
                <a:path w="7506" h="4904" extrusionOk="0">
                  <a:moveTo>
                    <a:pt x="7506" y="0"/>
                  </a:moveTo>
                  <a:lnTo>
                    <a:pt x="7506" y="0"/>
                  </a:lnTo>
                  <a:cubicBezTo>
                    <a:pt x="6672" y="134"/>
                    <a:pt x="5971" y="367"/>
                    <a:pt x="5271" y="667"/>
                  </a:cubicBezTo>
                  <a:cubicBezTo>
                    <a:pt x="4604" y="1001"/>
                    <a:pt x="3936" y="1335"/>
                    <a:pt x="3303" y="1735"/>
                  </a:cubicBezTo>
                  <a:cubicBezTo>
                    <a:pt x="2669" y="2169"/>
                    <a:pt x="2035" y="2636"/>
                    <a:pt x="1501" y="3136"/>
                  </a:cubicBezTo>
                  <a:cubicBezTo>
                    <a:pt x="968" y="3670"/>
                    <a:pt x="434" y="4203"/>
                    <a:pt x="0" y="4904"/>
                  </a:cubicBezTo>
                  <a:cubicBezTo>
                    <a:pt x="834" y="4804"/>
                    <a:pt x="1535" y="4537"/>
                    <a:pt x="2269" y="4270"/>
                  </a:cubicBezTo>
                  <a:cubicBezTo>
                    <a:pt x="2936" y="3936"/>
                    <a:pt x="3603" y="3603"/>
                    <a:pt x="4203" y="3169"/>
                  </a:cubicBezTo>
                  <a:cubicBezTo>
                    <a:pt x="4837" y="2769"/>
                    <a:pt x="5471" y="2302"/>
                    <a:pt x="6005" y="1802"/>
                  </a:cubicBezTo>
                  <a:cubicBezTo>
                    <a:pt x="6538" y="1235"/>
                    <a:pt x="7105" y="701"/>
                    <a:pt x="7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1685525" y="3640875"/>
              <a:ext cx="217700" cy="49525"/>
            </a:xfrm>
            <a:custGeom>
              <a:avLst/>
              <a:gdLst/>
              <a:ahLst/>
              <a:cxnLst/>
              <a:rect l="l" t="t" r="r" b="b"/>
              <a:pathLst>
                <a:path w="8708" h="1981" extrusionOk="0">
                  <a:moveTo>
                    <a:pt x="4404" y="0"/>
                  </a:moveTo>
                  <a:cubicBezTo>
                    <a:pt x="3670" y="0"/>
                    <a:pt x="2936" y="34"/>
                    <a:pt x="2236" y="167"/>
                  </a:cubicBezTo>
                  <a:cubicBezTo>
                    <a:pt x="1469" y="300"/>
                    <a:pt x="768" y="501"/>
                    <a:pt x="1" y="868"/>
                  </a:cubicBezTo>
                  <a:cubicBezTo>
                    <a:pt x="735" y="1301"/>
                    <a:pt x="1469" y="1501"/>
                    <a:pt x="2169" y="1668"/>
                  </a:cubicBezTo>
                  <a:cubicBezTo>
                    <a:pt x="2870" y="1835"/>
                    <a:pt x="3637" y="1902"/>
                    <a:pt x="4337" y="1968"/>
                  </a:cubicBezTo>
                  <a:cubicBezTo>
                    <a:pt x="4503" y="1976"/>
                    <a:pt x="4672" y="1980"/>
                    <a:pt x="4843" y="1980"/>
                  </a:cubicBezTo>
                  <a:cubicBezTo>
                    <a:pt x="5396" y="1980"/>
                    <a:pt x="5970" y="1937"/>
                    <a:pt x="6506" y="1835"/>
                  </a:cubicBezTo>
                  <a:cubicBezTo>
                    <a:pt x="7273" y="1701"/>
                    <a:pt x="7973" y="1501"/>
                    <a:pt x="8707" y="1134"/>
                  </a:cubicBezTo>
                  <a:cubicBezTo>
                    <a:pt x="7973" y="701"/>
                    <a:pt x="7273" y="467"/>
                    <a:pt x="6539" y="300"/>
                  </a:cubicBezTo>
                  <a:cubicBezTo>
                    <a:pt x="5838" y="134"/>
                    <a:pt x="5105" y="0"/>
                    <a:pt x="4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1680525" y="3479075"/>
              <a:ext cx="63400" cy="191850"/>
            </a:xfrm>
            <a:custGeom>
              <a:avLst/>
              <a:gdLst/>
              <a:ahLst/>
              <a:cxnLst/>
              <a:rect l="l" t="t" r="r" b="b"/>
              <a:pathLst>
                <a:path w="2536" h="7674" extrusionOk="0">
                  <a:moveTo>
                    <a:pt x="2503" y="1"/>
                  </a:moveTo>
                  <a:cubicBezTo>
                    <a:pt x="2002" y="568"/>
                    <a:pt x="1669" y="1135"/>
                    <a:pt x="1368" y="1769"/>
                  </a:cubicBezTo>
                  <a:cubicBezTo>
                    <a:pt x="1068" y="2403"/>
                    <a:pt x="835" y="3003"/>
                    <a:pt x="635" y="3637"/>
                  </a:cubicBezTo>
                  <a:cubicBezTo>
                    <a:pt x="468" y="4271"/>
                    <a:pt x="301" y="4938"/>
                    <a:pt x="168" y="5605"/>
                  </a:cubicBezTo>
                  <a:cubicBezTo>
                    <a:pt x="34" y="6272"/>
                    <a:pt x="1" y="6973"/>
                    <a:pt x="34" y="7673"/>
                  </a:cubicBezTo>
                  <a:cubicBezTo>
                    <a:pt x="501" y="7106"/>
                    <a:pt x="835" y="6506"/>
                    <a:pt x="1168" y="5939"/>
                  </a:cubicBezTo>
                  <a:cubicBezTo>
                    <a:pt x="1469" y="5305"/>
                    <a:pt x="1702" y="4671"/>
                    <a:pt x="1902" y="4071"/>
                  </a:cubicBezTo>
                  <a:cubicBezTo>
                    <a:pt x="2102" y="3437"/>
                    <a:pt x="2236" y="2770"/>
                    <a:pt x="2369" y="2102"/>
                  </a:cubicBezTo>
                  <a:cubicBezTo>
                    <a:pt x="2503" y="1435"/>
                    <a:pt x="2536" y="735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1638000" y="3700075"/>
              <a:ext cx="173475" cy="37550"/>
            </a:xfrm>
            <a:custGeom>
              <a:avLst/>
              <a:gdLst/>
              <a:ahLst/>
              <a:cxnLst/>
              <a:rect l="l" t="t" r="r" b="b"/>
              <a:pathLst>
                <a:path w="6939" h="1502" extrusionOk="0">
                  <a:moveTo>
                    <a:pt x="1835" y="1"/>
                  </a:moveTo>
                  <a:cubicBezTo>
                    <a:pt x="1201" y="1"/>
                    <a:pt x="634" y="34"/>
                    <a:pt x="1" y="167"/>
                  </a:cubicBezTo>
                  <a:cubicBezTo>
                    <a:pt x="534" y="501"/>
                    <a:pt x="1068" y="734"/>
                    <a:pt x="1668" y="935"/>
                  </a:cubicBezTo>
                  <a:cubicBezTo>
                    <a:pt x="2202" y="1101"/>
                    <a:pt x="2769" y="1268"/>
                    <a:pt x="3370" y="1335"/>
                  </a:cubicBezTo>
                  <a:cubicBezTo>
                    <a:pt x="3937" y="1435"/>
                    <a:pt x="4537" y="1502"/>
                    <a:pt x="5104" y="1502"/>
                  </a:cubicBezTo>
                  <a:cubicBezTo>
                    <a:pt x="5738" y="1502"/>
                    <a:pt x="6338" y="1468"/>
                    <a:pt x="6939" y="1335"/>
                  </a:cubicBezTo>
                  <a:cubicBezTo>
                    <a:pt x="6405" y="1001"/>
                    <a:pt x="5871" y="768"/>
                    <a:pt x="5271" y="601"/>
                  </a:cubicBezTo>
                  <a:cubicBezTo>
                    <a:pt x="4737" y="434"/>
                    <a:pt x="4170" y="267"/>
                    <a:pt x="3570" y="167"/>
                  </a:cubicBezTo>
                  <a:cubicBezTo>
                    <a:pt x="3003" y="101"/>
                    <a:pt x="2402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1627150" y="3514100"/>
              <a:ext cx="45900" cy="189350"/>
            </a:xfrm>
            <a:custGeom>
              <a:avLst/>
              <a:gdLst/>
              <a:ahLst/>
              <a:cxnLst/>
              <a:rect l="l" t="t" r="r" b="b"/>
              <a:pathLst>
                <a:path w="1836" h="7574" extrusionOk="0">
                  <a:moveTo>
                    <a:pt x="1269" y="1"/>
                  </a:moveTo>
                  <a:cubicBezTo>
                    <a:pt x="835" y="568"/>
                    <a:pt x="635" y="1202"/>
                    <a:pt x="435" y="1836"/>
                  </a:cubicBezTo>
                  <a:cubicBezTo>
                    <a:pt x="268" y="2436"/>
                    <a:pt x="134" y="3070"/>
                    <a:pt x="101" y="3704"/>
                  </a:cubicBezTo>
                  <a:cubicBezTo>
                    <a:pt x="1" y="4337"/>
                    <a:pt x="1" y="5005"/>
                    <a:pt x="101" y="5605"/>
                  </a:cubicBezTo>
                  <a:cubicBezTo>
                    <a:pt x="168" y="6272"/>
                    <a:pt x="301" y="6906"/>
                    <a:pt x="601" y="7573"/>
                  </a:cubicBezTo>
                  <a:cubicBezTo>
                    <a:pt x="1002" y="6973"/>
                    <a:pt x="1269" y="6372"/>
                    <a:pt x="1402" y="5738"/>
                  </a:cubicBezTo>
                  <a:cubicBezTo>
                    <a:pt x="1602" y="5105"/>
                    <a:pt x="1736" y="4471"/>
                    <a:pt x="1769" y="3870"/>
                  </a:cubicBezTo>
                  <a:cubicBezTo>
                    <a:pt x="1836" y="3237"/>
                    <a:pt x="1836" y="2569"/>
                    <a:pt x="1769" y="1936"/>
                  </a:cubicBezTo>
                  <a:cubicBezTo>
                    <a:pt x="1669" y="1269"/>
                    <a:pt x="1569" y="668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1549600" y="3541625"/>
              <a:ext cx="52575" cy="200175"/>
            </a:xfrm>
            <a:custGeom>
              <a:avLst/>
              <a:gdLst/>
              <a:ahLst/>
              <a:cxnLst/>
              <a:rect l="l" t="t" r="r" b="b"/>
              <a:pathLst>
                <a:path w="2103" h="8007" extrusionOk="0">
                  <a:moveTo>
                    <a:pt x="334" y="1"/>
                  </a:moveTo>
                  <a:cubicBezTo>
                    <a:pt x="67" y="735"/>
                    <a:pt x="1" y="1435"/>
                    <a:pt x="1" y="2136"/>
                  </a:cubicBezTo>
                  <a:cubicBezTo>
                    <a:pt x="1" y="2836"/>
                    <a:pt x="34" y="3503"/>
                    <a:pt x="168" y="4170"/>
                  </a:cubicBezTo>
                  <a:cubicBezTo>
                    <a:pt x="234" y="4838"/>
                    <a:pt x="434" y="5505"/>
                    <a:pt x="701" y="6138"/>
                  </a:cubicBezTo>
                  <a:cubicBezTo>
                    <a:pt x="935" y="6772"/>
                    <a:pt x="1268" y="7439"/>
                    <a:pt x="1769" y="8006"/>
                  </a:cubicBezTo>
                  <a:cubicBezTo>
                    <a:pt x="2036" y="7273"/>
                    <a:pt x="2102" y="6572"/>
                    <a:pt x="2102" y="5905"/>
                  </a:cubicBezTo>
                  <a:cubicBezTo>
                    <a:pt x="2102" y="5171"/>
                    <a:pt x="2069" y="4504"/>
                    <a:pt x="1935" y="3837"/>
                  </a:cubicBezTo>
                  <a:cubicBezTo>
                    <a:pt x="1869" y="3170"/>
                    <a:pt x="1635" y="2503"/>
                    <a:pt x="1402" y="1902"/>
                  </a:cubicBezTo>
                  <a:cubicBezTo>
                    <a:pt x="1168" y="1268"/>
                    <a:pt x="835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1596300" y="373260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1"/>
                  </a:moveTo>
                  <a:cubicBezTo>
                    <a:pt x="1468" y="1"/>
                    <a:pt x="735" y="101"/>
                    <a:pt x="1" y="334"/>
                  </a:cubicBezTo>
                  <a:cubicBezTo>
                    <a:pt x="635" y="834"/>
                    <a:pt x="1235" y="1135"/>
                    <a:pt x="1869" y="1402"/>
                  </a:cubicBezTo>
                  <a:cubicBezTo>
                    <a:pt x="2503" y="1702"/>
                    <a:pt x="3170" y="1869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9"/>
                    <a:pt x="8006" y="1835"/>
                  </a:cubicBezTo>
                  <a:cubicBezTo>
                    <a:pt x="7406" y="1335"/>
                    <a:pt x="6739" y="1001"/>
                    <a:pt x="6105" y="734"/>
                  </a:cubicBezTo>
                  <a:cubicBezTo>
                    <a:pt x="5505" y="468"/>
                    <a:pt x="4838" y="301"/>
                    <a:pt x="4170" y="167"/>
                  </a:cubicBezTo>
                  <a:cubicBezTo>
                    <a:pt x="3503" y="34"/>
                    <a:pt x="2836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1501250" y="3604175"/>
              <a:ext cx="53375" cy="200175"/>
            </a:xfrm>
            <a:custGeom>
              <a:avLst/>
              <a:gdLst/>
              <a:ahLst/>
              <a:cxnLst/>
              <a:rect l="l" t="t" r="r" b="b"/>
              <a:pathLst>
                <a:path w="2135" h="8007" extrusionOk="0">
                  <a:moveTo>
                    <a:pt x="334" y="1"/>
                  </a:moveTo>
                  <a:cubicBezTo>
                    <a:pt x="100" y="734"/>
                    <a:pt x="0" y="1435"/>
                    <a:pt x="0" y="2135"/>
                  </a:cubicBezTo>
                  <a:cubicBezTo>
                    <a:pt x="0" y="2836"/>
                    <a:pt x="33" y="3503"/>
                    <a:pt x="167" y="4170"/>
                  </a:cubicBezTo>
                  <a:cubicBezTo>
                    <a:pt x="267" y="4837"/>
                    <a:pt x="467" y="5504"/>
                    <a:pt x="701" y="6138"/>
                  </a:cubicBezTo>
                  <a:cubicBezTo>
                    <a:pt x="967" y="6772"/>
                    <a:pt x="1301" y="7439"/>
                    <a:pt x="1801" y="8006"/>
                  </a:cubicBezTo>
                  <a:cubicBezTo>
                    <a:pt x="2035" y="7272"/>
                    <a:pt x="2102" y="6572"/>
                    <a:pt x="2135" y="5905"/>
                  </a:cubicBezTo>
                  <a:cubicBezTo>
                    <a:pt x="2135" y="5171"/>
                    <a:pt x="2102" y="4504"/>
                    <a:pt x="1968" y="3837"/>
                  </a:cubicBezTo>
                  <a:cubicBezTo>
                    <a:pt x="1868" y="3169"/>
                    <a:pt x="1668" y="2502"/>
                    <a:pt x="1434" y="1902"/>
                  </a:cubicBezTo>
                  <a:cubicBezTo>
                    <a:pt x="1168" y="1268"/>
                    <a:pt x="834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1547100" y="379515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0"/>
                  </a:moveTo>
                  <a:cubicBezTo>
                    <a:pt x="1468" y="0"/>
                    <a:pt x="768" y="100"/>
                    <a:pt x="1" y="334"/>
                  </a:cubicBezTo>
                  <a:cubicBezTo>
                    <a:pt x="634" y="834"/>
                    <a:pt x="1268" y="1134"/>
                    <a:pt x="1869" y="1401"/>
                  </a:cubicBezTo>
                  <a:cubicBezTo>
                    <a:pt x="2502" y="1702"/>
                    <a:pt x="3170" y="1868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8"/>
                    <a:pt x="8006" y="1835"/>
                  </a:cubicBezTo>
                  <a:cubicBezTo>
                    <a:pt x="7439" y="1335"/>
                    <a:pt x="6772" y="1001"/>
                    <a:pt x="6138" y="734"/>
                  </a:cubicBezTo>
                  <a:cubicBezTo>
                    <a:pt x="5505" y="467"/>
                    <a:pt x="4837" y="301"/>
                    <a:pt x="4170" y="167"/>
                  </a:cubicBezTo>
                  <a:cubicBezTo>
                    <a:pt x="3503" y="34"/>
                    <a:pt x="2836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1433700" y="3681725"/>
              <a:ext cx="64225" cy="196000"/>
            </a:xfrm>
            <a:custGeom>
              <a:avLst/>
              <a:gdLst/>
              <a:ahLst/>
              <a:cxnLst/>
              <a:rect l="l" t="t" r="r" b="b"/>
              <a:pathLst>
                <a:path w="2569" h="7840" extrusionOk="0">
                  <a:moveTo>
                    <a:pt x="167" y="1"/>
                  </a:moveTo>
                  <a:cubicBezTo>
                    <a:pt x="0" y="735"/>
                    <a:pt x="0" y="1468"/>
                    <a:pt x="33" y="2169"/>
                  </a:cubicBezTo>
                  <a:cubicBezTo>
                    <a:pt x="67" y="2836"/>
                    <a:pt x="200" y="3503"/>
                    <a:pt x="400" y="4170"/>
                  </a:cubicBezTo>
                  <a:cubicBezTo>
                    <a:pt x="567" y="4838"/>
                    <a:pt x="834" y="5471"/>
                    <a:pt x="1168" y="6072"/>
                  </a:cubicBezTo>
                  <a:cubicBezTo>
                    <a:pt x="1501" y="6706"/>
                    <a:pt x="1868" y="7306"/>
                    <a:pt x="2402" y="7840"/>
                  </a:cubicBezTo>
                  <a:cubicBezTo>
                    <a:pt x="2569" y="7039"/>
                    <a:pt x="2569" y="6372"/>
                    <a:pt x="2535" y="5671"/>
                  </a:cubicBezTo>
                  <a:cubicBezTo>
                    <a:pt x="2502" y="5004"/>
                    <a:pt x="2368" y="4337"/>
                    <a:pt x="2168" y="3670"/>
                  </a:cubicBezTo>
                  <a:cubicBezTo>
                    <a:pt x="2002" y="3003"/>
                    <a:pt x="1735" y="2369"/>
                    <a:pt x="1401" y="1735"/>
                  </a:cubicBezTo>
                  <a:cubicBezTo>
                    <a:pt x="1134" y="1135"/>
                    <a:pt x="701" y="534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1483725" y="3858950"/>
              <a:ext cx="203500" cy="36925"/>
            </a:xfrm>
            <a:custGeom>
              <a:avLst/>
              <a:gdLst/>
              <a:ahLst/>
              <a:cxnLst/>
              <a:rect l="l" t="t" r="r" b="b"/>
              <a:pathLst>
                <a:path w="8140" h="1477" extrusionOk="0">
                  <a:moveTo>
                    <a:pt x="3103" y="0"/>
                  </a:moveTo>
                  <a:cubicBezTo>
                    <a:pt x="2752" y="0"/>
                    <a:pt x="2402" y="17"/>
                    <a:pt x="2069" y="50"/>
                  </a:cubicBezTo>
                  <a:cubicBezTo>
                    <a:pt x="1368" y="117"/>
                    <a:pt x="701" y="217"/>
                    <a:pt x="1" y="451"/>
                  </a:cubicBezTo>
                  <a:cubicBezTo>
                    <a:pt x="668" y="784"/>
                    <a:pt x="1335" y="984"/>
                    <a:pt x="2002" y="1118"/>
                  </a:cubicBezTo>
                  <a:cubicBezTo>
                    <a:pt x="2669" y="1284"/>
                    <a:pt x="3336" y="1418"/>
                    <a:pt x="4003" y="1451"/>
                  </a:cubicBezTo>
                  <a:cubicBezTo>
                    <a:pt x="4337" y="1468"/>
                    <a:pt x="4679" y="1476"/>
                    <a:pt x="5021" y="1476"/>
                  </a:cubicBezTo>
                  <a:cubicBezTo>
                    <a:pt x="5363" y="1476"/>
                    <a:pt x="5705" y="1468"/>
                    <a:pt x="6038" y="1451"/>
                  </a:cubicBezTo>
                  <a:cubicBezTo>
                    <a:pt x="6739" y="1385"/>
                    <a:pt x="7406" y="1284"/>
                    <a:pt x="8140" y="1018"/>
                  </a:cubicBezTo>
                  <a:cubicBezTo>
                    <a:pt x="7473" y="717"/>
                    <a:pt x="6805" y="484"/>
                    <a:pt x="6138" y="317"/>
                  </a:cubicBezTo>
                  <a:cubicBezTo>
                    <a:pt x="5471" y="217"/>
                    <a:pt x="4804" y="84"/>
                    <a:pt x="4137" y="50"/>
                  </a:cubicBezTo>
                  <a:cubicBezTo>
                    <a:pt x="3803" y="17"/>
                    <a:pt x="3453" y="0"/>
                    <a:pt x="3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1374475" y="3750950"/>
              <a:ext cx="83425" cy="188500"/>
            </a:xfrm>
            <a:custGeom>
              <a:avLst/>
              <a:gdLst/>
              <a:ahLst/>
              <a:cxnLst/>
              <a:rect l="l" t="t" r="r" b="b"/>
              <a:pathLst>
                <a:path w="3337" h="754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801"/>
                    <a:pt x="67" y="1501"/>
                    <a:pt x="201" y="2169"/>
                  </a:cubicBezTo>
                  <a:cubicBezTo>
                    <a:pt x="368" y="2836"/>
                    <a:pt x="568" y="3503"/>
                    <a:pt x="835" y="4137"/>
                  </a:cubicBezTo>
                  <a:cubicBezTo>
                    <a:pt x="1068" y="4771"/>
                    <a:pt x="1402" y="5338"/>
                    <a:pt x="1769" y="5938"/>
                  </a:cubicBezTo>
                  <a:cubicBezTo>
                    <a:pt x="2202" y="6472"/>
                    <a:pt x="2603" y="7072"/>
                    <a:pt x="3236" y="7539"/>
                  </a:cubicBezTo>
                  <a:cubicBezTo>
                    <a:pt x="3336" y="6739"/>
                    <a:pt x="3236" y="6038"/>
                    <a:pt x="3103" y="5371"/>
                  </a:cubicBezTo>
                  <a:cubicBezTo>
                    <a:pt x="2936" y="4704"/>
                    <a:pt x="2736" y="4037"/>
                    <a:pt x="2503" y="3403"/>
                  </a:cubicBezTo>
                  <a:cubicBezTo>
                    <a:pt x="2236" y="2769"/>
                    <a:pt x="1902" y="2202"/>
                    <a:pt x="1535" y="1602"/>
                  </a:cubicBezTo>
                  <a:cubicBezTo>
                    <a:pt x="1168" y="1068"/>
                    <a:pt x="701" y="467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1443700" y="3911575"/>
              <a:ext cx="203500" cy="36050"/>
            </a:xfrm>
            <a:custGeom>
              <a:avLst/>
              <a:gdLst/>
              <a:ahLst/>
              <a:cxnLst/>
              <a:rect l="l" t="t" r="r" b="b"/>
              <a:pathLst>
                <a:path w="8140" h="1442" extrusionOk="0">
                  <a:moveTo>
                    <a:pt x="4576" y="1"/>
                  </a:moveTo>
                  <a:cubicBezTo>
                    <a:pt x="4406" y="1"/>
                    <a:pt x="4237" y="5"/>
                    <a:pt x="4070" y="13"/>
                  </a:cubicBezTo>
                  <a:cubicBezTo>
                    <a:pt x="3336" y="13"/>
                    <a:pt x="2669" y="113"/>
                    <a:pt x="2002" y="214"/>
                  </a:cubicBezTo>
                  <a:cubicBezTo>
                    <a:pt x="1335" y="347"/>
                    <a:pt x="668" y="514"/>
                    <a:pt x="0" y="847"/>
                  </a:cubicBezTo>
                  <a:cubicBezTo>
                    <a:pt x="734" y="1114"/>
                    <a:pt x="1401" y="1214"/>
                    <a:pt x="2069" y="1348"/>
                  </a:cubicBezTo>
                  <a:cubicBezTo>
                    <a:pt x="2540" y="1395"/>
                    <a:pt x="3029" y="1442"/>
                    <a:pt x="3510" y="1442"/>
                  </a:cubicBezTo>
                  <a:cubicBezTo>
                    <a:pt x="3710" y="1442"/>
                    <a:pt x="3908" y="1434"/>
                    <a:pt x="4103" y="1414"/>
                  </a:cubicBezTo>
                  <a:cubicBezTo>
                    <a:pt x="4804" y="1414"/>
                    <a:pt x="5471" y="1348"/>
                    <a:pt x="6138" y="1214"/>
                  </a:cubicBezTo>
                  <a:cubicBezTo>
                    <a:pt x="6805" y="1081"/>
                    <a:pt x="7472" y="947"/>
                    <a:pt x="8140" y="580"/>
                  </a:cubicBezTo>
                  <a:cubicBezTo>
                    <a:pt x="7472" y="314"/>
                    <a:pt x="6772" y="180"/>
                    <a:pt x="6105" y="113"/>
                  </a:cubicBezTo>
                  <a:cubicBezTo>
                    <a:pt x="5604" y="38"/>
                    <a:pt x="508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1296925" y="3854350"/>
              <a:ext cx="116775" cy="166825"/>
            </a:xfrm>
            <a:custGeom>
              <a:avLst/>
              <a:gdLst/>
              <a:ahLst/>
              <a:cxnLst/>
              <a:rect l="l" t="t" r="r" b="b"/>
              <a:pathLst>
                <a:path w="4671" h="6673" extrusionOk="0">
                  <a:moveTo>
                    <a:pt x="1" y="1"/>
                  </a:moveTo>
                  <a:cubicBezTo>
                    <a:pt x="67" y="801"/>
                    <a:pt x="301" y="1468"/>
                    <a:pt x="568" y="2102"/>
                  </a:cubicBezTo>
                  <a:cubicBezTo>
                    <a:pt x="834" y="2769"/>
                    <a:pt x="1201" y="3336"/>
                    <a:pt x="1602" y="3904"/>
                  </a:cubicBezTo>
                  <a:cubicBezTo>
                    <a:pt x="1969" y="4437"/>
                    <a:pt x="2436" y="4971"/>
                    <a:pt x="2936" y="5438"/>
                  </a:cubicBezTo>
                  <a:cubicBezTo>
                    <a:pt x="3436" y="5905"/>
                    <a:pt x="3970" y="6339"/>
                    <a:pt x="4671" y="6672"/>
                  </a:cubicBezTo>
                  <a:cubicBezTo>
                    <a:pt x="4604" y="5938"/>
                    <a:pt x="4337" y="5271"/>
                    <a:pt x="4103" y="4604"/>
                  </a:cubicBezTo>
                  <a:cubicBezTo>
                    <a:pt x="3837" y="3937"/>
                    <a:pt x="3470" y="3336"/>
                    <a:pt x="3069" y="2803"/>
                  </a:cubicBezTo>
                  <a:cubicBezTo>
                    <a:pt x="2702" y="2269"/>
                    <a:pt x="2235" y="1735"/>
                    <a:pt x="1735" y="1268"/>
                  </a:cubicBezTo>
                  <a:cubicBezTo>
                    <a:pt x="1235" y="801"/>
                    <a:pt x="701" y="3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1401175" y="3964950"/>
              <a:ext cx="196825" cy="55375"/>
            </a:xfrm>
            <a:custGeom>
              <a:avLst/>
              <a:gdLst/>
              <a:ahLst/>
              <a:cxnLst/>
              <a:rect l="l" t="t" r="r" b="b"/>
              <a:pathLst>
                <a:path w="7873" h="2215" extrusionOk="0">
                  <a:moveTo>
                    <a:pt x="6677" y="0"/>
                  </a:moveTo>
                  <a:cubicBezTo>
                    <a:pt x="6361" y="0"/>
                    <a:pt x="6056" y="17"/>
                    <a:pt x="5771" y="47"/>
                  </a:cubicBezTo>
                  <a:cubicBezTo>
                    <a:pt x="5104" y="147"/>
                    <a:pt x="4437" y="247"/>
                    <a:pt x="3770" y="414"/>
                  </a:cubicBezTo>
                  <a:cubicBezTo>
                    <a:pt x="3136" y="580"/>
                    <a:pt x="2469" y="847"/>
                    <a:pt x="1835" y="1081"/>
                  </a:cubicBezTo>
                  <a:cubicBezTo>
                    <a:pt x="1201" y="1348"/>
                    <a:pt x="601" y="1681"/>
                    <a:pt x="0" y="2148"/>
                  </a:cubicBezTo>
                  <a:cubicBezTo>
                    <a:pt x="384" y="2198"/>
                    <a:pt x="751" y="2215"/>
                    <a:pt x="1105" y="2215"/>
                  </a:cubicBezTo>
                  <a:cubicBezTo>
                    <a:pt x="1460" y="2215"/>
                    <a:pt x="1801" y="2198"/>
                    <a:pt x="2135" y="2181"/>
                  </a:cubicBezTo>
                  <a:cubicBezTo>
                    <a:pt x="2802" y="2081"/>
                    <a:pt x="3469" y="1981"/>
                    <a:pt x="4136" y="1815"/>
                  </a:cubicBezTo>
                  <a:cubicBezTo>
                    <a:pt x="4737" y="1648"/>
                    <a:pt x="5404" y="1381"/>
                    <a:pt x="6038" y="1147"/>
                  </a:cubicBezTo>
                  <a:cubicBezTo>
                    <a:pt x="6672" y="881"/>
                    <a:pt x="7305" y="547"/>
                    <a:pt x="7872" y="80"/>
                  </a:cubicBezTo>
                  <a:cubicBezTo>
                    <a:pt x="7468" y="25"/>
                    <a:pt x="7064" y="0"/>
                    <a:pt x="6677" y="0"/>
                  </a:cubicBezTo>
                  <a:close/>
                </a:path>
              </a:pathLst>
            </a:custGeom>
            <a:solidFill>
              <a:srgbClr val="72A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1045875" y="2953075"/>
              <a:ext cx="313625" cy="986625"/>
            </a:xfrm>
            <a:custGeom>
              <a:avLst/>
              <a:gdLst/>
              <a:ahLst/>
              <a:cxnLst/>
              <a:rect l="l" t="t" r="r" b="b"/>
              <a:pathLst>
                <a:path w="12545" h="39465" extrusionOk="0">
                  <a:moveTo>
                    <a:pt x="424" y="0"/>
                  </a:moveTo>
                  <a:cubicBezTo>
                    <a:pt x="199" y="0"/>
                    <a:pt x="0" y="266"/>
                    <a:pt x="202" y="493"/>
                  </a:cubicBezTo>
                  <a:cubicBezTo>
                    <a:pt x="1870" y="2161"/>
                    <a:pt x="3171" y="4262"/>
                    <a:pt x="4338" y="6264"/>
                  </a:cubicBezTo>
                  <a:cubicBezTo>
                    <a:pt x="7507" y="11668"/>
                    <a:pt x="9509" y="17739"/>
                    <a:pt x="10643" y="23943"/>
                  </a:cubicBezTo>
                  <a:cubicBezTo>
                    <a:pt x="11544" y="28980"/>
                    <a:pt x="11810" y="34150"/>
                    <a:pt x="11644" y="39287"/>
                  </a:cubicBezTo>
                  <a:cubicBezTo>
                    <a:pt x="11644" y="39413"/>
                    <a:pt x="11710" y="39464"/>
                    <a:pt x="11797" y="39464"/>
                  </a:cubicBezTo>
                  <a:cubicBezTo>
                    <a:pt x="11965" y="39464"/>
                    <a:pt x="12211" y="39273"/>
                    <a:pt x="12211" y="39054"/>
                  </a:cubicBezTo>
                  <a:cubicBezTo>
                    <a:pt x="12544" y="30715"/>
                    <a:pt x="11577" y="22475"/>
                    <a:pt x="8808" y="14536"/>
                  </a:cubicBezTo>
                  <a:cubicBezTo>
                    <a:pt x="7207" y="10100"/>
                    <a:pt x="5072" y="5763"/>
                    <a:pt x="2204" y="1961"/>
                  </a:cubicBezTo>
                  <a:cubicBezTo>
                    <a:pt x="1703" y="1293"/>
                    <a:pt x="1203" y="660"/>
                    <a:pt x="636" y="93"/>
                  </a:cubicBezTo>
                  <a:cubicBezTo>
                    <a:pt x="571" y="28"/>
                    <a:pt x="496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974200" y="2853650"/>
              <a:ext cx="139275" cy="175150"/>
            </a:xfrm>
            <a:custGeom>
              <a:avLst/>
              <a:gdLst/>
              <a:ahLst/>
              <a:cxnLst/>
              <a:rect l="l" t="t" r="r" b="b"/>
              <a:pathLst>
                <a:path w="5571" h="7006" extrusionOk="0">
                  <a:moveTo>
                    <a:pt x="0" y="0"/>
                  </a:moveTo>
                  <a:cubicBezTo>
                    <a:pt x="67" y="901"/>
                    <a:pt x="334" y="1635"/>
                    <a:pt x="667" y="2335"/>
                  </a:cubicBezTo>
                  <a:cubicBezTo>
                    <a:pt x="1001" y="3069"/>
                    <a:pt x="1401" y="3669"/>
                    <a:pt x="1868" y="4270"/>
                  </a:cubicBezTo>
                  <a:cubicBezTo>
                    <a:pt x="2335" y="4837"/>
                    <a:pt x="2869" y="5404"/>
                    <a:pt x="3436" y="5838"/>
                  </a:cubicBezTo>
                  <a:cubicBezTo>
                    <a:pt x="4070" y="6305"/>
                    <a:pt x="4737" y="6738"/>
                    <a:pt x="5571" y="7005"/>
                  </a:cubicBezTo>
                  <a:cubicBezTo>
                    <a:pt x="5504" y="6138"/>
                    <a:pt x="5237" y="5404"/>
                    <a:pt x="4904" y="4670"/>
                  </a:cubicBezTo>
                  <a:cubicBezTo>
                    <a:pt x="4570" y="3970"/>
                    <a:pt x="4170" y="3336"/>
                    <a:pt x="3703" y="2769"/>
                  </a:cubicBezTo>
                  <a:cubicBezTo>
                    <a:pt x="3236" y="2168"/>
                    <a:pt x="2702" y="1635"/>
                    <a:pt x="2102" y="1168"/>
                  </a:cubicBezTo>
                  <a:cubicBezTo>
                    <a:pt x="1501" y="734"/>
                    <a:pt x="834" y="3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1150975" y="2882825"/>
              <a:ext cx="55900" cy="218525"/>
            </a:xfrm>
            <a:custGeom>
              <a:avLst/>
              <a:gdLst/>
              <a:ahLst/>
              <a:cxnLst/>
              <a:rect l="l" t="t" r="r" b="b"/>
              <a:pathLst>
                <a:path w="2236" h="8741" extrusionOk="0">
                  <a:moveTo>
                    <a:pt x="2136" y="1"/>
                  </a:moveTo>
                  <a:cubicBezTo>
                    <a:pt x="1669" y="668"/>
                    <a:pt x="1335" y="1335"/>
                    <a:pt x="1035" y="2069"/>
                  </a:cubicBezTo>
                  <a:cubicBezTo>
                    <a:pt x="735" y="2736"/>
                    <a:pt x="535" y="3470"/>
                    <a:pt x="368" y="4170"/>
                  </a:cubicBezTo>
                  <a:cubicBezTo>
                    <a:pt x="201" y="4904"/>
                    <a:pt x="68" y="5638"/>
                    <a:pt x="34" y="6405"/>
                  </a:cubicBezTo>
                  <a:cubicBezTo>
                    <a:pt x="1" y="7172"/>
                    <a:pt x="1" y="7940"/>
                    <a:pt x="134" y="8740"/>
                  </a:cubicBezTo>
                  <a:cubicBezTo>
                    <a:pt x="635" y="8073"/>
                    <a:pt x="935" y="7339"/>
                    <a:pt x="1168" y="6672"/>
                  </a:cubicBezTo>
                  <a:cubicBezTo>
                    <a:pt x="1469" y="6005"/>
                    <a:pt x="1669" y="5271"/>
                    <a:pt x="1836" y="4570"/>
                  </a:cubicBezTo>
                  <a:cubicBezTo>
                    <a:pt x="2036" y="3837"/>
                    <a:pt x="2169" y="3103"/>
                    <a:pt x="2203" y="2336"/>
                  </a:cubicBezTo>
                  <a:cubicBezTo>
                    <a:pt x="2236" y="1602"/>
                    <a:pt x="2236" y="80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940825" y="3037400"/>
              <a:ext cx="216850" cy="60225"/>
            </a:xfrm>
            <a:custGeom>
              <a:avLst/>
              <a:gdLst/>
              <a:ahLst/>
              <a:cxnLst/>
              <a:rect l="l" t="t" r="r" b="b"/>
              <a:pathLst>
                <a:path w="8674" h="2409" extrusionOk="0">
                  <a:moveTo>
                    <a:pt x="1255" y="1"/>
                  </a:moveTo>
                  <a:cubicBezTo>
                    <a:pt x="834" y="1"/>
                    <a:pt x="413" y="33"/>
                    <a:pt x="1" y="122"/>
                  </a:cubicBezTo>
                  <a:cubicBezTo>
                    <a:pt x="601" y="622"/>
                    <a:pt x="1269" y="989"/>
                    <a:pt x="2002" y="1290"/>
                  </a:cubicBezTo>
                  <a:cubicBezTo>
                    <a:pt x="2703" y="1590"/>
                    <a:pt x="3403" y="1823"/>
                    <a:pt x="4104" y="1990"/>
                  </a:cubicBezTo>
                  <a:cubicBezTo>
                    <a:pt x="4838" y="2157"/>
                    <a:pt x="5572" y="2290"/>
                    <a:pt x="6339" y="2390"/>
                  </a:cubicBezTo>
                  <a:cubicBezTo>
                    <a:pt x="6583" y="2401"/>
                    <a:pt x="6835" y="2409"/>
                    <a:pt x="7092" y="2409"/>
                  </a:cubicBezTo>
                  <a:cubicBezTo>
                    <a:pt x="7606" y="2409"/>
                    <a:pt x="8140" y="2379"/>
                    <a:pt x="8674" y="2290"/>
                  </a:cubicBezTo>
                  <a:cubicBezTo>
                    <a:pt x="8040" y="1790"/>
                    <a:pt x="7340" y="1456"/>
                    <a:pt x="6672" y="1156"/>
                  </a:cubicBezTo>
                  <a:cubicBezTo>
                    <a:pt x="5939" y="823"/>
                    <a:pt x="5238" y="589"/>
                    <a:pt x="4538" y="422"/>
                  </a:cubicBezTo>
                  <a:cubicBezTo>
                    <a:pt x="3837" y="256"/>
                    <a:pt x="3070" y="122"/>
                    <a:pt x="2336" y="55"/>
                  </a:cubicBezTo>
                  <a:cubicBezTo>
                    <a:pt x="1981" y="24"/>
                    <a:pt x="1618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1201850" y="2977900"/>
              <a:ext cx="48400" cy="220175"/>
            </a:xfrm>
            <a:custGeom>
              <a:avLst/>
              <a:gdLst/>
              <a:ahLst/>
              <a:cxnLst/>
              <a:rect l="l" t="t" r="r" b="b"/>
              <a:pathLst>
                <a:path w="1936" h="8807" extrusionOk="0">
                  <a:moveTo>
                    <a:pt x="1735" y="0"/>
                  </a:moveTo>
                  <a:cubicBezTo>
                    <a:pt x="1302" y="667"/>
                    <a:pt x="1001" y="1368"/>
                    <a:pt x="768" y="2068"/>
                  </a:cubicBezTo>
                  <a:cubicBezTo>
                    <a:pt x="501" y="2802"/>
                    <a:pt x="334" y="3503"/>
                    <a:pt x="234" y="4237"/>
                  </a:cubicBezTo>
                  <a:cubicBezTo>
                    <a:pt x="101" y="5004"/>
                    <a:pt x="1" y="5771"/>
                    <a:pt x="1" y="6505"/>
                  </a:cubicBezTo>
                  <a:cubicBezTo>
                    <a:pt x="1" y="7272"/>
                    <a:pt x="67" y="8006"/>
                    <a:pt x="234" y="8807"/>
                  </a:cubicBezTo>
                  <a:cubicBezTo>
                    <a:pt x="668" y="8139"/>
                    <a:pt x="935" y="7439"/>
                    <a:pt x="1168" y="6705"/>
                  </a:cubicBezTo>
                  <a:cubicBezTo>
                    <a:pt x="1435" y="6005"/>
                    <a:pt x="1602" y="5304"/>
                    <a:pt x="1735" y="4537"/>
                  </a:cubicBezTo>
                  <a:cubicBezTo>
                    <a:pt x="1835" y="3803"/>
                    <a:pt x="1936" y="3036"/>
                    <a:pt x="1936" y="2302"/>
                  </a:cubicBezTo>
                  <a:cubicBezTo>
                    <a:pt x="1936" y="1535"/>
                    <a:pt x="1936" y="801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990050" y="3140300"/>
              <a:ext cx="221000" cy="67175"/>
            </a:xfrm>
            <a:custGeom>
              <a:avLst/>
              <a:gdLst/>
              <a:ahLst/>
              <a:cxnLst/>
              <a:rect l="l" t="t" r="r" b="b"/>
              <a:pathLst>
                <a:path w="8840" h="2687" extrusionOk="0">
                  <a:moveTo>
                    <a:pt x="2782" y="0"/>
                  </a:moveTo>
                  <a:cubicBezTo>
                    <a:pt x="2655" y="0"/>
                    <a:pt x="2528" y="3"/>
                    <a:pt x="2402" y="9"/>
                  </a:cubicBezTo>
                  <a:cubicBezTo>
                    <a:pt x="1635" y="42"/>
                    <a:pt x="834" y="176"/>
                    <a:pt x="0" y="509"/>
                  </a:cubicBezTo>
                  <a:cubicBezTo>
                    <a:pt x="667" y="1143"/>
                    <a:pt x="1334" y="1510"/>
                    <a:pt x="2068" y="1844"/>
                  </a:cubicBezTo>
                  <a:cubicBezTo>
                    <a:pt x="2769" y="2144"/>
                    <a:pt x="3469" y="2377"/>
                    <a:pt x="4236" y="2511"/>
                  </a:cubicBezTo>
                  <a:cubicBezTo>
                    <a:pt x="4844" y="2621"/>
                    <a:pt x="5475" y="2686"/>
                    <a:pt x="6091" y="2686"/>
                  </a:cubicBezTo>
                  <a:cubicBezTo>
                    <a:pt x="6219" y="2686"/>
                    <a:pt x="6345" y="2683"/>
                    <a:pt x="6471" y="2678"/>
                  </a:cubicBezTo>
                  <a:cubicBezTo>
                    <a:pt x="7239" y="2644"/>
                    <a:pt x="8006" y="2511"/>
                    <a:pt x="8840" y="2177"/>
                  </a:cubicBezTo>
                  <a:cubicBezTo>
                    <a:pt x="8206" y="1543"/>
                    <a:pt x="7539" y="1176"/>
                    <a:pt x="6805" y="843"/>
                  </a:cubicBezTo>
                  <a:cubicBezTo>
                    <a:pt x="6104" y="543"/>
                    <a:pt x="5404" y="309"/>
                    <a:pt x="4637" y="176"/>
                  </a:cubicBezTo>
                  <a:cubicBezTo>
                    <a:pt x="4029" y="65"/>
                    <a:pt x="3398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1242725" y="3092975"/>
              <a:ext cx="75075" cy="214350"/>
            </a:xfrm>
            <a:custGeom>
              <a:avLst/>
              <a:gdLst/>
              <a:ahLst/>
              <a:cxnLst/>
              <a:rect l="l" t="t" r="r" b="b"/>
              <a:pathLst>
                <a:path w="3003" h="8574" extrusionOk="0">
                  <a:moveTo>
                    <a:pt x="2836" y="1"/>
                  </a:moveTo>
                  <a:cubicBezTo>
                    <a:pt x="2202" y="568"/>
                    <a:pt x="1802" y="1235"/>
                    <a:pt x="1401" y="1902"/>
                  </a:cubicBezTo>
                  <a:cubicBezTo>
                    <a:pt x="1034" y="2569"/>
                    <a:pt x="768" y="3270"/>
                    <a:pt x="534" y="4003"/>
                  </a:cubicBezTo>
                  <a:cubicBezTo>
                    <a:pt x="334" y="4704"/>
                    <a:pt x="167" y="5438"/>
                    <a:pt x="100" y="6205"/>
                  </a:cubicBezTo>
                  <a:cubicBezTo>
                    <a:pt x="0" y="6939"/>
                    <a:pt x="0" y="7739"/>
                    <a:pt x="167" y="8573"/>
                  </a:cubicBezTo>
                  <a:cubicBezTo>
                    <a:pt x="801" y="8006"/>
                    <a:pt x="1201" y="7339"/>
                    <a:pt x="1601" y="6672"/>
                  </a:cubicBezTo>
                  <a:cubicBezTo>
                    <a:pt x="1968" y="6005"/>
                    <a:pt x="2269" y="5271"/>
                    <a:pt x="2469" y="4571"/>
                  </a:cubicBezTo>
                  <a:cubicBezTo>
                    <a:pt x="2669" y="3870"/>
                    <a:pt x="2836" y="3103"/>
                    <a:pt x="2936" y="2369"/>
                  </a:cubicBezTo>
                  <a:cubicBezTo>
                    <a:pt x="3002" y="1602"/>
                    <a:pt x="3002" y="835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1042575" y="3229875"/>
              <a:ext cx="212675" cy="81750"/>
            </a:xfrm>
            <a:custGeom>
              <a:avLst/>
              <a:gdLst/>
              <a:ahLst/>
              <a:cxnLst/>
              <a:rect l="l" t="t" r="r" b="b"/>
              <a:pathLst>
                <a:path w="8507" h="3270" extrusionOk="0">
                  <a:moveTo>
                    <a:pt x="1537" y="0"/>
                  </a:moveTo>
                  <a:cubicBezTo>
                    <a:pt x="1051" y="0"/>
                    <a:pt x="538" y="63"/>
                    <a:pt x="1" y="229"/>
                  </a:cubicBezTo>
                  <a:cubicBezTo>
                    <a:pt x="534" y="929"/>
                    <a:pt x="1168" y="1396"/>
                    <a:pt x="1835" y="1796"/>
                  </a:cubicBezTo>
                  <a:cubicBezTo>
                    <a:pt x="2502" y="2230"/>
                    <a:pt x="3169" y="2530"/>
                    <a:pt x="3870" y="2764"/>
                  </a:cubicBezTo>
                  <a:cubicBezTo>
                    <a:pt x="4604" y="3031"/>
                    <a:pt x="5338" y="3131"/>
                    <a:pt x="6105" y="3231"/>
                  </a:cubicBezTo>
                  <a:cubicBezTo>
                    <a:pt x="6361" y="3254"/>
                    <a:pt x="6624" y="3269"/>
                    <a:pt x="6896" y="3269"/>
                  </a:cubicBezTo>
                  <a:cubicBezTo>
                    <a:pt x="7405" y="3269"/>
                    <a:pt x="7941" y="3216"/>
                    <a:pt x="8507" y="3064"/>
                  </a:cubicBezTo>
                  <a:cubicBezTo>
                    <a:pt x="7973" y="2364"/>
                    <a:pt x="7339" y="1897"/>
                    <a:pt x="6672" y="1463"/>
                  </a:cubicBezTo>
                  <a:cubicBezTo>
                    <a:pt x="6005" y="1063"/>
                    <a:pt x="5338" y="762"/>
                    <a:pt x="4637" y="529"/>
                  </a:cubicBezTo>
                  <a:cubicBezTo>
                    <a:pt x="3903" y="262"/>
                    <a:pt x="3169" y="129"/>
                    <a:pt x="2402" y="62"/>
                  </a:cubicBezTo>
                  <a:cubicBezTo>
                    <a:pt x="2124" y="24"/>
                    <a:pt x="1835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1279425" y="3206400"/>
              <a:ext cx="89250" cy="207675"/>
            </a:xfrm>
            <a:custGeom>
              <a:avLst/>
              <a:gdLst/>
              <a:ahLst/>
              <a:cxnLst/>
              <a:rect l="l" t="t" r="r" b="b"/>
              <a:pathLst>
                <a:path w="3570" h="8307" extrusionOk="0">
                  <a:moveTo>
                    <a:pt x="3503" y="0"/>
                  </a:moveTo>
                  <a:cubicBezTo>
                    <a:pt x="2835" y="501"/>
                    <a:pt x="2335" y="1134"/>
                    <a:pt x="1901" y="1735"/>
                  </a:cubicBezTo>
                  <a:cubicBezTo>
                    <a:pt x="1501" y="2402"/>
                    <a:pt x="1168" y="3036"/>
                    <a:pt x="867" y="3736"/>
                  </a:cubicBezTo>
                  <a:cubicBezTo>
                    <a:pt x="567" y="4470"/>
                    <a:pt x="367" y="5171"/>
                    <a:pt x="200" y="5904"/>
                  </a:cubicBezTo>
                  <a:cubicBezTo>
                    <a:pt x="67" y="6672"/>
                    <a:pt x="0" y="7472"/>
                    <a:pt x="67" y="8306"/>
                  </a:cubicBezTo>
                  <a:cubicBezTo>
                    <a:pt x="734" y="7806"/>
                    <a:pt x="1201" y="7172"/>
                    <a:pt x="1635" y="6538"/>
                  </a:cubicBezTo>
                  <a:cubicBezTo>
                    <a:pt x="2068" y="5871"/>
                    <a:pt x="2402" y="5237"/>
                    <a:pt x="2702" y="4537"/>
                  </a:cubicBezTo>
                  <a:cubicBezTo>
                    <a:pt x="3002" y="3836"/>
                    <a:pt x="3202" y="3136"/>
                    <a:pt x="3369" y="2369"/>
                  </a:cubicBezTo>
                  <a:cubicBezTo>
                    <a:pt x="3503" y="1635"/>
                    <a:pt x="3569" y="834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1083450" y="3321750"/>
              <a:ext cx="205150" cy="94500"/>
            </a:xfrm>
            <a:custGeom>
              <a:avLst/>
              <a:gdLst/>
              <a:ahLst/>
              <a:cxnLst/>
              <a:rect l="l" t="t" r="r" b="b"/>
              <a:pathLst>
                <a:path w="8206" h="3780" extrusionOk="0">
                  <a:moveTo>
                    <a:pt x="979" y="0"/>
                  </a:moveTo>
                  <a:cubicBezTo>
                    <a:pt x="662" y="0"/>
                    <a:pt x="336" y="25"/>
                    <a:pt x="0" y="90"/>
                  </a:cubicBezTo>
                  <a:cubicBezTo>
                    <a:pt x="434" y="857"/>
                    <a:pt x="1034" y="1390"/>
                    <a:pt x="1668" y="1857"/>
                  </a:cubicBezTo>
                  <a:cubicBezTo>
                    <a:pt x="2302" y="2291"/>
                    <a:pt x="2969" y="2691"/>
                    <a:pt x="3636" y="2958"/>
                  </a:cubicBezTo>
                  <a:cubicBezTo>
                    <a:pt x="4336" y="3258"/>
                    <a:pt x="5037" y="3525"/>
                    <a:pt x="5804" y="3625"/>
                  </a:cubicBezTo>
                  <a:cubicBezTo>
                    <a:pt x="6264" y="3709"/>
                    <a:pt x="6750" y="3779"/>
                    <a:pt x="7262" y="3779"/>
                  </a:cubicBezTo>
                  <a:cubicBezTo>
                    <a:pt x="7567" y="3779"/>
                    <a:pt x="7882" y="3754"/>
                    <a:pt x="8206" y="3692"/>
                  </a:cubicBezTo>
                  <a:cubicBezTo>
                    <a:pt x="7739" y="2925"/>
                    <a:pt x="7172" y="2391"/>
                    <a:pt x="6538" y="1924"/>
                  </a:cubicBezTo>
                  <a:cubicBezTo>
                    <a:pt x="5904" y="1457"/>
                    <a:pt x="5237" y="1090"/>
                    <a:pt x="4570" y="790"/>
                  </a:cubicBezTo>
                  <a:cubicBezTo>
                    <a:pt x="3869" y="523"/>
                    <a:pt x="3169" y="256"/>
                    <a:pt x="2402" y="123"/>
                  </a:cubicBezTo>
                  <a:cubicBezTo>
                    <a:pt x="1952" y="62"/>
                    <a:pt x="1478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1316950" y="3359825"/>
              <a:ext cx="97575" cy="181000"/>
            </a:xfrm>
            <a:custGeom>
              <a:avLst/>
              <a:gdLst/>
              <a:ahLst/>
              <a:cxnLst/>
              <a:rect l="l" t="t" r="r" b="b"/>
              <a:pathLst>
                <a:path w="3903" h="7240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236" y="401"/>
                    <a:pt x="2735" y="902"/>
                    <a:pt x="2302" y="1435"/>
                  </a:cubicBezTo>
                  <a:cubicBezTo>
                    <a:pt x="1835" y="2002"/>
                    <a:pt x="1468" y="2536"/>
                    <a:pt x="1134" y="3170"/>
                  </a:cubicBezTo>
                  <a:cubicBezTo>
                    <a:pt x="834" y="3770"/>
                    <a:pt x="534" y="4404"/>
                    <a:pt x="334" y="5071"/>
                  </a:cubicBezTo>
                  <a:cubicBezTo>
                    <a:pt x="134" y="5738"/>
                    <a:pt x="0" y="6439"/>
                    <a:pt x="0" y="7239"/>
                  </a:cubicBezTo>
                  <a:lnTo>
                    <a:pt x="0" y="7239"/>
                  </a:lnTo>
                  <a:cubicBezTo>
                    <a:pt x="667" y="6839"/>
                    <a:pt x="1168" y="6272"/>
                    <a:pt x="1635" y="5772"/>
                  </a:cubicBezTo>
                  <a:cubicBezTo>
                    <a:pt x="2068" y="5238"/>
                    <a:pt x="2469" y="4704"/>
                    <a:pt x="2802" y="4070"/>
                  </a:cubicBezTo>
                  <a:cubicBezTo>
                    <a:pt x="3069" y="3437"/>
                    <a:pt x="3369" y="2836"/>
                    <a:pt x="3569" y="2169"/>
                  </a:cubicBezTo>
                  <a:cubicBezTo>
                    <a:pt x="3803" y="1502"/>
                    <a:pt x="3903" y="768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1145150" y="3438625"/>
              <a:ext cx="179325" cy="102350"/>
            </a:xfrm>
            <a:custGeom>
              <a:avLst/>
              <a:gdLst/>
              <a:ahLst/>
              <a:cxnLst/>
              <a:rect l="l" t="t" r="r" b="b"/>
              <a:pathLst>
                <a:path w="7173" h="4094" extrusionOk="0">
                  <a:moveTo>
                    <a:pt x="432" y="0"/>
                  </a:moveTo>
                  <a:cubicBezTo>
                    <a:pt x="292" y="0"/>
                    <a:pt x="148" y="6"/>
                    <a:pt x="0" y="18"/>
                  </a:cubicBezTo>
                  <a:cubicBezTo>
                    <a:pt x="367" y="718"/>
                    <a:pt x="868" y="1252"/>
                    <a:pt x="1368" y="1752"/>
                  </a:cubicBezTo>
                  <a:cubicBezTo>
                    <a:pt x="1868" y="2219"/>
                    <a:pt x="2436" y="2620"/>
                    <a:pt x="3036" y="2953"/>
                  </a:cubicBezTo>
                  <a:cubicBezTo>
                    <a:pt x="3603" y="3354"/>
                    <a:pt x="4270" y="3587"/>
                    <a:pt x="4937" y="3787"/>
                  </a:cubicBezTo>
                  <a:cubicBezTo>
                    <a:pt x="5521" y="3991"/>
                    <a:pt x="6156" y="4094"/>
                    <a:pt x="6864" y="4094"/>
                  </a:cubicBezTo>
                  <a:cubicBezTo>
                    <a:pt x="6965" y="4094"/>
                    <a:pt x="7068" y="4092"/>
                    <a:pt x="7172" y="4087"/>
                  </a:cubicBezTo>
                  <a:cubicBezTo>
                    <a:pt x="6772" y="3320"/>
                    <a:pt x="6338" y="2786"/>
                    <a:pt x="5771" y="2353"/>
                  </a:cubicBezTo>
                  <a:cubicBezTo>
                    <a:pt x="5271" y="1886"/>
                    <a:pt x="4704" y="1452"/>
                    <a:pt x="4103" y="1119"/>
                  </a:cubicBezTo>
                  <a:cubicBezTo>
                    <a:pt x="3536" y="752"/>
                    <a:pt x="2869" y="518"/>
                    <a:pt x="2202" y="285"/>
                  </a:cubicBezTo>
                  <a:cubicBezTo>
                    <a:pt x="1653" y="120"/>
                    <a:pt x="108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851150" y="3385350"/>
              <a:ext cx="385750" cy="896200"/>
            </a:xfrm>
            <a:custGeom>
              <a:avLst/>
              <a:gdLst/>
              <a:ahLst/>
              <a:cxnLst/>
              <a:rect l="l" t="t" r="r" b="b"/>
              <a:pathLst>
                <a:path w="15430" h="35848" extrusionOk="0">
                  <a:moveTo>
                    <a:pt x="429" y="1"/>
                  </a:moveTo>
                  <a:cubicBezTo>
                    <a:pt x="171" y="1"/>
                    <a:pt x="1" y="380"/>
                    <a:pt x="252" y="548"/>
                  </a:cubicBezTo>
                  <a:cubicBezTo>
                    <a:pt x="352" y="648"/>
                    <a:pt x="352" y="648"/>
                    <a:pt x="586" y="815"/>
                  </a:cubicBezTo>
                  <a:cubicBezTo>
                    <a:pt x="919" y="1048"/>
                    <a:pt x="1186" y="1348"/>
                    <a:pt x="1520" y="1648"/>
                  </a:cubicBezTo>
                  <a:cubicBezTo>
                    <a:pt x="2687" y="2716"/>
                    <a:pt x="3788" y="3917"/>
                    <a:pt x="4755" y="5218"/>
                  </a:cubicBezTo>
                  <a:cubicBezTo>
                    <a:pt x="8325" y="9854"/>
                    <a:pt x="10793" y="15292"/>
                    <a:pt x="12428" y="20896"/>
                  </a:cubicBezTo>
                  <a:cubicBezTo>
                    <a:pt x="13795" y="25699"/>
                    <a:pt x="14529" y="30603"/>
                    <a:pt x="14829" y="35573"/>
                  </a:cubicBezTo>
                  <a:cubicBezTo>
                    <a:pt x="14846" y="35756"/>
                    <a:pt x="14996" y="35848"/>
                    <a:pt x="15142" y="35848"/>
                  </a:cubicBezTo>
                  <a:cubicBezTo>
                    <a:pt x="15288" y="35848"/>
                    <a:pt x="15430" y="35756"/>
                    <a:pt x="15430" y="35573"/>
                  </a:cubicBezTo>
                  <a:cubicBezTo>
                    <a:pt x="14963" y="27567"/>
                    <a:pt x="13295" y="19561"/>
                    <a:pt x="9792" y="12289"/>
                  </a:cubicBezTo>
                  <a:cubicBezTo>
                    <a:pt x="7858" y="8387"/>
                    <a:pt x="5423" y="4584"/>
                    <a:pt x="2287" y="1515"/>
                  </a:cubicBezTo>
                  <a:cubicBezTo>
                    <a:pt x="1753" y="948"/>
                    <a:pt x="1186" y="448"/>
                    <a:pt x="586" y="47"/>
                  </a:cubicBezTo>
                  <a:cubicBezTo>
                    <a:pt x="532" y="15"/>
                    <a:pt x="479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753200" y="3301450"/>
              <a:ext cx="166825" cy="147650"/>
            </a:xfrm>
            <a:custGeom>
              <a:avLst/>
              <a:gdLst/>
              <a:ahLst/>
              <a:cxnLst/>
              <a:rect l="l" t="t" r="r" b="b"/>
              <a:pathLst>
                <a:path w="6673" h="5906" extrusionOk="0">
                  <a:moveTo>
                    <a:pt x="1" y="1"/>
                  </a:moveTo>
                  <a:cubicBezTo>
                    <a:pt x="201" y="835"/>
                    <a:pt x="601" y="1535"/>
                    <a:pt x="1035" y="2169"/>
                  </a:cubicBezTo>
                  <a:cubicBezTo>
                    <a:pt x="1502" y="2770"/>
                    <a:pt x="2002" y="3337"/>
                    <a:pt x="2536" y="3837"/>
                  </a:cubicBezTo>
                  <a:cubicBezTo>
                    <a:pt x="3069" y="4337"/>
                    <a:pt x="3703" y="4738"/>
                    <a:pt x="4370" y="5105"/>
                  </a:cubicBezTo>
                  <a:cubicBezTo>
                    <a:pt x="5038" y="5505"/>
                    <a:pt x="5771" y="5772"/>
                    <a:pt x="6672" y="5905"/>
                  </a:cubicBezTo>
                  <a:cubicBezTo>
                    <a:pt x="6405" y="5071"/>
                    <a:pt x="6038" y="4371"/>
                    <a:pt x="5605" y="3737"/>
                  </a:cubicBezTo>
                  <a:cubicBezTo>
                    <a:pt x="5171" y="3103"/>
                    <a:pt x="4671" y="2569"/>
                    <a:pt x="4104" y="2069"/>
                  </a:cubicBezTo>
                  <a:cubicBezTo>
                    <a:pt x="3570" y="1569"/>
                    <a:pt x="2936" y="1168"/>
                    <a:pt x="2269" y="768"/>
                  </a:cubicBezTo>
                  <a:cubicBezTo>
                    <a:pt x="1602" y="401"/>
                    <a:pt x="8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965850" y="3312300"/>
              <a:ext cx="43400" cy="215175"/>
            </a:xfrm>
            <a:custGeom>
              <a:avLst/>
              <a:gdLst/>
              <a:ahLst/>
              <a:cxnLst/>
              <a:rect l="l" t="t" r="r" b="b"/>
              <a:pathLst>
                <a:path w="1736" h="8607" extrusionOk="0">
                  <a:moveTo>
                    <a:pt x="1235" y="1"/>
                  </a:moveTo>
                  <a:cubicBezTo>
                    <a:pt x="835" y="668"/>
                    <a:pt x="601" y="1402"/>
                    <a:pt x="401" y="2102"/>
                  </a:cubicBezTo>
                  <a:cubicBezTo>
                    <a:pt x="201" y="2803"/>
                    <a:pt x="67" y="3503"/>
                    <a:pt x="34" y="4204"/>
                  </a:cubicBezTo>
                  <a:cubicBezTo>
                    <a:pt x="1" y="4937"/>
                    <a:pt x="1" y="5671"/>
                    <a:pt x="34" y="6405"/>
                  </a:cubicBezTo>
                  <a:cubicBezTo>
                    <a:pt x="101" y="7139"/>
                    <a:pt x="201" y="7839"/>
                    <a:pt x="501" y="8607"/>
                  </a:cubicBezTo>
                  <a:cubicBezTo>
                    <a:pt x="901" y="7940"/>
                    <a:pt x="1168" y="7239"/>
                    <a:pt x="1335" y="6505"/>
                  </a:cubicBezTo>
                  <a:cubicBezTo>
                    <a:pt x="1535" y="5805"/>
                    <a:pt x="1602" y="5104"/>
                    <a:pt x="1702" y="4404"/>
                  </a:cubicBezTo>
                  <a:cubicBezTo>
                    <a:pt x="1735" y="3670"/>
                    <a:pt x="1735" y="2936"/>
                    <a:pt x="1702" y="2235"/>
                  </a:cubicBezTo>
                  <a:cubicBezTo>
                    <a:pt x="1669" y="1468"/>
                    <a:pt x="1535" y="768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763200" y="3489925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9" y="1402"/>
                    <a:pt x="2169" y="1535"/>
                  </a:cubicBezTo>
                  <a:cubicBezTo>
                    <a:pt x="2903" y="1635"/>
                    <a:pt x="3637" y="1668"/>
                    <a:pt x="4337" y="1668"/>
                  </a:cubicBezTo>
                  <a:cubicBezTo>
                    <a:pt x="5105" y="1668"/>
                    <a:pt x="5805" y="1568"/>
                    <a:pt x="6506" y="1468"/>
                  </a:cubicBezTo>
                  <a:cubicBezTo>
                    <a:pt x="7206" y="1302"/>
                    <a:pt x="7907" y="1135"/>
                    <a:pt x="8640" y="734"/>
                  </a:cubicBezTo>
                  <a:cubicBezTo>
                    <a:pt x="7940" y="434"/>
                    <a:pt x="7206" y="301"/>
                    <a:pt x="6472" y="101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1015900" y="3384025"/>
              <a:ext cx="57550" cy="215175"/>
            </a:xfrm>
            <a:custGeom>
              <a:avLst/>
              <a:gdLst/>
              <a:ahLst/>
              <a:cxnLst/>
              <a:rect l="l" t="t" r="r" b="b"/>
              <a:pathLst>
                <a:path w="2302" h="8607" extrusionOk="0">
                  <a:moveTo>
                    <a:pt x="1535" y="0"/>
                  </a:moveTo>
                  <a:cubicBezTo>
                    <a:pt x="1034" y="734"/>
                    <a:pt x="734" y="1401"/>
                    <a:pt x="500" y="2102"/>
                  </a:cubicBezTo>
                  <a:cubicBezTo>
                    <a:pt x="267" y="2802"/>
                    <a:pt x="100" y="3503"/>
                    <a:pt x="67" y="4237"/>
                  </a:cubicBezTo>
                  <a:cubicBezTo>
                    <a:pt x="0" y="4937"/>
                    <a:pt x="33" y="5704"/>
                    <a:pt x="100" y="6405"/>
                  </a:cubicBezTo>
                  <a:cubicBezTo>
                    <a:pt x="200" y="7105"/>
                    <a:pt x="400" y="7839"/>
                    <a:pt x="767" y="8606"/>
                  </a:cubicBezTo>
                  <a:cubicBezTo>
                    <a:pt x="1268" y="7939"/>
                    <a:pt x="1568" y="7272"/>
                    <a:pt x="1801" y="6538"/>
                  </a:cubicBezTo>
                  <a:cubicBezTo>
                    <a:pt x="2035" y="5804"/>
                    <a:pt x="2135" y="5104"/>
                    <a:pt x="2235" y="4403"/>
                  </a:cubicBezTo>
                  <a:cubicBezTo>
                    <a:pt x="2302" y="3670"/>
                    <a:pt x="2268" y="2936"/>
                    <a:pt x="2202" y="2235"/>
                  </a:cubicBezTo>
                  <a:cubicBezTo>
                    <a:pt x="2102" y="1501"/>
                    <a:pt x="1901" y="767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825750" y="3574150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8" y="1402"/>
                    <a:pt x="2169" y="1535"/>
                  </a:cubicBezTo>
                  <a:cubicBezTo>
                    <a:pt x="2903" y="1635"/>
                    <a:pt x="3637" y="1669"/>
                    <a:pt x="4337" y="1669"/>
                  </a:cubicBezTo>
                  <a:cubicBezTo>
                    <a:pt x="5104" y="1669"/>
                    <a:pt x="5805" y="1602"/>
                    <a:pt x="6505" y="1468"/>
                  </a:cubicBezTo>
                  <a:cubicBezTo>
                    <a:pt x="7206" y="1302"/>
                    <a:pt x="7906" y="1135"/>
                    <a:pt x="8640" y="768"/>
                  </a:cubicBezTo>
                  <a:cubicBezTo>
                    <a:pt x="7940" y="468"/>
                    <a:pt x="7172" y="301"/>
                    <a:pt x="6472" y="134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1084275" y="3499100"/>
              <a:ext cx="75075" cy="202675"/>
            </a:xfrm>
            <a:custGeom>
              <a:avLst/>
              <a:gdLst/>
              <a:ahLst/>
              <a:cxnLst/>
              <a:rect l="l" t="t" r="r" b="b"/>
              <a:pathLst>
                <a:path w="3003" h="8107" extrusionOk="0">
                  <a:moveTo>
                    <a:pt x="2902" y="1"/>
                  </a:moveTo>
                  <a:lnTo>
                    <a:pt x="2902" y="1"/>
                  </a:lnTo>
                  <a:cubicBezTo>
                    <a:pt x="2335" y="534"/>
                    <a:pt x="1968" y="1168"/>
                    <a:pt x="1568" y="1802"/>
                  </a:cubicBezTo>
                  <a:cubicBezTo>
                    <a:pt x="1235" y="2436"/>
                    <a:pt x="968" y="3103"/>
                    <a:pt x="701" y="3770"/>
                  </a:cubicBezTo>
                  <a:cubicBezTo>
                    <a:pt x="467" y="4437"/>
                    <a:pt x="301" y="5138"/>
                    <a:pt x="167" y="5838"/>
                  </a:cubicBezTo>
                  <a:cubicBezTo>
                    <a:pt x="67" y="6539"/>
                    <a:pt x="0" y="7306"/>
                    <a:pt x="67" y="8106"/>
                  </a:cubicBezTo>
                  <a:cubicBezTo>
                    <a:pt x="634" y="7506"/>
                    <a:pt x="1034" y="6872"/>
                    <a:pt x="1435" y="6305"/>
                  </a:cubicBezTo>
                  <a:cubicBezTo>
                    <a:pt x="1735" y="5671"/>
                    <a:pt x="2035" y="5004"/>
                    <a:pt x="2302" y="4337"/>
                  </a:cubicBezTo>
                  <a:cubicBezTo>
                    <a:pt x="2536" y="3670"/>
                    <a:pt x="2702" y="2969"/>
                    <a:pt x="2836" y="2269"/>
                  </a:cubicBezTo>
                  <a:cubicBezTo>
                    <a:pt x="2902" y="1535"/>
                    <a:pt x="3003" y="80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881625" y="3642325"/>
              <a:ext cx="210175" cy="57375"/>
            </a:xfrm>
            <a:custGeom>
              <a:avLst/>
              <a:gdLst/>
              <a:ahLst/>
              <a:cxnLst/>
              <a:rect l="l" t="t" r="r" b="b"/>
              <a:pathLst>
                <a:path w="8407" h="2295" extrusionOk="0">
                  <a:moveTo>
                    <a:pt x="1398" y="1"/>
                  </a:moveTo>
                  <a:cubicBezTo>
                    <a:pt x="944" y="1"/>
                    <a:pt x="491" y="40"/>
                    <a:pt x="1" y="142"/>
                  </a:cubicBezTo>
                  <a:cubicBezTo>
                    <a:pt x="634" y="643"/>
                    <a:pt x="1302" y="976"/>
                    <a:pt x="1969" y="1277"/>
                  </a:cubicBezTo>
                  <a:cubicBezTo>
                    <a:pt x="2636" y="1577"/>
                    <a:pt x="3303" y="1777"/>
                    <a:pt x="4003" y="1944"/>
                  </a:cubicBezTo>
                  <a:cubicBezTo>
                    <a:pt x="4737" y="2110"/>
                    <a:pt x="5438" y="2244"/>
                    <a:pt x="6138" y="2277"/>
                  </a:cubicBezTo>
                  <a:cubicBezTo>
                    <a:pt x="6375" y="2288"/>
                    <a:pt x="6606" y="2295"/>
                    <a:pt x="6835" y="2295"/>
                  </a:cubicBezTo>
                  <a:cubicBezTo>
                    <a:pt x="7348" y="2295"/>
                    <a:pt x="7853" y="2259"/>
                    <a:pt x="8407" y="2144"/>
                  </a:cubicBezTo>
                  <a:cubicBezTo>
                    <a:pt x="7773" y="1643"/>
                    <a:pt x="7139" y="1310"/>
                    <a:pt x="6439" y="1043"/>
                  </a:cubicBezTo>
                  <a:cubicBezTo>
                    <a:pt x="5771" y="743"/>
                    <a:pt x="5104" y="543"/>
                    <a:pt x="4404" y="376"/>
                  </a:cubicBezTo>
                  <a:cubicBezTo>
                    <a:pt x="3670" y="209"/>
                    <a:pt x="2969" y="76"/>
                    <a:pt x="2269" y="42"/>
                  </a:cubicBezTo>
                  <a:cubicBezTo>
                    <a:pt x="1972" y="16"/>
                    <a:pt x="1684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1125125" y="3587500"/>
              <a:ext cx="85925" cy="198500"/>
            </a:xfrm>
            <a:custGeom>
              <a:avLst/>
              <a:gdLst/>
              <a:ahLst/>
              <a:cxnLst/>
              <a:rect l="l" t="t" r="r" b="b"/>
              <a:pathLst>
                <a:path w="3437" h="7940" extrusionOk="0">
                  <a:moveTo>
                    <a:pt x="3403" y="0"/>
                  </a:moveTo>
                  <a:cubicBezTo>
                    <a:pt x="2803" y="501"/>
                    <a:pt x="2369" y="1101"/>
                    <a:pt x="1969" y="1735"/>
                  </a:cubicBezTo>
                  <a:cubicBezTo>
                    <a:pt x="1569" y="2335"/>
                    <a:pt x="1235" y="2969"/>
                    <a:pt x="935" y="3636"/>
                  </a:cubicBezTo>
                  <a:cubicBezTo>
                    <a:pt x="668" y="4303"/>
                    <a:pt x="468" y="4971"/>
                    <a:pt x="301" y="5671"/>
                  </a:cubicBezTo>
                  <a:cubicBezTo>
                    <a:pt x="134" y="6405"/>
                    <a:pt x="1" y="7139"/>
                    <a:pt x="34" y="7939"/>
                  </a:cubicBezTo>
                  <a:cubicBezTo>
                    <a:pt x="635" y="7372"/>
                    <a:pt x="1068" y="6805"/>
                    <a:pt x="1502" y="6238"/>
                  </a:cubicBezTo>
                  <a:cubicBezTo>
                    <a:pt x="1869" y="5604"/>
                    <a:pt x="2202" y="4971"/>
                    <a:pt x="2503" y="4303"/>
                  </a:cubicBezTo>
                  <a:cubicBezTo>
                    <a:pt x="2803" y="3636"/>
                    <a:pt x="3003" y="2969"/>
                    <a:pt x="3170" y="2269"/>
                  </a:cubicBezTo>
                  <a:cubicBezTo>
                    <a:pt x="3337" y="1535"/>
                    <a:pt x="3437" y="801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924150" y="3718975"/>
              <a:ext cx="206025" cy="72850"/>
            </a:xfrm>
            <a:custGeom>
              <a:avLst/>
              <a:gdLst/>
              <a:ahLst/>
              <a:cxnLst/>
              <a:rect l="l" t="t" r="r" b="b"/>
              <a:pathLst>
                <a:path w="8241" h="2914" extrusionOk="0">
                  <a:moveTo>
                    <a:pt x="1862" y="1"/>
                  </a:moveTo>
                  <a:cubicBezTo>
                    <a:pt x="1260" y="1"/>
                    <a:pt x="662" y="60"/>
                    <a:pt x="1" y="245"/>
                  </a:cubicBezTo>
                  <a:cubicBezTo>
                    <a:pt x="535" y="879"/>
                    <a:pt x="1168" y="1346"/>
                    <a:pt x="1769" y="1713"/>
                  </a:cubicBezTo>
                  <a:cubicBezTo>
                    <a:pt x="2436" y="2047"/>
                    <a:pt x="3103" y="2347"/>
                    <a:pt x="3770" y="2547"/>
                  </a:cubicBezTo>
                  <a:cubicBezTo>
                    <a:pt x="4437" y="2747"/>
                    <a:pt x="5171" y="2881"/>
                    <a:pt x="5905" y="2914"/>
                  </a:cubicBezTo>
                  <a:cubicBezTo>
                    <a:pt x="6672" y="2914"/>
                    <a:pt x="7406" y="2914"/>
                    <a:pt x="8240" y="2680"/>
                  </a:cubicBezTo>
                  <a:cubicBezTo>
                    <a:pt x="7706" y="2047"/>
                    <a:pt x="7073" y="1580"/>
                    <a:pt x="6439" y="1246"/>
                  </a:cubicBezTo>
                  <a:cubicBezTo>
                    <a:pt x="5772" y="879"/>
                    <a:pt x="5104" y="579"/>
                    <a:pt x="4437" y="379"/>
                  </a:cubicBezTo>
                  <a:cubicBezTo>
                    <a:pt x="3770" y="179"/>
                    <a:pt x="3070" y="45"/>
                    <a:pt x="2336" y="12"/>
                  </a:cubicBezTo>
                  <a:cubicBezTo>
                    <a:pt x="2177" y="5"/>
                    <a:pt x="2019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1158500" y="3704250"/>
              <a:ext cx="114275" cy="183475"/>
            </a:xfrm>
            <a:custGeom>
              <a:avLst/>
              <a:gdLst/>
              <a:ahLst/>
              <a:cxnLst/>
              <a:rect l="l" t="t" r="r" b="b"/>
              <a:pathLst>
                <a:path w="4571" h="7339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3670" y="334"/>
                    <a:pt x="3069" y="834"/>
                    <a:pt x="2535" y="1335"/>
                  </a:cubicBezTo>
                  <a:cubicBezTo>
                    <a:pt x="2035" y="1902"/>
                    <a:pt x="1568" y="2435"/>
                    <a:pt x="1201" y="3069"/>
                  </a:cubicBezTo>
                  <a:cubicBezTo>
                    <a:pt x="867" y="3636"/>
                    <a:pt x="534" y="4303"/>
                    <a:pt x="334" y="5004"/>
                  </a:cubicBezTo>
                  <a:cubicBezTo>
                    <a:pt x="134" y="5738"/>
                    <a:pt x="0" y="6472"/>
                    <a:pt x="34" y="7339"/>
                  </a:cubicBezTo>
                  <a:cubicBezTo>
                    <a:pt x="834" y="7005"/>
                    <a:pt x="1468" y="6505"/>
                    <a:pt x="2002" y="6005"/>
                  </a:cubicBezTo>
                  <a:cubicBezTo>
                    <a:pt x="2502" y="5471"/>
                    <a:pt x="2969" y="4937"/>
                    <a:pt x="3336" y="4303"/>
                  </a:cubicBezTo>
                  <a:cubicBezTo>
                    <a:pt x="3670" y="3736"/>
                    <a:pt x="4003" y="3069"/>
                    <a:pt x="4203" y="2335"/>
                  </a:cubicBezTo>
                  <a:cubicBezTo>
                    <a:pt x="4403" y="1635"/>
                    <a:pt x="4570" y="9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974200" y="3795875"/>
              <a:ext cx="194325" cy="94700"/>
            </a:xfrm>
            <a:custGeom>
              <a:avLst/>
              <a:gdLst/>
              <a:ahLst/>
              <a:cxnLst/>
              <a:rect l="l" t="t" r="r" b="b"/>
              <a:pathLst>
                <a:path w="7773" h="3788" extrusionOk="0">
                  <a:moveTo>
                    <a:pt x="885" y="0"/>
                  </a:moveTo>
                  <a:cubicBezTo>
                    <a:pt x="599" y="0"/>
                    <a:pt x="306" y="22"/>
                    <a:pt x="0" y="71"/>
                  </a:cubicBezTo>
                  <a:cubicBezTo>
                    <a:pt x="434" y="772"/>
                    <a:pt x="1001" y="1306"/>
                    <a:pt x="1568" y="1773"/>
                  </a:cubicBezTo>
                  <a:cubicBezTo>
                    <a:pt x="2168" y="2240"/>
                    <a:pt x="2736" y="2607"/>
                    <a:pt x="3403" y="2907"/>
                  </a:cubicBezTo>
                  <a:cubicBezTo>
                    <a:pt x="4036" y="3240"/>
                    <a:pt x="4737" y="3441"/>
                    <a:pt x="5437" y="3607"/>
                  </a:cubicBezTo>
                  <a:cubicBezTo>
                    <a:pt x="5959" y="3721"/>
                    <a:pt x="6465" y="3788"/>
                    <a:pt x="6997" y="3788"/>
                  </a:cubicBezTo>
                  <a:cubicBezTo>
                    <a:pt x="7248" y="3788"/>
                    <a:pt x="7505" y="3773"/>
                    <a:pt x="7772" y="3741"/>
                  </a:cubicBezTo>
                  <a:cubicBezTo>
                    <a:pt x="7372" y="3007"/>
                    <a:pt x="6838" y="2473"/>
                    <a:pt x="6205" y="2006"/>
                  </a:cubicBezTo>
                  <a:cubicBezTo>
                    <a:pt x="5604" y="1572"/>
                    <a:pt x="5037" y="1172"/>
                    <a:pt x="4370" y="905"/>
                  </a:cubicBezTo>
                  <a:cubicBezTo>
                    <a:pt x="3736" y="572"/>
                    <a:pt x="3036" y="338"/>
                    <a:pt x="2335" y="171"/>
                  </a:cubicBezTo>
                  <a:cubicBezTo>
                    <a:pt x="1850" y="66"/>
                    <a:pt x="137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709375" y="3690100"/>
              <a:ext cx="513750" cy="448950"/>
            </a:xfrm>
            <a:custGeom>
              <a:avLst/>
              <a:gdLst/>
              <a:ahLst/>
              <a:cxnLst/>
              <a:rect l="l" t="t" r="r" b="b"/>
              <a:pathLst>
                <a:path w="20550" h="17958" extrusionOk="0">
                  <a:moveTo>
                    <a:pt x="266" y="557"/>
                  </a:moveTo>
                  <a:cubicBezTo>
                    <a:pt x="243" y="557"/>
                    <a:pt x="279" y="576"/>
                    <a:pt x="289" y="576"/>
                  </a:cubicBezTo>
                  <a:cubicBezTo>
                    <a:pt x="293" y="576"/>
                    <a:pt x="293" y="573"/>
                    <a:pt x="286" y="566"/>
                  </a:cubicBezTo>
                  <a:cubicBezTo>
                    <a:pt x="280" y="563"/>
                    <a:pt x="274" y="560"/>
                    <a:pt x="268" y="557"/>
                  </a:cubicBezTo>
                  <a:lnTo>
                    <a:pt x="268" y="557"/>
                  </a:lnTo>
                  <a:cubicBezTo>
                    <a:pt x="267" y="557"/>
                    <a:pt x="267" y="557"/>
                    <a:pt x="266" y="557"/>
                  </a:cubicBezTo>
                  <a:close/>
                  <a:moveTo>
                    <a:pt x="330" y="1"/>
                  </a:moveTo>
                  <a:cubicBezTo>
                    <a:pt x="89" y="1"/>
                    <a:pt x="0" y="404"/>
                    <a:pt x="268" y="557"/>
                  </a:cubicBezTo>
                  <a:lnTo>
                    <a:pt x="268" y="557"/>
                  </a:lnTo>
                  <a:cubicBezTo>
                    <a:pt x="277" y="557"/>
                    <a:pt x="293" y="560"/>
                    <a:pt x="319" y="566"/>
                  </a:cubicBezTo>
                  <a:cubicBezTo>
                    <a:pt x="419" y="600"/>
                    <a:pt x="519" y="666"/>
                    <a:pt x="619" y="700"/>
                  </a:cubicBezTo>
                  <a:cubicBezTo>
                    <a:pt x="986" y="867"/>
                    <a:pt x="1320" y="1033"/>
                    <a:pt x="1687" y="1200"/>
                  </a:cubicBezTo>
                  <a:cubicBezTo>
                    <a:pt x="2954" y="1834"/>
                    <a:pt x="4189" y="2501"/>
                    <a:pt x="5356" y="3202"/>
                  </a:cubicBezTo>
                  <a:cubicBezTo>
                    <a:pt x="8992" y="5370"/>
                    <a:pt x="12361" y="7972"/>
                    <a:pt x="15263" y="11041"/>
                  </a:cubicBezTo>
                  <a:cubicBezTo>
                    <a:pt x="17131" y="13042"/>
                    <a:pt x="18699" y="15310"/>
                    <a:pt x="19933" y="17812"/>
                  </a:cubicBezTo>
                  <a:cubicBezTo>
                    <a:pt x="19985" y="17915"/>
                    <a:pt x="20068" y="17957"/>
                    <a:pt x="20153" y="17957"/>
                  </a:cubicBezTo>
                  <a:cubicBezTo>
                    <a:pt x="20345" y="17957"/>
                    <a:pt x="20549" y="17743"/>
                    <a:pt x="20434" y="17512"/>
                  </a:cubicBezTo>
                  <a:cubicBezTo>
                    <a:pt x="16764" y="10007"/>
                    <a:pt x="9626" y="4503"/>
                    <a:pt x="2287" y="867"/>
                  </a:cubicBezTo>
                  <a:cubicBezTo>
                    <a:pt x="1654" y="566"/>
                    <a:pt x="1086" y="300"/>
                    <a:pt x="453" y="33"/>
                  </a:cubicBezTo>
                  <a:cubicBezTo>
                    <a:pt x="409" y="11"/>
                    <a:pt x="367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0575" y="3651400"/>
              <a:ext cx="209350" cy="86125"/>
            </a:xfrm>
            <a:custGeom>
              <a:avLst/>
              <a:gdLst/>
              <a:ahLst/>
              <a:cxnLst/>
              <a:rect l="l" t="t" r="r" b="b"/>
              <a:pathLst>
                <a:path w="8374" h="3445" extrusionOk="0">
                  <a:moveTo>
                    <a:pt x="1319" y="0"/>
                  </a:moveTo>
                  <a:cubicBezTo>
                    <a:pt x="899" y="0"/>
                    <a:pt x="459" y="41"/>
                    <a:pt x="1" y="146"/>
                  </a:cubicBezTo>
                  <a:cubicBezTo>
                    <a:pt x="535" y="914"/>
                    <a:pt x="1168" y="1414"/>
                    <a:pt x="1769" y="1814"/>
                  </a:cubicBezTo>
                  <a:cubicBezTo>
                    <a:pt x="2403" y="2248"/>
                    <a:pt x="3070" y="2581"/>
                    <a:pt x="3770" y="2815"/>
                  </a:cubicBezTo>
                  <a:cubicBezTo>
                    <a:pt x="4437" y="3082"/>
                    <a:pt x="5205" y="3282"/>
                    <a:pt x="5939" y="3382"/>
                  </a:cubicBezTo>
                  <a:cubicBezTo>
                    <a:pt x="6300" y="3413"/>
                    <a:pt x="6669" y="3445"/>
                    <a:pt x="7049" y="3445"/>
                  </a:cubicBezTo>
                  <a:cubicBezTo>
                    <a:pt x="7475" y="3445"/>
                    <a:pt x="7915" y="3405"/>
                    <a:pt x="8374" y="3282"/>
                  </a:cubicBezTo>
                  <a:cubicBezTo>
                    <a:pt x="7807" y="2581"/>
                    <a:pt x="7206" y="2081"/>
                    <a:pt x="6572" y="1614"/>
                  </a:cubicBezTo>
                  <a:cubicBezTo>
                    <a:pt x="5939" y="1214"/>
                    <a:pt x="5271" y="880"/>
                    <a:pt x="4571" y="613"/>
                  </a:cubicBezTo>
                  <a:cubicBezTo>
                    <a:pt x="3904" y="380"/>
                    <a:pt x="3170" y="146"/>
                    <a:pt x="2403" y="80"/>
                  </a:cubicBezTo>
                  <a:cubicBezTo>
                    <a:pt x="2056" y="32"/>
                    <a:pt x="1695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824925" y="3581650"/>
              <a:ext cx="57550" cy="209350"/>
            </a:xfrm>
            <a:custGeom>
              <a:avLst/>
              <a:gdLst/>
              <a:ahLst/>
              <a:cxnLst/>
              <a:rect l="l" t="t" r="r" b="b"/>
              <a:pathLst>
                <a:path w="2302" h="8374" extrusionOk="0">
                  <a:moveTo>
                    <a:pt x="200" y="1"/>
                  </a:moveTo>
                  <a:cubicBezTo>
                    <a:pt x="34" y="801"/>
                    <a:pt x="0" y="1535"/>
                    <a:pt x="34" y="2236"/>
                  </a:cubicBezTo>
                  <a:cubicBezTo>
                    <a:pt x="67" y="2970"/>
                    <a:pt x="167" y="3670"/>
                    <a:pt x="334" y="4371"/>
                  </a:cubicBezTo>
                  <a:cubicBezTo>
                    <a:pt x="501" y="5038"/>
                    <a:pt x="701" y="5738"/>
                    <a:pt x="1001" y="6405"/>
                  </a:cubicBezTo>
                  <a:cubicBezTo>
                    <a:pt x="1301" y="7073"/>
                    <a:pt x="1635" y="7740"/>
                    <a:pt x="2135" y="8374"/>
                  </a:cubicBezTo>
                  <a:cubicBezTo>
                    <a:pt x="2302" y="7606"/>
                    <a:pt x="2302" y="6872"/>
                    <a:pt x="2302" y="6139"/>
                  </a:cubicBezTo>
                  <a:cubicBezTo>
                    <a:pt x="2235" y="5405"/>
                    <a:pt x="2169" y="4704"/>
                    <a:pt x="2002" y="4004"/>
                  </a:cubicBezTo>
                  <a:cubicBezTo>
                    <a:pt x="1835" y="3337"/>
                    <a:pt x="1635" y="2603"/>
                    <a:pt x="1335" y="1969"/>
                  </a:cubicBezTo>
                  <a:cubicBezTo>
                    <a:pt x="1034" y="1302"/>
                    <a:pt x="701" y="635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683975" y="3778425"/>
              <a:ext cx="203525" cy="72200"/>
            </a:xfrm>
            <a:custGeom>
              <a:avLst/>
              <a:gdLst/>
              <a:ahLst/>
              <a:cxnLst/>
              <a:rect l="l" t="t" r="r" b="b"/>
              <a:pathLst>
                <a:path w="8141" h="2888" extrusionOk="0">
                  <a:moveTo>
                    <a:pt x="7320" y="1"/>
                  </a:moveTo>
                  <a:cubicBezTo>
                    <a:pt x="6835" y="1"/>
                    <a:pt x="6367" y="38"/>
                    <a:pt x="5872" y="102"/>
                  </a:cubicBezTo>
                  <a:cubicBezTo>
                    <a:pt x="5171" y="202"/>
                    <a:pt x="4471" y="369"/>
                    <a:pt x="3804" y="636"/>
                  </a:cubicBezTo>
                  <a:cubicBezTo>
                    <a:pt x="3137" y="869"/>
                    <a:pt x="2469" y="1170"/>
                    <a:pt x="1836" y="1503"/>
                  </a:cubicBezTo>
                  <a:cubicBezTo>
                    <a:pt x="1202" y="1870"/>
                    <a:pt x="601" y="2304"/>
                    <a:pt x="1" y="2838"/>
                  </a:cubicBezTo>
                  <a:cubicBezTo>
                    <a:pt x="280" y="2872"/>
                    <a:pt x="551" y="2887"/>
                    <a:pt x="817" y="2887"/>
                  </a:cubicBezTo>
                  <a:cubicBezTo>
                    <a:pt x="1313" y="2887"/>
                    <a:pt x="1791" y="2836"/>
                    <a:pt x="2269" y="2771"/>
                  </a:cubicBezTo>
                  <a:cubicBezTo>
                    <a:pt x="2970" y="2637"/>
                    <a:pt x="3670" y="2471"/>
                    <a:pt x="4337" y="2204"/>
                  </a:cubicBezTo>
                  <a:cubicBezTo>
                    <a:pt x="5005" y="1970"/>
                    <a:pt x="5672" y="1670"/>
                    <a:pt x="6305" y="1336"/>
                  </a:cubicBezTo>
                  <a:cubicBezTo>
                    <a:pt x="6939" y="1003"/>
                    <a:pt x="7540" y="603"/>
                    <a:pt x="8140" y="36"/>
                  </a:cubicBezTo>
                  <a:cubicBezTo>
                    <a:pt x="7857" y="12"/>
                    <a:pt x="7585" y="1"/>
                    <a:pt x="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916650" y="3645050"/>
              <a:ext cx="57575" cy="209325"/>
            </a:xfrm>
            <a:custGeom>
              <a:avLst/>
              <a:gdLst/>
              <a:ahLst/>
              <a:cxnLst/>
              <a:rect l="l" t="t" r="r" b="b"/>
              <a:pathLst>
                <a:path w="2303" h="8373" extrusionOk="0">
                  <a:moveTo>
                    <a:pt x="201" y="0"/>
                  </a:moveTo>
                  <a:cubicBezTo>
                    <a:pt x="34" y="801"/>
                    <a:pt x="1" y="1534"/>
                    <a:pt x="34" y="2268"/>
                  </a:cubicBezTo>
                  <a:cubicBezTo>
                    <a:pt x="67" y="2969"/>
                    <a:pt x="167" y="3669"/>
                    <a:pt x="334" y="4370"/>
                  </a:cubicBezTo>
                  <a:cubicBezTo>
                    <a:pt x="501" y="5037"/>
                    <a:pt x="701" y="5771"/>
                    <a:pt x="1001" y="6438"/>
                  </a:cubicBezTo>
                  <a:cubicBezTo>
                    <a:pt x="1302" y="7105"/>
                    <a:pt x="1635" y="7772"/>
                    <a:pt x="2135" y="8373"/>
                  </a:cubicBezTo>
                  <a:cubicBezTo>
                    <a:pt x="2302" y="7639"/>
                    <a:pt x="2302" y="6872"/>
                    <a:pt x="2302" y="6138"/>
                  </a:cubicBezTo>
                  <a:cubicBezTo>
                    <a:pt x="2236" y="5437"/>
                    <a:pt x="2169" y="4703"/>
                    <a:pt x="2002" y="4003"/>
                  </a:cubicBezTo>
                  <a:cubicBezTo>
                    <a:pt x="1835" y="3336"/>
                    <a:pt x="1635" y="2635"/>
                    <a:pt x="1335" y="1968"/>
                  </a:cubicBezTo>
                  <a:cubicBezTo>
                    <a:pt x="1035" y="1301"/>
                    <a:pt x="701" y="6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775725" y="3842000"/>
              <a:ext cx="203500" cy="72200"/>
            </a:xfrm>
            <a:custGeom>
              <a:avLst/>
              <a:gdLst/>
              <a:ahLst/>
              <a:cxnLst/>
              <a:rect l="l" t="t" r="r" b="b"/>
              <a:pathLst>
                <a:path w="8140" h="2888" extrusionOk="0">
                  <a:moveTo>
                    <a:pt x="7174" y="1"/>
                  </a:moveTo>
                  <a:cubicBezTo>
                    <a:pt x="6740" y="1"/>
                    <a:pt x="6317" y="36"/>
                    <a:pt x="5871" y="94"/>
                  </a:cubicBezTo>
                  <a:cubicBezTo>
                    <a:pt x="5171" y="228"/>
                    <a:pt x="4470" y="395"/>
                    <a:pt x="3803" y="628"/>
                  </a:cubicBezTo>
                  <a:cubicBezTo>
                    <a:pt x="3136" y="895"/>
                    <a:pt x="2469" y="1162"/>
                    <a:pt x="1835" y="1495"/>
                  </a:cubicBezTo>
                  <a:cubicBezTo>
                    <a:pt x="1201" y="1862"/>
                    <a:pt x="567" y="2296"/>
                    <a:pt x="0" y="2830"/>
                  </a:cubicBezTo>
                  <a:cubicBezTo>
                    <a:pt x="316" y="2869"/>
                    <a:pt x="621" y="2888"/>
                    <a:pt x="921" y="2888"/>
                  </a:cubicBezTo>
                  <a:cubicBezTo>
                    <a:pt x="1380" y="2888"/>
                    <a:pt x="1824" y="2844"/>
                    <a:pt x="2269" y="2763"/>
                  </a:cubicBezTo>
                  <a:cubicBezTo>
                    <a:pt x="2969" y="2630"/>
                    <a:pt x="3670" y="2463"/>
                    <a:pt x="4337" y="2229"/>
                  </a:cubicBezTo>
                  <a:cubicBezTo>
                    <a:pt x="5004" y="1962"/>
                    <a:pt x="5671" y="1662"/>
                    <a:pt x="6305" y="1329"/>
                  </a:cubicBezTo>
                  <a:cubicBezTo>
                    <a:pt x="6939" y="995"/>
                    <a:pt x="7539" y="595"/>
                    <a:pt x="8139" y="61"/>
                  </a:cubicBezTo>
                  <a:cubicBezTo>
                    <a:pt x="7804" y="19"/>
                    <a:pt x="7486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1002550" y="3700075"/>
              <a:ext cx="47550" cy="214350"/>
            </a:xfrm>
            <a:custGeom>
              <a:avLst/>
              <a:gdLst/>
              <a:ahLst/>
              <a:cxnLst/>
              <a:rect l="l" t="t" r="r" b="b"/>
              <a:pathLst>
                <a:path w="1902" h="8574" extrusionOk="0">
                  <a:moveTo>
                    <a:pt x="434" y="1"/>
                  </a:moveTo>
                  <a:cubicBezTo>
                    <a:pt x="167" y="768"/>
                    <a:pt x="100" y="1502"/>
                    <a:pt x="67" y="2236"/>
                  </a:cubicBezTo>
                  <a:cubicBezTo>
                    <a:pt x="0" y="2969"/>
                    <a:pt x="67" y="3670"/>
                    <a:pt x="134" y="4404"/>
                  </a:cubicBezTo>
                  <a:cubicBezTo>
                    <a:pt x="234" y="5104"/>
                    <a:pt x="334" y="5805"/>
                    <a:pt x="567" y="6505"/>
                  </a:cubicBezTo>
                  <a:cubicBezTo>
                    <a:pt x="801" y="7172"/>
                    <a:pt x="1068" y="7906"/>
                    <a:pt x="1468" y="8573"/>
                  </a:cubicBezTo>
                  <a:cubicBezTo>
                    <a:pt x="1735" y="7806"/>
                    <a:pt x="1802" y="7106"/>
                    <a:pt x="1835" y="6338"/>
                  </a:cubicBezTo>
                  <a:cubicBezTo>
                    <a:pt x="1902" y="5605"/>
                    <a:pt x="1835" y="4904"/>
                    <a:pt x="1768" y="4170"/>
                  </a:cubicBezTo>
                  <a:cubicBezTo>
                    <a:pt x="1668" y="3470"/>
                    <a:pt x="1568" y="2769"/>
                    <a:pt x="1335" y="2069"/>
                  </a:cubicBezTo>
                  <a:cubicBezTo>
                    <a:pt x="1135" y="1402"/>
                    <a:pt x="834" y="668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841600" y="3899400"/>
              <a:ext cx="209350" cy="57125"/>
            </a:xfrm>
            <a:custGeom>
              <a:avLst/>
              <a:gdLst/>
              <a:ahLst/>
              <a:cxnLst/>
              <a:rect l="l" t="t" r="r" b="b"/>
              <a:pathLst>
                <a:path w="8374" h="2285" extrusionOk="0">
                  <a:moveTo>
                    <a:pt x="6138" y="0"/>
                  </a:moveTo>
                  <a:cubicBezTo>
                    <a:pt x="5404" y="33"/>
                    <a:pt x="4704" y="133"/>
                    <a:pt x="4003" y="300"/>
                  </a:cubicBezTo>
                  <a:cubicBezTo>
                    <a:pt x="3336" y="467"/>
                    <a:pt x="2636" y="667"/>
                    <a:pt x="1969" y="967"/>
                  </a:cubicBezTo>
                  <a:cubicBezTo>
                    <a:pt x="1301" y="1234"/>
                    <a:pt x="634" y="1601"/>
                    <a:pt x="0" y="2068"/>
                  </a:cubicBezTo>
                  <a:cubicBezTo>
                    <a:pt x="581" y="2238"/>
                    <a:pt x="1127" y="2284"/>
                    <a:pt x="1651" y="2284"/>
                  </a:cubicBezTo>
                  <a:cubicBezTo>
                    <a:pt x="1849" y="2284"/>
                    <a:pt x="2043" y="2277"/>
                    <a:pt x="2235" y="2268"/>
                  </a:cubicBezTo>
                  <a:cubicBezTo>
                    <a:pt x="2969" y="2202"/>
                    <a:pt x="3670" y="2135"/>
                    <a:pt x="4370" y="1968"/>
                  </a:cubicBezTo>
                  <a:cubicBezTo>
                    <a:pt x="5037" y="1801"/>
                    <a:pt x="5738" y="1601"/>
                    <a:pt x="6405" y="1301"/>
                  </a:cubicBezTo>
                  <a:cubicBezTo>
                    <a:pt x="7072" y="1001"/>
                    <a:pt x="7739" y="667"/>
                    <a:pt x="8373" y="167"/>
                  </a:cubicBezTo>
                  <a:cubicBezTo>
                    <a:pt x="7573" y="0"/>
                    <a:pt x="6839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943350" y="4140400"/>
              <a:ext cx="688000" cy="414475"/>
            </a:xfrm>
            <a:custGeom>
              <a:avLst/>
              <a:gdLst/>
              <a:ahLst/>
              <a:cxnLst/>
              <a:rect l="l" t="t" r="r" b="b"/>
              <a:pathLst>
                <a:path w="27520" h="16579" extrusionOk="0">
                  <a:moveTo>
                    <a:pt x="0" y="0"/>
                  </a:moveTo>
                  <a:lnTo>
                    <a:pt x="0" y="6972"/>
                  </a:lnTo>
                  <a:cubicBezTo>
                    <a:pt x="0" y="12242"/>
                    <a:pt x="4336" y="16579"/>
                    <a:pt x="9640" y="16579"/>
                  </a:cubicBezTo>
                  <a:lnTo>
                    <a:pt x="17913" y="16579"/>
                  </a:lnTo>
                  <a:cubicBezTo>
                    <a:pt x="23183" y="16579"/>
                    <a:pt x="27520" y="12242"/>
                    <a:pt x="27520" y="6972"/>
                  </a:cubicBezTo>
                  <a:lnTo>
                    <a:pt x="27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943350" y="4228800"/>
              <a:ext cx="689675" cy="11700"/>
            </a:xfrm>
            <a:custGeom>
              <a:avLst/>
              <a:gdLst/>
              <a:ahLst/>
              <a:cxnLst/>
              <a:rect l="l" t="t" r="r" b="b"/>
              <a:pathLst>
                <a:path w="2758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27586" y="467"/>
                  </a:lnTo>
                  <a:lnTo>
                    <a:pt x="27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943350" y="4273825"/>
              <a:ext cx="688000" cy="68400"/>
            </a:xfrm>
            <a:custGeom>
              <a:avLst/>
              <a:gdLst/>
              <a:ahLst/>
              <a:cxnLst/>
              <a:rect l="l" t="t" r="r" b="b"/>
              <a:pathLst>
                <a:path w="27520" h="2736" extrusionOk="0">
                  <a:moveTo>
                    <a:pt x="0" y="0"/>
                  </a:moveTo>
                  <a:lnTo>
                    <a:pt x="0" y="901"/>
                  </a:lnTo>
                  <a:cubicBezTo>
                    <a:pt x="434" y="901"/>
                    <a:pt x="667" y="1201"/>
                    <a:pt x="1001" y="1668"/>
                  </a:cubicBezTo>
                  <a:cubicBezTo>
                    <a:pt x="1368" y="2135"/>
                    <a:pt x="1835" y="2736"/>
                    <a:pt x="2769" y="2736"/>
                  </a:cubicBezTo>
                  <a:cubicBezTo>
                    <a:pt x="3669" y="2736"/>
                    <a:pt x="4136" y="2169"/>
                    <a:pt x="4503" y="1668"/>
                  </a:cubicBezTo>
                  <a:cubicBezTo>
                    <a:pt x="4837" y="1168"/>
                    <a:pt x="5104" y="901"/>
                    <a:pt x="5504" y="901"/>
                  </a:cubicBezTo>
                  <a:cubicBezTo>
                    <a:pt x="5938" y="901"/>
                    <a:pt x="6171" y="1201"/>
                    <a:pt x="6505" y="1668"/>
                  </a:cubicBezTo>
                  <a:cubicBezTo>
                    <a:pt x="6872" y="2135"/>
                    <a:pt x="7339" y="2736"/>
                    <a:pt x="8273" y="2736"/>
                  </a:cubicBezTo>
                  <a:cubicBezTo>
                    <a:pt x="9173" y="2736"/>
                    <a:pt x="9640" y="2169"/>
                    <a:pt x="10007" y="1668"/>
                  </a:cubicBezTo>
                  <a:cubicBezTo>
                    <a:pt x="10341" y="1168"/>
                    <a:pt x="10608" y="901"/>
                    <a:pt x="11008" y="901"/>
                  </a:cubicBezTo>
                  <a:cubicBezTo>
                    <a:pt x="11442" y="901"/>
                    <a:pt x="11675" y="1201"/>
                    <a:pt x="12009" y="1668"/>
                  </a:cubicBezTo>
                  <a:cubicBezTo>
                    <a:pt x="12376" y="2135"/>
                    <a:pt x="12843" y="2736"/>
                    <a:pt x="13777" y="2736"/>
                  </a:cubicBezTo>
                  <a:cubicBezTo>
                    <a:pt x="14677" y="2736"/>
                    <a:pt x="15144" y="2169"/>
                    <a:pt x="15511" y="1668"/>
                  </a:cubicBezTo>
                  <a:cubicBezTo>
                    <a:pt x="15845" y="1168"/>
                    <a:pt x="16112" y="901"/>
                    <a:pt x="16512" y="901"/>
                  </a:cubicBezTo>
                  <a:cubicBezTo>
                    <a:pt x="16946" y="901"/>
                    <a:pt x="17179" y="1201"/>
                    <a:pt x="17513" y="1668"/>
                  </a:cubicBezTo>
                  <a:cubicBezTo>
                    <a:pt x="17880" y="2135"/>
                    <a:pt x="18347" y="2736"/>
                    <a:pt x="19281" y="2736"/>
                  </a:cubicBezTo>
                  <a:cubicBezTo>
                    <a:pt x="20181" y="2736"/>
                    <a:pt x="20648" y="2169"/>
                    <a:pt x="21015" y="1668"/>
                  </a:cubicBezTo>
                  <a:cubicBezTo>
                    <a:pt x="21349" y="1168"/>
                    <a:pt x="21616" y="901"/>
                    <a:pt x="22016" y="901"/>
                  </a:cubicBezTo>
                  <a:cubicBezTo>
                    <a:pt x="22449" y="901"/>
                    <a:pt x="22683" y="1201"/>
                    <a:pt x="23017" y="1668"/>
                  </a:cubicBezTo>
                  <a:cubicBezTo>
                    <a:pt x="23417" y="2135"/>
                    <a:pt x="23850" y="2736"/>
                    <a:pt x="24784" y="2736"/>
                  </a:cubicBezTo>
                  <a:cubicBezTo>
                    <a:pt x="25685" y="2736"/>
                    <a:pt x="26152" y="2135"/>
                    <a:pt x="26519" y="1668"/>
                  </a:cubicBezTo>
                  <a:cubicBezTo>
                    <a:pt x="26853" y="1168"/>
                    <a:pt x="27086" y="901"/>
                    <a:pt x="27520" y="901"/>
                  </a:cubicBezTo>
                  <a:lnTo>
                    <a:pt x="27520" y="0"/>
                  </a:lnTo>
                  <a:cubicBezTo>
                    <a:pt x="26619" y="0"/>
                    <a:pt x="26152" y="567"/>
                    <a:pt x="25785" y="1068"/>
                  </a:cubicBezTo>
                  <a:cubicBezTo>
                    <a:pt x="25452" y="1568"/>
                    <a:pt x="25218" y="1835"/>
                    <a:pt x="24784" y="1835"/>
                  </a:cubicBezTo>
                  <a:cubicBezTo>
                    <a:pt x="24351" y="1835"/>
                    <a:pt x="24117" y="1535"/>
                    <a:pt x="23784" y="1068"/>
                  </a:cubicBezTo>
                  <a:cubicBezTo>
                    <a:pt x="23383" y="634"/>
                    <a:pt x="22950" y="0"/>
                    <a:pt x="22016" y="0"/>
                  </a:cubicBezTo>
                  <a:cubicBezTo>
                    <a:pt x="21115" y="0"/>
                    <a:pt x="20648" y="567"/>
                    <a:pt x="20281" y="1068"/>
                  </a:cubicBezTo>
                  <a:cubicBezTo>
                    <a:pt x="19948" y="1568"/>
                    <a:pt x="19681" y="1835"/>
                    <a:pt x="19281" y="1835"/>
                  </a:cubicBezTo>
                  <a:cubicBezTo>
                    <a:pt x="18847" y="1835"/>
                    <a:pt x="18613" y="1535"/>
                    <a:pt x="18280" y="1068"/>
                  </a:cubicBezTo>
                  <a:cubicBezTo>
                    <a:pt x="17880" y="634"/>
                    <a:pt x="17446" y="0"/>
                    <a:pt x="16512" y="0"/>
                  </a:cubicBezTo>
                  <a:cubicBezTo>
                    <a:pt x="15611" y="0"/>
                    <a:pt x="15144" y="567"/>
                    <a:pt x="14777" y="1068"/>
                  </a:cubicBezTo>
                  <a:cubicBezTo>
                    <a:pt x="14444" y="1568"/>
                    <a:pt x="14177" y="1835"/>
                    <a:pt x="13777" y="1835"/>
                  </a:cubicBezTo>
                  <a:cubicBezTo>
                    <a:pt x="13343" y="1835"/>
                    <a:pt x="13109" y="1535"/>
                    <a:pt x="12776" y="1068"/>
                  </a:cubicBezTo>
                  <a:cubicBezTo>
                    <a:pt x="12376" y="634"/>
                    <a:pt x="11942" y="0"/>
                    <a:pt x="11008" y="0"/>
                  </a:cubicBezTo>
                  <a:cubicBezTo>
                    <a:pt x="10107" y="0"/>
                    <a:pt x="9640" y="567"/>
                    <a:pt x="9273" y="1068"/>
                  </a:cubicBezTo>
                  <a:cubicBezTo>
                    <a:pt x="8940" y="1568"/>
                    <a:pt x="8673" y="1835"/>
                    <a:pt x="8273" y="1835"/>
                  </a:cubicBezTo>
                  <a:cubicBezTo>
                    <a:pt x="7839" y="1835"/>
                    <a:pt x="7605" y="1535"/>
                    <a:pt x="7272" y="1068"/>
                  </a:cubicBezTo>
                  <a:cubicBezTo>
                    <a:pt x="6872" y="634"/>
                    <a:pt x="6438" y="0"/>
                    <a:pt x="5504" y="0"/>
                  </a:cubicBezTo>
                  <a:cubicBezTo>
                    <a:pt x="4603" y="0"/>
                    <a:pt x="4136" y="567"/>
                    <a:pt x="3769" y="1068"/>
                  </a:cubicBezTo>
                  <a:cubicBezTo>
                    <a:pt x="3436" y="1568"/>
                    <a:pt x="3169" y="1835"/>
                    <a:pt x="2769" y="1835"/>
                  </a:cubicBezTo>
                  <a:cubicBezTo>
                    <a:pt x="2335" y="1835"/>
                    <a:pt x="2102" y="1535"/>
                    <a:pt x="1768" y="1068"/>
                  </a:cubicBezTo>
                  <a:cubicBezTo>
                    <a:pt x="1368" y="634"/>
                    <a:pt x="93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1262725" y="4140400"/>
              <a:ext cx="368625" cy="414475"/>
            </a:xfrm>
            <a:custGeom>
              <a:avLst/>
              <a:gdLst/>
              <a:ahLst/>
              <a:cxnLst/>
              <a:rect l="l" t="t" r="r" b="b"/>
              <a:pathLst>
                <a:path w="14745" h="16579" extrusionOk="0">
                  <a:moveTo>
                    <a:pt x="9641" y="0"/>
                  </a:moveTo>
                  <a:lnTo>
                    <a:pt x="9641" y="6972"/>
                  </a:lnTo>
                  <a:cubicBezTo>
                    <a:pt x="9641" y="12242"/>
                    <a:pt x="5271" y="16579"/>
                    <a:pt x="1" y="16579"/>
                  </a:cubicBezTo>
                  <a:lnTo>
                    <a:pt x="5138" y="16579"/>
                  </a:lnTo>
                  <a:cubicBezTo>
                    <a:pt x="10408" y="16579"/>
                    <a:pt x="14745" y="12242"/>
                    <a:pt x="14745" y="6972"/>
                  </a:cubicBezTo>
                  <a:lnTo>
                    <a:pt x="14745" y="0"/>
                  </a:ln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921650" y="4108700"/>
              <a:ext cx="733050" cy="65075"/>
            </a:xfrm>
            <a:custGeom>
              <a:avLst/>
              <a:gdLst/>
              <a:ahLst/>
              <a:cxnLst/>
              <a:rect l="l" t="t" r="r" b="b"/>
              <a:pathLst>
                <a:path w="293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9322" y="2603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6" name="Google Shape;2236;p26"/>
          <p:cNvSpPr/>
          <p:nvPr/>
        </p:nvSpPr>
        <p:spPr>
          <a:xfrm>
            <a:off x="9825100" y="2231033"/>
            <a:ext cx="253333" cy="357867"/>
          </a:xfrm>
          <a:custGeom>
            <a:avLst/>
            <a:gdLst/>
            <a:ahLst/>
            <a:cxnLst/>
            <a:rect l="l" t="t" r="r" b="b"/>
            <a:pathLst>
              <a:path w="7600" h="10736" extrusionOk="0">
                <a:moveTo>
                  <a:pt x="3891" y="0"/>
                </a:moveTo>
                <a:cubicBezTo>
                  <a:pt x="3860" y="122"/>
                  <a:pt x="3435" y="2219"/>
                  <a:pt x="2097" y="3891"/>
                </a:cubicBezTo>
                <a:cubicBezTo>
                  <a:pt x="699" y="5623"/>
                  <a:pt x="0" y="7964"/>
                  <a:pt x="1186" y="9879"/>
                </a:cubicBezTo>
                <a:cubicBezTo>
                  <a:pt x="1577" y="10521"/>
                  <a:pt x="2004" y="10736"/>
                  <a:pt x="2401" y="10736"/>
                </a:cubicBezTo>
                <a:cubicBezTo>
                  <a:pt x="3208" y="10736"/>
                  <a:pt x="3891" y="9848"/>
                  <a:pt x="3891" y="9848"/>
                </a:cubicBezTo>
                <a:cubicBezTo>
                  <a:pt x="3891" y="9848"/>
                  <a:pt x="4210" y="10609"/>
                  <a:pt x="4826" y="10609"/>
                </a:cubicBezTo>
                <a:cubicBezTo>
                  <a:pt x="4895" y="10609"/>
                  <a:pt x="4969" y="10599"/>
                  <a:pt x="5046" y="10578"/>
                </a:cubicBezTo>
                <a:cubicBezTo>
                  <a:pt x="5806" y="10395"/>
                  <a:pt x="7599" y="7538"/>
                  <a:pt x="6353" y="4742"/>
                </a:cubicBezTo>
                <a:cubicBezTo>
                  <a:pt x="5107" y="1915"/>
                  <a:pt x="4012" y="1307"/>
                  <a:pt x="3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7" name="Google Shape;2237;p26"/>
          <p:cNvSpPr/>
          <p:nvPr/>
        </p:nvSpPr>
        <p:spPr>
          <a:xfrm>
            <a:off x="9845367" y="2632234"/>
            <a:ext cx="228000" cy="289967"/>
          </a:xfrm>
          <a:custGeom>
            <a:avLst/>
            <a:gdLst/>
            <a:ahLst/>
            <a:cxnLst/>
            <a:rect l="l" t="t" r="r" b="b"/>
            <a:pathLst>
              <a:path w="6840" h="8699" extrusionOk="0">
                <a:moveTo>
                  <a:pt x="1094" y="1"/>
                </a:moveTo>
                <a:cubicBezTo>
                  <a:pt x="1094" y="1"/>
                  <a:pt x="0" y="5806"/>
                  <a:pt x="2614" y="7995"/>
                </a:cubicBezTo>
                <a:cubicBezTo>
                  <a:pt x="3221" y="8503"/>
                  <a:pt x="3774" y="8698"/>
                  <a:pt x="4266" y="8698"/>
                </a:cubicBezTo>
                <a:cubicBezTo>
                  <a:pt x="5890" y="8698"/>
                  <a:pt x="6839" y="6566"/>
                  <a:pt x="6839" y="6566"/>
                </a:cubicBezTo>
                <a:cubicBezTo>
                  <a:pt x="2553" y="3436"/>
                  <a:pt x="1094" y="1"/>
                  <a:pt x="1094" y="1"/>
                </a:cubicBezTo>
                <a:close/>
              </a:path>
            </a:pathLst>
          </a:custGeom>
          <a:solidFill>
            <a:srgbClr val="859B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38" name="Google Shape;2238;p26"/>
          <p:cNvGrpSpPr/>
          <p:nvPr/>
        </p:nvGrpSpPr>
        <p:grpSpPr>
          <a:xfrm>
            <a:off x="9845367" y="0"/>
            <a:ext cx="2085167" cy="2988000"/>
            <a:chOff x="3487425" y="480550"/>
            <a:chExt cx="1563875" cy="2241000"/>
          </a:xfrm>
        </p:grpSpPr>
        <p:sp>
          <p:nvSpPr>
            <p:cNvPr id="2239" name="Google Shape;2239;p26"/>
            <p:cNvSpPr/>
            <p:nvPr/>
          </p:nvSpPr>
          <p:spPr>
            <a:xfrm>
              <a:off x="4007175" y="1349850"/>
              <a:ext cx="608700" cy="399725"/>
            </a:xfrm>
            <a:custGeom>
              <a:avLst/>
              <a:gdLst/>
              <a:ahLst/>
              <a:cxnLst/>
              <a:rect l="l" t="t" r="r" b="b"/>
              <a:pathLst>
                <a:path w="24348" h="15989" extrusionOk="0">
                  <a:moveTo>
                    <a:pt x="1" y="1"/>
                  </a:moveTo>
                  <a:cubicBezTo>
                    <a:pt x="1" y="305"/>
                    <a:pt x="1" y="578"/>
                    <a:pt x="31" y="852"/>
                  </a:cubicBezTo>
                  <a:cubicBezTo>
                    <a:pt x="31" y="943"/>
                    <a:pt x="31" y="1004"/>
                    <a:pt x="31" y="1065"/>
                  </a:cubicBezTo>
                  <a:cubicBezTo>
                    <a:pt x="31" y="1095"/>
                    <a:pt x="31" y="1156"/>
                    <a:pt x="31" y="1186"/>
                  </a:cubicBezTo>
                  <a:cubicBezTo>
                    <a:pt x="31" y="1399"/>
                    <a:pt x="61" y="1612"/>
                    <a:pt x="61" y="1824"/>
                  </a:cubicBezTo>
                  <a:cubicBezTo>
                    <a:pt x="61" y="1855"/>
                    <a:pt x="92" y="1916"/>
                    <a:pt x="92" y="1946"/>
                  </a:cubicBezTo>
                  <a:cubicBezTo>
                    <a:pt x="92" y="2007"/>
                    <a:pt x="92" y="2068"/>
                    <a:pt x="92" y="2128"/>
                  </a:cubicBezTo>
                  <a:cubicBezTo>
                    <a:pt x="122" y="2341"/>
                    <a:pt x="153" y="2554"/>
                    <a:pt x="153" y="2767"/>
                  </a:cubicBezTo>
                  <a:cubicBezTo>
                    <a:pt x="183" y="2858"/>
                    <a:pt x="183" y="2979"/>
                    <a:pt x="213" y="3101"/>
                  </a:cubicBezTo>
                  <a:cubicBezTo>
                    <a:pt x="244" y="3283"/>
                    <a:pt x="274" y="3496"/>
                    <a:pt x="305" y="3709"/>
                  </a:cubicBezTo>
                  <a:cubicBezTo>
                    <a:pt x="335" y="3831"/>
                    <a:pt x="335" y="3922"/>
                    <a:pt x="365" y="4043"/>
                  </a:cubicBezTo>
                  <a:cubicBezTo>
                    <a:pt x="396" y="4226"/>
                    <a:pt x="426" y="4408"/>
                    <a:pt x="487" y="4590"/>
                  </a:cubicBezTo>
                  <a:cubicBezTo>
                    <a:pt x="487" y="4621"/>
                    <a:pt x="487" y="4651"/>
                    <a:pt x="487" y="4682"/>
                  </a:cubicBezTo>
                  <a:cubicBezTo>
                    <a:pt x="517" y="4773"/>
                    <a:pt x="548" y="4894"/>
                    <a:pt x="548" y="4986"/>
                  </a:cubicBezTo>
                  <a:cubicBezTo>
                    <a:pt x="609" y="5198"/>
                    <a:pt x="669" y="5411"/>
                    <a:pt x="700" y="5624"/>
                  </a:cubicBezTo>
                  <a:cubicBezTo>
                    <a:pt x="730" y="5715"/>
                    <a:pt x="761" y="5837"/>
                    <a:pt x="791" y="5958"/>
                  </a:cubicBezTo>
                  <a:cubicBezTo>
                    <a:pt x="852" y="6080"/>
                    <a:pt x="882" y="6201"/>
                    <a:pt x="913" y="6323"/>
                  </a:cubicBezTo>
                  <a:cubicBezTo>
                    <a:pt x="943" y="6414"/>
                    <a:pt x="973" y="6505"/>
                    <a:pt x="1004" y="6566"/>
                  </a:cubicBezTo>
                  <a:cubicBezTo>
                    <a:pt x="1034" y="6688"/>
                    <a:pt x="1065" y="6779"/>
                    <a:pt x="1095" y="6900"/>
                  </a:cubicBezTo>
                  <a:cubicBezTo>
                    <a:pt x="1125" y="7022"/>
                    <a:pt x="1186" y="7113"/>
                    <a:pt x="1217" y="7235"/>
                  </a:cubicBezTo>
                  <a:cubicBezTo>
                    <a:pt x="1247" y="7326"/>
                    <a:pt x="1277" y="7417"/>
                    <a:pt x="1308" y="7539"/>
                  </a:cubicBezTo>
                  <a:cubicBezTo>
                    <a:pt x="1368" y="7630"/>
                    <a:pt x="1399" y="7752"/>
                    <a:pt x="1429" y="7843"/>
                  </a:cubicBezTo>
                  <a:cubicBezTo>
                    <a:pt x="1520" y="8056"/>
                    <a:pt x="1612" y="8268"/>
                    <a:pt x="1703" y="8481"/>
                  </a:cubicBezTo>
                  <a:cubicBezTo>
                    <a:pt x="1733" y="8572"/>
                    <a:pt x="1794" y="8694"/>
                    <a:pt x="1855" y="8785"/>
                  </a:cubicBezTo>
                  <a:cubicBezTo>
                    <a:pt x="1885" y="8846"/>
                    <a:pt x="1885" y="8907"/>
                    <a:pt x="1916" y="8967"/>
                  </a:cubicBezTo>
                  <a:cubicBezTo>
                    <a:pt x="2007" y="9119"/>
                    <a:pt x="2068" y="9271"/>
                    <a:pt x="2128" y="9423"/>
                  </a:cubicBezTo>
                  <a:cubicBezTo>
                    <a:pt x="2189" y="9545"/>
                    <a:pt x="2250" y="9636"/>
                    <a:pt x="2311" y="9758"/>
                  </a:cubicBezTo>
                  <a:lnTo>
                    <a:pt x="2311" y="9788"/>
                  </a:lnTo>
                  <a:cubicBezTo>
                    <a:pt x="2341" y="9818"/>
                    <a:pt x="2341" y="9818"/>
                    <a:pt x="2372" y="9849"/>
                  </a:cubicBezTo>
                  <a:cubicBezTo>
                    <a:pt x="2463" y="10031"/>
                    <a:pt x="2554" y="10214"/>
                    <a:pt x="2645" y="10396"/>
                  </a:cubicBezTo>
                  <a:cubicBezTo>
                    <a:pt x="2706" y="10487"/>
                    <a:pt x="2767" y="10609"/>
                    <a:pt x="2827" y="10700"/>
                  </a:cubicBezTo>
                  <a:cubicBezTo>
                    <a:pt x="2949" y="10913"/>
                    <a:pt x="3071" y="11125"/>
                    <a:pt x="3223" y="11338"/>
                  </a:cubicBezTo>
                  <a:cubicBezTo>
                    <a:pt x="3283" y="11429"/>
                    <a:pt x="3344" y="11521"/>
                    <a:pt x="3375" y="11612"/>
                  </a:cubicBezTo>
                  <a:cubicBezTo>
                    <a:pt x="3405" y="11612"/>
                    <a:pt x="3405" y="11642"/>
                    <a:pt x="3405" y="11642"/>
                  </a:cubicBezTo>
                  <a:cubicBezTo>
                    <a:pt x="3557" y="11885"/>
                    <a:pt x="3709" y="12098"/>
                    <a:pt x="3861" y="12280"/>
                  </a:cubicBezTo>
                  <a:cubicBezTo>
                    <a:pt x="3891" y="12341"/>
                    <a:pt x="3952" y="12432"/>
                    <a:pt x="4013" y="12493"/>
                  </a:cubicBezTo>
                  <a:cubicBezTo>
                    <a:pt x="4043" y="12524"/>
                    <a:pt x="4074" y="12584"/>
                    <a:pt x="4104" y="12615"/>
                  </a:cubicBezTo>
                  <a:cubicBezTo>
                    <a:pt x="4256" y="12828"/>
                    <a:pt x="4408" y="13040"/>
                    <a:pt x="4590" y="13253"/>
                  </a:cubicBezTo>
                  <a:cubicBezTo>
                    <a:pt x="4682" y="13344"/>
                    <a:pt x="4773" y="13466"/>
                    <a:pt x="4834" y="13557"/>
                  </a:cubicBezTo>
                  <a:cubicBezTo>
                    <a:pt x="5016" y="13770"/>
                    <a:pt x="5198" y="13952"/>
                    <a:pt x="5350" y="14135"/>
                  </a:cubicBezTo>
                  <a:cubicBezTo>
                    <a:pt x="5381" y="14165"/>
                    <a:pt x="5381" y="14165"/>
                    <a:pt x="5411" y="14195"/>
                  </a:cubicBezTo>
                  <a:cubicBezTo>
                    <a:pt x="5411" y="14195"/>
                    <a:pt x="5442" y="14226"/>
                    <a:pt x="5442" y="14226"/>
                  </a:cubicBezTo>
                  <a:cubicBezTo>
                    <a:pt x="5533" y="14347"/>
                    <a:pt x="5624" y="14439"/>
                    <a:pt x="5715" y="14499"/>
                  </a:cubicBezTo>
                  <a:cubicBezTo>
                    <a:pt x="5928" y="14743"/>
                    <a:pt x="6171" y="14955"/>
                    <a:pt x="6353" y="15138"/>
                  </a:cubicBezTo>
                  <a:cubicBezTo>
                    <a:pt x="6505" y="15259"/>
                    <a:pt x="6597" y="15381"/>
                    <a:pt x="6718" y="15472"/>
                  </a:cubicBezTo>
                  <a:cubicBezTo>
                    <a:pt x="7113" y="15806"/>
                    <a:pt x="7356" y="15989"/>
                    <a:pt x="7356" y="15989"/>
                  </a:cubicBezTo>
                  <a:lnTo>
                    <a:pt x="16992" y="15989"/>
                  </a:lnTo>
                  <a:cubicBezTo>
                    <a:pt x="16992" y="15989"/>
                    <a:pt x="17235" y="15806"/>
                    <a:pt x="17630" y="15472"/>
                  </a:cubicBezTo>
                  <a:cubicBezTo>
                    <a:pt x="17721" y="15381"/>
                    <a:pt x="17843" y="15259"/>
                    <a:pt x="17995" y="15138"/>
                  </a:cubicBezTo>
                  <a:cubicBezTo>
                    <a:pt x="18177" y="14955"/>
                    <a:pt x="18390" y="14743"/>
                    <a:pt x="18633" y="14499"/>
                  </a:cubicBezTo>
                  <a:cubicBezTo>
                    <a:pt x="18724" y="14439"/>
                    <a:pt x="18785" y="14347"/>
                    <a:pt x="18907" y="14226"/>
                  </a:cubicBezTo>
                  <a:cubicBezTo>
                    <a:pt x="18907" y="14226"/>
                    <a:pt x="18937" y="14195"/>
                    <a:pt x="18937" y="14195"/>
                  </a:cubicBezTo>
                  <a:cubicBezTo>
                    <a:pt x="19120" y="13983"/>
                    <a:pt x="19302" y="13800"/>
                    <a:pt x="19515" y="13557"/>
                  </a:cubicBezTo>
                  <a:cubicBezTo>
                    <a:pt x="19576" y="13466"/>
                    <a:pt x="19667" y="13344"/>
                    <a:pt x="19758" y="13253"/>
                  </a:cubicBezTo>
                  <a:cubicBezTo>
                    <a:pt x="19940" y="13040"/>
                    <a:pt x="20092" y="12828"/>
                    <a:pt x="20244" y="12615"/>
                  </a:cubicBezTo>
                  <a:cubicBezTo>
                    <a:pt x="20275" y="12584"/>
                    <a:pt x="20305" y="12524"/>
                    <a:pt x="20335" y="12493"/>
                  </a:cubicBezTo>
                  <a:cubicBezTo>
                    <a:pt x="20396" y="12432"/>
                    <a:pt x="20427" y="12341"/>
                    <a:pt x="20487" y="12280"/>
                  </a:cubicBezTo>
                  <a:cubicBezTo>
                    <a:pt x="20639" y="12098"/>
                    <a:pt x="20791" y="11885"/>
                    <a:pt x="20943" y="11642"/>
                  </a:cubicBezTo>
                  <a:cubicBezTo>
                    <a:pt x="20943" y="11642"/>
                    <a:pt x="20943" y="11612"/>
                    <a:pt x="20974" y="11612"/>
                  </a:cubicBezTo>
                  <a:cubicBezTo>
                    <a:pt x="21004" y="11521"/>
                    <a:pt x="21065" y="11429"/>
                    <a:pt x="21126" y="11338"/>
                  </a:cubicBezTo>
                  <a:cubicBezTo>
                    <a:pt x="21278" y="11125"/>
                    <a:pt x="21399" y="10913"/>
                    <a:pt x="21521" y="10700"/>
                  </a:cubicBezTo>
                  <a:cubicBezTo>
                    <a:pt x="21582" y="10609"/>
                    <a:pt x="21642" y="10487"/>
                    <a:pt x="21703" y="10396"/>
                  </a:cubicBezTo>
                  <a:cubicBezTo>
                    <a:pt x="21794" y="10214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58"/>
                  </a:cubicBezTo>
                  <a:cubicBezTo>
                    <a:pt x="22098" y="9636"/>
                    <a:pt x="22159" y="9545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7"/>
                    <a:pt x="22463" y="8846"/>
                    <a:pt x="22494" y="8785"/>
                  </a:cubicBezTo>
                  <a:cubicBezTo>
                    <a:pt x="22554" y="8694"/>
                    <a:pt x="22585" y="8572"/>
                    <a:pt x="22645" y="8481"/>
                  </a:cubicBezTo>
                  <a:cubicBezTo>
                    <a:pt x="22737" y="8268"/>
                    <a:pt x="22828" y="8056"/>
                    <a:pt x="22889" y="7843"/>
                  </a:cubicBezTo>
                  <a:cubicBezTo>
                    <a:pt x="22949" y="7752"/>
                    <a:pt x="22980" y="7630"/>
                    <a:pt x="23010" y="7539"/>
                  </a:cubicBezTo>
                  <a:cubicBezTo>
                    <a:pt x="23071" y="7417"/>
                    <a:pt x="23101" y="7326"/>
                    <a:pt x="23132" y="7235"/>
                  </a:cubicBezTo>
                  <a:cubicBezTo>
                    <a:pt x="23162" y="7113"/>
                    <a:pt x="23223" y="7022"/>
                    <a:pt x="23253" y="6900"/>
                  </a:cubicBezTo>
                  <a:cubicBezTo>
                    <a:pt x="23284" y="6779"/>
                    <a:pt x="23314" y="6688"/>
                    <a:pt x="23345" y="6566"/>
                  </a:cubicBezTo>
                  <a:cubicBezTo>
                    <a:pt x="23375" y="6505"/>
                    <a:pt x="23405" y="6414"/>
                    <a:pt x="23436" y="6323"/>
                  </a:cubicBezTo>
                  <a:cubicBezTo>
                    <a:pt x="23466" y="6201"/>
                    <a:pt x="23497" y="6080"/>
                    <a:pt x="23557" y="5958"/>
                  </a:cubicBezTo>
                  <a:cubicBezTo>
                    <a:pt x="23588" y="5837"/>
                    <a:pt x="23588" y="5715"/>
                    <a:pt x="23618" y="5624"/>
                  </a:cubicBezTo>
                  <a:cubicBezTo>
                    <a:pt x="23679" y="5411"/>
                    <a:pt x="23740" y="5198"/>
                    <a:pt x="23801" y="4986"/>
                  </a:cubicBezTo>
                  <a:cubicBezTo>
                    <a:pt x="23801" y="4894"/>
                    <a:pt x="23831" y="4773"/>
                    <a:pt x="23861" y="4682"/>
                  </a:cubicBezTo>
                  <a:cubicBezTo>
                    <a:pt x="23861" y="4651"/>
                    <a:pt x="23861" y="4621"/>
                    <a:pt x="23861" y="4590"/>
                  </a:cubicBezTo>
                  <a:cubicBezTo>
                    <a:pt x="23922" y="4408"/>
                    <a:pt x="23953" y="4226"/>
                    <a:pt x="23983" y="4043"/>
                  </a:cubicBezTo>
                  <a:cubicBezTo>
                    <a:pt x="24013" y="3922"/>
                    <a:pt x="24013" y="3831"/>
                    <a:pt x="24044" y="3709"/>
                  </a:cubicBezTo>
                  <a:cubicBezTo>
                    <a:pt x="24074" y="3496"/>
                    <a:pt x="24104" y="3283"/>
                    <a:pt x="24135" y="3101"/>
                  </a:cubicBezTo>
                  <a:cubicBezTo>
                    <a:pt x="24165" y="2979"/>
                    <a:pt x="24165" y="2858"/>
                    <a:pt x="24165" y="2767"/>
                  </a:cubicBezTo>
                  <a:cubicBezTo>
                    <a:pt x="24196" y="2554"/>
                    <a:pt x="24226" y="2341"/>
                    <a:pt x="24256" y="2128"/>
                  </a:cubicBezTo>
                  <a:cubicBezTo>
                    <a:pt x="24256" y="2068"/>
                    <a:pt x="24256" y="2007"/>
                    <a:pt x="24256" y="1946"/>
                  </a:cubicBezTo>
                  <a:cubicBezTo>
                    <a:pt x="24256" y="1916"/>
                    <a:pt x="24256" y="1855"/>
                    <a:pt x="24287" y="1824"/>
                  </a:cubicBezTo>
                  <a:cubicBezTo>
                    <a:pt x="24287" y="1612"/>
                    <a:pt x="24317" y="1399"/>
                    <a:pt x="24317" y="1186"/>
                  </a:cubicBezTo>
                  <a:cubicBezTo>
                    <a:pt x="24317" y="1156"/>
                    <a:pt x="24317" y="1095"/>
                    <a:pt x="24317" y="1065"/>
                  </a:cubicBezTo>
                  <a:cubicBezTo>
                    <a:pt x="24317" y="1004"/>
                    <a:pt x="24317" y="943"/>
                    <a:pt x="24317" y="852"/>
                  </a:cubicBezTo>
                  <a:cubicBezTo>
                    <a:pt x="24348" y="578"/>
                    <a:pt x="24348" y="305"/>
                    <a:pt x="24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064925" y="1395450"/>
              <a:ext cx="549425" cy="354125"/>
            </a:xfrm>
            <a:custGeom>
              <a:avLst/>
              <a:gdLst/>
              <a:ahLst/>
              <a:cxnLst/>
              <a:rect l="l" t="t" r="r" b="b"/>
              <a:pathLst>
                <a:path w="21977" h="14165" extrusionOk="0">
                  <a:moveTo>
                    <a:pt x="21977" y="0"/>
                  </a:moveTo>
                  <a:cubicBezTo>
                    <a:pt x="21965" y="13"/>
                    <a:pt x="21957" y="30"/>
                    <a:pt x="21953" y="48"/>
                  </a:cubicBezTo>
                  <a:lnTo>
                    <a:pt x="21953" y="48"/>
                  </a:lnTo>
                  <a:cubicBezTo>
                    <a:pt x="21969" y="17"/>
                    <a:pt x="21977" y="0"/>
                    <a:pt x="21977" y="0"/>
                  </a:cubicBezTo>
                  <a:close/>
                  <a:moveTo>
                    <a:pt x="21953" y="48"/>
                  </a:moveTo>
                  <a:cubicBezTo>
                    <a:pt x="21610" y="707"/>
                    <a:pt x="17470" y="8008"/>
                    <a:pt x="2094" y="8008"/>
                  </a:cubicBezTo>
                  <a:cubicBezTo>
                    <a:pt x="1418" y="8008"/>
                    <a:pt x="720" y="7993"/>
                    <a:pt x="1" y="7964"/>
                  </a:cubicBezTo>
                  <a:lnTo>
                    <a:pt x="1" y="7964"/>
                  </a:lnTo>
                  <a:cubicBezTo>
                    <a:pt x="31" y="7994"/>
                    <a:pt x="31" y="7994"/>
                    <a:pt x="62" y="8025"/>
                  </a:cubicBezTo>
                  <a:cubicBezTo>
                    <a:pt x="153" y="8207"/>
                    <a:pt x="244" y="8390"/>
                    <a:pt x="335" y="8572"/>
                  </a:cubicBezTo>
                  <a:cubicBezTo>
                    <a:pt x="396" y="8663"/>
                    <a:pt x="457" y="8785"/>
                    <a:pt x="517" y="8876"/>
                  </a:cubicBezTo>
                  <a:cubicBezTo>
                    <a:pt x="639" y="9089"/>
                    <a:pt x="761" y="9301"/>
                    <a:pt x="913" y="9514"/>
                  </a:cubicBezTo>
                  <a:cubicBezTo>
                    <a:pt x="973" y="9605"/>
                    <a:pt x="1034" y="9697"/>
                    <a:pt x="1065" y="9788"/>
                  </a:cubicBezTo>
                  <a:cubicBezTo>
                    <a:pt x="1095" y="9788"/>
                    <a:pt x="1095" y="9818"/>
                    <a:pt x="1095" y="9818"/>
                  </a:cubicBezTo>
                  <a:cubicBezTo>
                    <a:pt x="1247" y="10061"/>
                    <a:pt x="1399" y="10274"/>
                    <a:pt x="1551" y="10456"/>
                  </a:cubicBezTo>
                  <a:cubicBezTo>
                    <a:pt x="1581" y="10517"/>
                    <a:pt x="1642" y="10608"/>
                    <a:pt x="1703" y="10669"/>
                  </a:cubicBezTo>
                  <a:cubicBezTo>
                    <a:pt x="1733" y="10700"/>
                    <a:pt x="1764" y="10760"/>
                    <a:pt x="1794" y="10791"/>
                  </a:cubicBezTo>
                  <a:cubicBezTo>
                    <a:pt x="1946" y="11004"/>
                    <a:pt x="2098" y="11216"/>
                    <a:pt x="2280" y="11429"/>
                  </a:cubicBezTo>
                  <a:cubicBezTo>
                    <a:pt x="2372" y="11520"/>
                    <a:pt x="2463" y="11642"/>
                    <a:pt x="2524" y="11733"/>
                  </a:cubicBezTo>
                  <a:cubicBezTo>
                    <a:pt x="2706" y="11946"/>
                    <a:pt x="2888" y="12128"/>
                    <a:pt x="3040" y="12311"/>
                  </a:cubicBezTo>
                  <a:cubicBezTo>
                    <a:pt x="3071" y="12341"/>
                    <a:pt x="3071" y="12341"/>
                    <a:pt x="3101" y="12371"/>
                  </a:cubicBezTo>
                  <a:cubicBezTo>
                    <a:pt x="3101" y="12371"/>
                    <a:pt x="3132" y="12402"/>
                    <a:pt x="3132" y="12402"/>
                  </a:cubicBezTo>
                  <a:cubicBezTo>
                    <a:pt x="3223" y="12523"/>
                    <a:pt x="3314" y="12615"/>
                    <a:pt x="3405" y="12675"/>
                  </a:cubicBezTo>
                  <a:cubicBezTo>
                    <a:pt x="3618" y="12919"/>
                    <a:pt x="3861" y="13131"/>
                    <a:pt x="4043" y="13314"/>
                  </a:cubicBezTo>
                  <a:cubicBezTo>
                    <a:pt x="4195" y="13435"/>
                    <a:pt x="4287" y="13557"/>
                    <a:pt x="4408" y="13648"/>
                  </a:cubicBezTo>
                  <a:cubicBezTo>
                    <a:pt x="4803" y="13982"/>
                    <a:pt x="5046" y="14165"/>
                    <a:pt x="5046" y="14165"/>
                  </a:cubicBezTo>
                  <a:lnTo>
                    <a:pt x="14682" y="14165"/>
                  </a:lnTo>
                  <a:cubicBezTo>
                    <a:pt x="14682" y="14165"/>
                    <a:pt x="14925" y="13982"/>
                    <a:pt x="15320" y="13648"/>
                  </a:cubicBezTo>
                  <a:cubicBezTo>
                    <a:pt x="15411" y="13557"/>
                    <a:pt x="15533" y="13435"/>
                    <a:pt x="15685" y="13314"/>
                  </a:cubicBezTo>
                  <a:cubicBezTo>
                    <a:pt x="15867" y="13131"/>
                    <a:pt x="16080" y="12919"/>
                    <a:pt x="16323" y="12675"/>
                  </a:cubicBezTo>
                  <a:cubicBezTo>
                    <a:pt x="16414" y="12615"/>
                    <a:pt x="16475" y="12523"/>
                    <a:pt x="16597" y="12402"/>
                  </a:cubicBezTo>
                  <a:cubicBezTo>
                    <a:pt x="16597" y="12402"/>
                    <a:pt x="16627" y="12371"/>
                    <a:pt x="16627" y="12371"/>
                  </a:cubicBezTo>
                  <a:cubicBezTo>
                    <a:pt x="16810" y="12159"/>
                    <a:pt x="16992" y="11976"/>
                    <a:pt x="17205" y="11733"/>
                  </a:cubicBezTo>
                  <a:cubicBezTo>
                    <a:pt x="17266" y="11642"/>
                    <a:pt x="17357" y="11520"/>
                    <a:pt x="17448" y="11429"/>
                  </a:cubicBezTo>
                  <a:cubicBezTo>
                    <a:pt x="17630" y="11216"/>
                    <a:pt x="17782" y="11004"/>
                    <a:pt x="17934" y="10791"/>
                  </a:cubicBezTo>
                  <a:cubicBezTo>
                    <a:pt x="17965" y="10760"/>
                    <a:pt x="17995" y="10700"/>
                    <a:pt x="18025" y="10669"/>
                  </a:cubicBezTo>
                  <a:cubicBezTo>
                    <a:pt x="18086" y="10608"/>
                    <a:pt x="18117" y="10517"/>
                    <a:pt x="18177" y="10456"/>
                  </a:cubicBezTo>
                  <a:cubicBezTo>
                    <a:pt x="18329" y="10274"/>
                    <a:pt x="18481" y="10061"/>
                    <a:pt x="18633" y="9818"/>
                  </a:cubicBezTo>
                  <a:cubicBezTo>
                    <a:pt x="18633" y="9818"/>
                    <a:pt x="18633" y="9788"/>
                    <a:pt x="18664" y="9788"/>
                  </a:cubicBezTo>
                  <a:cubicBezTo>
                    <a:pt x="18694" y="9697"/>
                    <a:pt x="18755" y="9605"/>
                    <a:pt x="18816" y="9514"/>
                  </a:cubicBezTo>
                  <a:cubicBezTo>
                    <a:pt x="18968" y="9301"/>
                    <a:pt x="19089" y="9089"/>
                    <a:pt x="19211" y="8876"/>
                  </a:cubicBezTo>
                  <a:cubicBezTo>
                    <a:pt x="19272" y="8785"/>
                    <a:pt x="19332" y="8663"/>
                    <a:pt x="19393" y="8572"/>
                  </a:cubicBezTo>
                  <a:cubicBezTo>
                    <a:pt x="19484" y="8390"/>
                    <a:pt x="19576" y="8207"/>
                    <a:pt x="19667" y="8025"/>
                  </a:cubicBezTo>
                  <a:cubicBezTo>
                    <a:pt x="19697" y="7994"/>
                    <a:pt x="19728" y="7964"/>
                    <a:pt x="19728" y="7934"/>
                  </a:cubicBezTo>
                  <a:cubicBezTo>
                    <a:pt x="19788" y="7812"/>
                    <a:pt x="19849" y="7721"/>
                    <a:pt x="19910" y="7599"/>
                  </a:cubicBezTo>
                  <a:cubicBezTo>
                    <a:pt x="19971" y="7447"/>
                    <a:pt x="20032" y="7295"/>
                    <a:pt x="20123" y="7143"/>
                  </a:cubicBezTo>
                  <a:cubicBezTo>
                    <a:pt x="20123" y="7083"/>
                    <a:pt x="20153" y="7022"/>
                    <a:pt x="20184" y="6961"/>
                  </a:cubicBezTo>
                  <a:cubicBezTo>
                    <a:pt x="20244" y="6870"/>
                    <a:pt x="20275" y="6748"/>
                    <a:pt x="20335" y="6657"/>
                  </a:cubicBezTo>
                  <a:cubicBezTo>
                    <a:pt x="20427" y="6444"/>
                    <a:pt x="20518" y="6232"/>
                    <a:pt x="20579" y="6019"/>
                  </a:cubicBezTo>
                  <a:cubicBezTo>
                    <a:pt x="20639" y="5928"/>
                    <a:pt x="20670" y="5806"/>
                    <a:pt x="20700" y="5715"/>
                  </a:cubicBezTo>
                  <a:cubicBezTo>
                    <a:pt x="20761" y="5593"/>
                    <a:pt x="20791" y="5502"/>
                    <a:pt x="20822" y="5411"/>
                  </a:cubicBezTo>
                  <a:cubicBezTo>
                    <a:pt x="20852" y="5289"/>
                    <a:pt x="20913" y="5198"/>
                    <a:pt x="20943" y="5076"/>
                  </a:cubicBezTo>
                  <a:cubicBezTo>
                    <a:pt x="20974" y="4955"/>
                    <a:pt x="21004" y="4864"/>
                    <a:pt x="21035" y="4742"/>
                  </a:cubicBezTo>
                  <a:cubicBezTo>
                    <a:pt x="21065" y="4681"/>
                    <a:pt x="21095" y="4590"/>
                    <a:pt x="21126" y="4499"/>
                  </a:cubicBezTo>
                  <a:cubicBezTo>
                    <a:pt x="21156" y="4377"/>
                    <a:pt x="21187" y="4256"/>
                    <a:pt x="21247" y="4134"/>
                  </a:cubicBezTo>
                  <a:cubicBezTo>
                    <a:pt x="21278" y="4013"/>
                    <a:pt x="21278" y="3891"/>
                    <a:pt x="21308" y="3800"/>
                  </a:cubicBezTo>
                  <a:cubicBezTo>
                    <a:pt x="21369" y="3587"/>
                    <a:pt x="21430" y="3374"/>
                    <a:pt x="21491" y="3162"/>
                  </a:cubicBezTo>
                  <a:cubicBezTo>
                    <a:pt x="21491" y="3070"/>
                    <a:pt x="21521" y="2949"/>
                    <a:pt x="21551" y="2858"/>
                  </a:cubicBezTo>
                  <a:cubicBezTo>
                    <a:pt x="21551" y="2827"/>
                    <a:pt x="21551" y="2797"/>
                    <a:pt x="21551" y="2766"/>
                  </a:cubicBezTo>
                  <a:cubicBezTo>
                    <a:pt x="21612" y="2584"/>
                    <a:pt x="21643" y="2402"/>
                    <a:pt x="21673" y="2219"/>
                  </a:cubicBezTo>
                  <a:cubicBezTo>
                    <a:pt x="21703" y="2098"/>
                    <a:pt x="21703" y="2007"/>
                    <a:pt x="21734" y="1885"/>
                  </a:cubicBezTo>
                  <a:cubicBezTo>
                    <a:pt x="21764" y="1672"/>
                    <a:pt x="21794" y="1459"/>
                    <a:pt x="21825" y="1277"/>
                  </a:cubicBezTo>
                  <a:cubicBezTo>
                    <a:pt x="21855" y="1155"/>
                    <a:pt x="21855" y="1034"/>
                    <a:pt x="21855" y="943"/>
                  </a:cubicBezTo>
                  <a:cubicBezTo>
                    <a:pt x="21886" y="730"/>
                    <a:pt x="21916" y="517"/>
                    <a:pt x="21946" y="304"/>
                  </a:cubicBezTo>
                  <a:cubicBezTo>
                    <a:pt x="21946" y="244"/>
                    <a:pt x="21946" y="183"/>
                    <a:pt x="21946" y="122"/>
                  </a:cubicBezTo>
                  <a:cubicBezTo>
                    <a:pt x="21946" y="104"/>
                    <a:pt x="21946" y="75"/>
                    <a:pt x="21953" y="48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3988950" y="1328575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609"/>
                  </a:lnTo>
                  <a:cubicBezTo>
                    <a:pt x="25806" y="274"/>
                    <a:pt x="25533" y="1"/>
                    <a:pt x="25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4352925" y="1010950"/>
              <a:ext cx="534225" cy="321450"/>
            </a:xfrm>
            <a:custGeom>
              <a:avLst/>
              <a:gdLst/>
              <a:ahLst/>
              <a:cxnLst/>
              <a:rect l="l" t="t" r="r" b="b"/>
              <a:pathLst>
                <a:path w="21369" h="12858" fill="none" extrusionOk="0">
                  <a:moveTo>
                    <a:pt x="1" y="11095"/>
                  </a:moveTo>
                  <a:cubicBezTo>
                    <a:pt x="1" y="11095"/>
                    <a:pt x="1673" y="7113"/>
                    <a:pt x="8147" y="9970"/>
                  </a:cubicBezTo>
                  <a:cubicBezTo>
                    <a:pt x="14621" y="12858"/>
                    <a:pt x="21369" y="6383"/>
                    <a:pt x="17934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4324050" y="1140125"/>
              <a:ext cx="529675" cy="1166450"/>
            </a:xfrm>
            <a:custGeom>
              <a:avLst/>
              <a:gdLst/>
              <a:ahLst/>
              <a:cxnLst/>
              <a:rect l="l" t="t" r="r" b="b"/>
              <a:pathLst>
                <a:path w="21187" h="46658" fill="none" extrusionOk="0">
                  <a:moveTo>
                    <a:pt x="1" y="6232"/>
                  </a:moveTo>
                  <a:cubicBezTo>
                    <a:pt x="1" y="6232"/>
                    <a:pt x="12645" y="1"/>
                    <a:pt x="15047" y="17660"/>
                  </a:cubicBezTo>
                  <a:cubicBezTo>
                    <a:pt x="15016" y="29119"/>
                    <a:pt x="9910" y="33010"/>
                    <a:pt x="11612" y="39819"/>
                  </a:cubicBezTo>
                  <a:cubicBezTo>
                    <a:pt x="13314" y="46658"/>
                    <a:pt x="21187" y="46597"/>
                    <a:pt x="21187" y="4659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623450" y="872125"/>
              <a:ext cx="288775" cy="277175"/>
            </a:xfrm>
            <a:custGeom>
              <a:avLst/>
              <a:gdLst/>
              <a:ahLst/>
              <a:cxnLst/>
              <a:rect l="l" t="t" r="r" b="b"/>
              <a:pathLst>
                <a:path w="11551" h="11087" extrusionOk="0">
                  <a:moveTo>
                    <a:pt x="4409" y="0"/>
                  </a:moveTo>
                  <a:cubicBezTo>
                    <a:pt x="2677" y="0"/>
                    <a:pt x="1368" y="538"/>
                    <a:pt x="1368" y="538"/>
                  </a:cubicBezTo>
                  <a:cubicBezTo>
                    <a:pt x="1368" y="538"/>
                    <a:pt x="1" y="6070"/>
                    <a:pt x="3040" y="9474"/>
                  </a:cubicBezTo>
                  <a:cubicBezTo>
                    <a:pt x="4075" y="10643"/>
                    <a:pt x="5046" y="11087"/>
                    <a:pt x="5859" y="11087"/>
                  </a:cubicBezTo>
                  <a:cubicBezTo>
                    <a:pt x="7435" y="11087"/>
                    <a:pt x="8417" y="9420"/>
                    <a:pt x="8116" y="8137"/>
                  </a:cubicBezTo>
                  <a:lnTo>
                    <a:pt x="8116" y="8137"/>
                  </a:lnTo>
                  <a:cubicBezTo>
                    <a:pt x="8116" y="8137"/>
                    <a:pt x="8595" y="8403"/>
                    <a:pt x="9169" y="8403"/>
                  </a:cubicBezTo>
                  <a:cubicBezTo>
                    <a:pt x="9742" y="8403"/>
                    <a:pt x="10411" y="8137"/>
                    <a:pt x="10791" y="7073"/>
                  </a:cubicBezTo>
                  <a:cubicBezTo>
                    <a:pt x="11551" y="4976"/>
                    <a:pt x="9727" y="1450"/>
                    <a:pt x="6900" y="416"/>
                  </a:cubicBezTo>
                  <a:cubicBezTo>
                    <a:pt x="6038" y="107"/>
                    <a:pt x="5181" y="0"/>
                    <a:pt x="4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657650" y="872125"/>
              <a:ext cx="254575" cy="210075"/>
            </a:xfrm>
            <a:custGeom>
              <a:avLst/>
              <a:gdLst/>
              <a:ahLst/>
              <a:cxnLst/>
              <a:rect l="l" t="t" r="r" b="b"/>
              <a:pathLst>
                <a:path w="10183" h="8403" extrusionOk="0">
                  <a:moveTo>
                    <a:pt x="3041" y="0"/>
                  </a:moveTo>
                  <a:cubicBezTo>
                    <a:pt x="1309" y="0"/>
                    <a:pt x="0" y="538"/>
                    <a:pt x="0" y="538"/>
                  </a:cubicBezTo>
                  <a:cubicBezTo>
                    <a:pt x="0" y="538"/>
                    <a:pt x="5198" y="3699"/>
                    <a:pt x="6748" y="8137"/>
                  </a:cubicBezTo>
                  <a:cubicBezTo>
                    <a:pt x="6748" y="8137"/>
                    <a:pt x="7227" y="8403"/>
                    <a:pt x="7801" y="8403"/>
                  </a:cubicBezTo>
                  <a:cubicBezTo>
                    <a:pt x="8374" y="8403"/>
                    <a:pt x="9043" y="8137"/>
                    <a:pt x="9423" y="7073"/>
                  </a:cubicBezTo>
                  <a:cubicBezTo>
                    <a:pt x="10183" y="4976"/>
                    <a:pt x="8359" y="1450"/>
                    <a:pt x="5532" y="416"/>
                  </a:cubicBezTo>
                  <a:cubicBezTo>
                    <a:pt x="4670" y="107"/>
                    <a:pt x="3813" y="0"/>
                    <a:pt x="3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465400" y="2086775"/>
              <a:ext cx="243950" cy="299600"/>
            </a:xfrm>
            <a:custGeom>
              <a:avLst/>
              <a:gdLst/>
              <a:ahLst/>
              <a:cxnLst/>
              <a:rect l="l" t="t" r="r" b="b"/>
              <a:pathLst>
                <a:path w="9758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459" y="11193"/>
                    <a:pt x="3739" y="10190"/>
                    <a:pt x="6231" y="7941"/>
                  </a:cubicBezTo>
                  <a:cubicBezTo>
                    <a:pt x="8693" y="5722"/>
                    <a:pt x="9757" y="1649"/>
                    <a:pt x="8693" y="1102"/>
                  </a:cubicBezTo>
                  <a:cubicBezTo>
                    <a:pt x="8463" y="983"/>
                    <a:pt x="8246" y="936"/>
                    <a:pt x="8046" y="936"/>
                  </a:cubicBezTo>
                  <a:cubicBezTo>
                    <a:pt x="7480" y="936"/>
                    <a:pt x="7057" y="1309"/>
                    <a:pt x="6900" y="1466"/>
                  </a:cubicBezTo>
                  <a:cubicBezTo>
                    <a:pt x="6870" y="1466"/>
                    <a:pt x="6839" y="149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465400" y="2086775"/>
              <a:ext cx="171000" cy="299600"/>
            </a:xfrm>
            <a:custGeom>
              <a:avLst/>
              <a:gdLst/>
              <a:ahLst/>
              <a:cxnLst/>
              <a:rect l="l" t="t" r="r" b="b"/>
              <a:pathLst>
                <a:path w="6840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186" y="11831"/>
                    <a:pt x="2736" y="611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198675" y="1059575"/>
              <a:ext cx="63850" cy="123900"/>
            </a:xfrm>
            <a:custGeom>
              <a:avLst/>
              <a:gdLst/>
              <a:ahLst/>
              <a:cxnLst/>
              <a:rect l="l" t="t" r="r" b="b"/>
              <a:pathLst>
                <a:path w="2554" h="4956" fill="none" extrusionOk="0">
                  <a:moveTo>
                    <a:pt x="0" y="1"/>
                  </a:moveTo>
                  <a:cubicBezTo>
                    <a:pt x="0" y="1"/>
                    <a:pt x="2554" y="1338"/>
                    <a:pt x="1125" y="4955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3913725" y="939475"/>
              <a:ext cx="365525" cy="189200"/>
            </a:xfrm>
            <a:custGeom>
              <a:avLst/>
              <a:gdLst/>
              <a:ahLst/>
              <a:cxnLst/>
              <a:rect l="l" t="t" r="r" b="b"/>
              <a:pathLst>
                <a:path w="14621" h="7568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1520" y="2069"/>
                    <a:pt x="1854" y="3589"/>
                    <a:pt x="4772" y="6081"/>
                  </a:cubicBezTo>
                  <a:cubicBezTo>
                    <a:pt x="6091" y="7194"/>
                    <a:pt x="7633" y="7568"/>
                    <a:pt x="8972" y="7568"/>
                  </a:cubicBezTo>
                  <a:cubicBezTo>
                    <a:pt x="10596" y="7568"/>
                    <a:pt x="11922" y="7017"/>
                    <a:pt x="12189" y="6568"/>
                  </a:cubicBezTo>
                  <a:cubicBezTo>
                    <a:pt x="12705" y="5747"/>
                    <a:pt x="11733" y="495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3913725" y="939475"/>
              <a:ext cx="365525" cy="123925"/>
            </a:xfrm>
            <a:custGeom>
              <a:avLst/>
              <a:gdLst/>
              <a:ahLst/>
              <a:cxnLst/>
              <a:rect l="l" t="t" r="r" b="b"/>
              <a:pathLst>
                <a:path w="14621" h="4957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243" y="1522"/>
                    <a:pt x="6961" y="270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013250" y="1182675"/>
              <a:ext cx="94250" cy="91975"/>
            </a:xfrm>
            <a:custGeom>
              <a:avLst/>
              <a:gdLst/>
              <a:ahLst/>
              <a:cxnLst/>
              <a:rect l="l" t="t" r="r" b="b"/>
              <a:pathLst>
                <a:path w="3770" h="3679" fill="none" extrusionOk="0">
                  <a:moveTo>
                    <a:pt x="1" y="1"/>
                  </a:moveTo>
                  <a:cubicBezTo>
                    <a:pt x="1" y="1"/>
                    <a:pt x="2493" y="487"/>
                    <a:pt x="3770" y="367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3822525" y="1116450"/>
              <a:ext cx="253075" cy="293450"/>
            </a:xfrm>
            <a:custGeom>
              <a:avLst/>
              <a:gdLst/>
              <a:ahLst/>
              <a:cxnLst/>
              <a:rect l="l" t="t" r="r" b="b"/>
              <a:pathLst>
                <a:path w="10123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186" y="10583"/>
                    <a:pt x="2706" y="10917"/>
                    <a:pt x="6140" y="9215"/>
                  </a:cubicBezTo>
                  <a:cubicBezTo>
                    <a:pt x="9575" y="7543"/>
                    <a:pt x="10122" y="3410"/>
                    <a:pt x="9575" y="2619"/>
                  </a:cubicBezTo>
                  <a:cubicBezTo>
                    <a:pt x="9353" y="2298"/>
                    <a:pt x="9035" y="2203"/>
                    <a:pt x="8737" y="2203"/>
                  </a:cubicBezTo>
                  <a:cubicBezTo>
                    <a:pt x="8300" y="2203"/>
                    <a:pt x="7903" y="2406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3822525" y="1116450"/>
              <a:ext cx="199925" cy="293450"/>
            </a:xfrm>
            <a:custGeom>
              <a:avLst/>
              <a:gdLst/>
              <a:ahLst/>
              <a:cxnLst/>
              <a:rect l="l" t="t" r="r" b="b"/>
              <a:pathLst>
                <a:path w="7997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53" y="11525"/>
                    <a:pt x="3922" y="5872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732875" y="2230075"/>
              <a:ext cx="228750" cy="337150"/>
            </a:xfrm>
            <a:custGeom>
              <a:avLst/>
              <a:gdLst/>
              <a:ahLst/>
              <a:cxnLst/>
              <a:rect l="l" t="t" r="r" b="b"/>
              <a:pathLst>
                <a:path w="9150" h="13486" extrusionOk="0">
                  <a:moveTo>
                    <a:pt x="5832" y="0"/>
                  </a:moveTo>
                  <a:cubicBezTo>
                    <a:pt x="4692" y="0"/>
                    <a:pt x="3952" y="1479"/>
                    <a:pt x="3952" y="1479"/>
                  </a:cubicBezTo>
                  <a:cubicBezTo>
                    <a:pt x="3952" y="1479"/>
                    <a:pt x="3467" y="740"/>
                    <a:pt x="2795" y="740"/>
                  </a:cubicBezTo>
                  <a:cubicBezTo>
                    <a:pt x="2660" y="740"/>
                    <a:pt x="2518" y="770"/>
                    <a:pt x="2371" y="841"/>
                  </a:cubicBezTo>
                  <a:cubicBezTo>
                    <a:pt x="1520" y="1266"/>
                    <a:pt x="1" y="5157"/>
                    <a:pt x="2159" y="8288"/>
                  </a:cubicBezTo>
                  <a:cubicBezTo>
                    <a:pt x="4347" y="11449"/>
                    <a:pt x="5837" y="11905"/>
                    <a:pt x="6292" y="13485"/>
                  </a:cubicBezTo>
                  <a:cubicBezTo>
                    <a:pt x="6292" y="13333"/>
                    <a:pt x="6323" y="10659"/>
                    <a:pt x="7569" y="8318"/>
                  </a:cubicBezTo>
                  <a:cubicBezTo>
                    <a:pt x="8846" y="5887"/>
                    <a:pt x="9150" y="2847"/>
                    <a:pt x="7265" y="780"/>
                  </a:cubicBezTo>
                  <a:cubicBezTo>
                    <a:pt x="6743" y="208"/>
                    <a:pt x="6259" y="0"/>
                    <a:pt x="5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31675" y="2230075"/>
              <a:ext cx="129950" cy="337150"/>
            </a:xfrm>
            <a:custGeom>
              <a:avLst/>
              <a:gdLst/>
              <a:ahLst/>
              <a:cxnLst/>
              <a:rect l="l" t="t" r="r" b="b"/>
              <a:pathLst>
                <a:path w="5198" h="13486" extrusionOk="0">
                  <a:moveTo>
                    <a:pt x="1880" y="0"/>
                  </a:moveTo>
                  <a:cubicBezTo>
                    <a:pt x="740" y="0"/>
                    <a:pt x="0" y="1479"/>
                    <a:pt x="0" y="1479"/>
                  </a:cubicBezTo>
                  <a:cubicBezTo>
                    <a:pt x="1763" y="6434"/>
                    <a:pt x="2310" y="13242"/>
                    <a:pt x="2340" y="13485"/>
                  </a:cubicBezTo>
                  <a:cubicBezTo>
                    <a:pt x="2340" y="13333"/>
                    <a:pt x="2371" y="10659"/>
                    <a:pt x="3617" y="8318"/>
                  </a:cubicBezTo>
                  <a:cubicBezTo>
                    <a:pt x="4894" y="5887"/>
                    <a:pt x="5198" y="2847"/>
                    <a:pt x="3313" y="780"/>
                  </a:cubicBezTo>
                  <a:cubicBezTo>
                    <a:pt x="2791" y="208"/>
                    <a:pt x="2307" y="0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649300" y="1463075"/>
              <a:ext cx="48650" cy="129975"/>
            </a:xfrm>
            <a:custGeom>
              <a:avLst/>
              <a:gdLst/>
              <a:ahLst/>
              <a:cxnLst/>
              <a:rect l="l" t="t" r="r" b="b"/>
              <a:pathLst>
                <a:path w="1946" h="5199" fill="none" extrusionOk="0">
                  <a:moveTo>
                    <a:pt x="973" y="1"/>
                  </a:moveTo>
                  <a:cubicBezTo>
                    <a:pt x="973" y="1"/>
                    <a:pt x="0" y="2402"/>
                    <a:pt x="1945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597625" y="1354775"/>
              <a:ext cx="370850" cy="189950"/>
            </a:xfrm>
            <a:custGeom>
              <a:avLst/>
              <a:gdLst/>
              <a:ahLst/>
              <a:cxnLst/>
              <a:rect l="l" t="t" r="r" b="b"/>
              <a:pathLst>
                <a:path w="14834" h="7598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2675" y="4454"/>
                    <a:pt x="1581" y="5062"/>
                    <a:pt x="1945" y="5974"/>
                  </a:cubicBezTo>
                  <a:cubicBezTo>
                    <a:pt x="2172" y="6570"/>
                    <a:pt x="3970" y="7598"/>
                    <a:pt x="6136" y="7598"/>
                  </a:cubicBezTo>
                  <a:cubicBezTo>
                    <a:pt x="7171" y="7598"/>
                    <a:pt x="8290" y="7363"/>
                    <a:pt x="9362" y="6734"/>
                  </a:cubicBezTo>
                  <a:cubicBezTo>
                    <a:pt x="12645" y="4789"/>
                    <a:pt x="13222" y="3360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597625" y="1354775"/>
              <a:ext cx="370850" cy="111375"/>
            </a:xfrm>
            <a:custGeom>
              <a:avLst/>
              <a:gdLst/>
              <a:ahLst/>
              <a:cxnLst/>
              <a:rect l="l" t="t" r="r" b="b"/>
              <a:pathLst>
                <a:path w="14834" h="4455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7751" y="3056"/>
                    <a:pt x="14590" y="3026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77400" y="1695600"/>
              <a:ext cx="152775" cy="69175"/>
            </a:xfrm>
            <a:custGeom>
              <a:avLst/>
              <a:gdLst/>
              <a:ahLst/>
              <a:cxnLst/>
              <a:rect l="l" t="t" r="r" b="b"/>
              <a:pathLst>
                <a:path w="6111" h="2767" fill="none" extrusionOk="0">
                  <a:moveTo>
                    <a:pt x="6110" y="1308"/>
                  </a:moveTo>
                  <a:cubicBezTo>
                    <a:pt x="6110" y="1308"/>
                    <a:pt x="5107" y="1"/>
                    <a:pt x="3010" y="487"/>
                  </a:cubicBezTo>
                  <a:cubicBezTo>
                    <a:pt x="913" y="973"/>
                    <a:pt x="1" y="2767"/>
                    <a:pt x="1" y="276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3400" y="1644875"/>
              <a:ext cx="289550" cy="241275"/>
            </a:xfrm>
            <a:custGeom>
              <a:avLst/>
              <a:gdLst/>
              <a:ahLst/>
              <a:cxnLst/>
              <a:rect l="l" t="t" r="r" b="b"/>
              <a:pathLst>
                <a:path w="11582" h="9651" extrusionOk="0">
                  <a:moveTo>
                    <a:pt x="4898" y="0"/>
                  </a:moveTo>
                  <a:cubicBezTo>
                    <a:pt x="2926" y="0"/>
                    <a:pt x="2167" y="1849"/>
                    <a:pt x="2189" y="2850"/>
                  </a:cubicBezTo>
                  <a:cubicBezTo>
                    <a:pt x="2189" y="2850"/>
                    <a:pt x="0" y="3276"/>
                    <a:pt x="365" y="5768"/>
                  </a:cubicBezTo>
                  <a:cubicBezTo>
                    <a:pt x="657" y="7918"/>
                    <a:pt x="4820" y="9651"/>
                    <a:pt x="9149" y="9651"/>
                  </a:cubicBezTo>
                  <a:cubicBezTo>
                    <a:pt x="9778" y="9651"/>
                    <a:pt x="10410" y="9614"/>
                    <a:pt x="11034" y="9537"/>
                  </a:cubicBezTo>
                  <a:cubicBezTo>
                    <a:pt x="11034" y="9537"/>
                    <a:pt x="11581" y="3215"/>
                    <a:pt x="7569" y="875"/>
                  </a:cubicBezTo>
                  <a:cubicBezTo>
                    <a:pt x="6502" y="248"/>
                    <a:pt x="5619" y="0"/>
                    <a:pt x="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753400" y="1716125"/>
              <a:ext cx="275850" cy="170025"/>
            </a:xfrm>
            <a:custGeom>
              <a:avLst/>
              <a:gdLst/>
              <a:ahLst/>
              <a:cxnLst/>
              <a:rect l="l" t="t" r="r" b="b"/>
              <a:pathLst>
                <a:path w="11034" h="6801" extrusionOk="0">
                  <a:moveTo>
                    <a:pt x="2189" y="0"/>
                  </a:moveTo>
                  <a:cubicBezTo>
                    <a:pt x="2189" y="0"/>
                    <a:pt x="0" y="426"/>
                    <a:pt x="365" y="2918"/>
                  </a:cubicBezTo>
                  <a:cubicBezTo>
                    <a:pt x="657" y="5068"/>
                    <a:pt x="4820" y="6801"/>
                    <a:pt x="9149" y="6801"/>
                  </a:cubicBezTo>
                  <a:cubicBezTo>
                    <a:pt x="9778" y="6801"/>
                    <a:pt x="10410" y="6764"/>
                    <a:pt x="11034" y="6687"/>
                  </a:cubicBezTo>
                  <a:cubicBezTo>
                    <a:pt x="7356" y="2523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513275" y="1149250"/>
              <a:ext cx="109450" cy="129950"/>
            </a:xfrm>
            <a:custGeom>
              <a:avLst/>
              <a:gdLst/>
              <a:ahLst/>
              <a:cxnLst/>
              <a:rect l="l" t="t" r="r" b="b"/>
              <a:pathLst>
                <a:path w="4378" h="5198" fill="none" extrusionOk="0">
                  <a:moveTo>
                    <a:pt x="851" y="0"/>
                  </a:moveTo>
                  <a:cubicBezTo>
                    <a:pt x="851" y="0"/>
                    <a:pt x="0" y="1398"/>
                    <a:pt x="1186" y="3192"/>
                  </a:cubicBezTo>
                  <a:cubicBezTo>
                    <a:pt x="2401" y="4955"/>
                    <a:pt x="4377" y="5198"/>
                    <a:pt x="4377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rgbClr val="73842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22625" y="908350"/>
              <a:ext cx="247975" cy="292500"/>
            </a:xfrm>
            <a:custGeom>
              <a:avLst/>
              <a:gdLst/>
              <a:ahLst/>
              <a:cxnLst/>
              <a:rect l="l" t="t" r="r" b="b"/>
              <a:pathLst>
                <a:path w="9919" h="11700" extrusionOk="0">
                  <a:moveTo>
                    <a:pt x="7486" y="1"/>
                  </a:moveTo>
                  <a:cubicBezTo>
                    <a:pt x="7486" y="1"/>
                    <a:pt x="1377" y="1703"/>
                    <a:pt x="617" y="6262"/>
                  </a:cubicBezTo>
                  <a:cubicBezTo>
                    <a:pt x="0" y="9822"/>
                    <a:pt x="1847" y="10806"/>
                    <a:pt x="3295" y="10806"/>
                  </a:cubicBezTo>
                  <a:cubicBezTo>
                    <a:pt x="3701" y="10806"/>
                    <a:pt x="4076" y="10729"/>
                    <a:pt x="4356" y="10609"/>
                  </a:cubicBezTo>
                  <a:cubicBezTo>
                    <a:pt x="4356" y="10609"/>
                    <a:pt x="5024" y="11700"/>
                    <a:pt x="6321" y="11700"/>
                  </a:cubicBezTo>
                  <a:cubicBezTo>
                    <a:pt x="6729" y="11700"/>
                    <a:pt x="7199" y="11592"/>
                    <a:pt x="7730" y="11308"/>
                  </a:cubicBezTo>
                  <a:cubicBezTo>
                    <a:pt x="9918" y="10123"/>
                    <a:pt x="9766" y="4378"/>
                    <a:pt x="7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531500" y="908350"/>
              <a:ext cx="139100" cy="292500"/>
            </a:xfrm>
            <a:custGeom>
              <a:avLst/>
              <a:gdLst/>
              <a:ahLst/>
              <a:cxnLst/>
              <a:rect l="l" t="t" r="r" b="b"/>
              <a:pathLst>
                <a:path w="5564" h="11700" extrusionOk="0">
                  <a:moveTo>
                    <a:pt x="3131" y="1"/>
                  </a:moveTo>
                  <a:cubicBezTo>
                    <a:pt x="517" y="4895"/>
                    <a:pt x="1" y="10609"/>
                    <a:pt x="1" y="10609"/>
                  </a:cubicBezTo>
                  <a:cubicBezTo>
                    <a:pt x="1" y="10609"/>
                    <a:pt x="669" y="11700"/>
                    <a:pt x="1966" y="11700"/>
                  </a:cubicBezTo>
                  <a:cubicBezTo>
                    <a:pt x="2374" y="11700"/>
                    <a:pt x="2844" y="11592"/>
                    <a:pt x="3375" y="11308"/>
                  </a:cubicBezTo>
                  <a:cubicBezTo>
                    <a:pt x="5563" y="10123"/>
                    <a:pt x="5411" y="4378"/>
                    <a:pt x="3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462350" y="1186375"/>
              <a:ext cx="298675" cy="165775"/>
            </a:xfrm>
            <a:custGeom>
              <a:avLst/>
              <a:gdLst/>
              <a:ahLst/>
              <a:cxnLst/>
              <a:rect l="l" t="t" r="r" b="b"/>
              <a:pathLst>
                <a:path w="11947" h="6631" extrusionOk="0">
                  <a:moveTo>
                    <a:pt x="3914" y="1"/>
                  </a:moveTo>
                  <a:cubicBezTo>
                    <a:pt x="2002" y="1"/>
                    <a:pt x="1182" y="1546"/>
                    <a:pt x="1885" y="2771"/>
                  </a:cubicBezTo>
                  <a:cubicBezTo>
                    <a:pt x="1855" y="2740"/>
                    <a:pt x="1824" y="2740"/>
                    <a:pt x="1794" y="2740"/>
                  </a:cubicBezTo>
                  <a:cubicBezTo>
                    <a:pt x="1521" y="2740"/>
                    <a:pt x="700" y="2771"/>
                    <a:pt x="365" y="3591"/>
                  </a:cubicBezTo>
                  <a:cubicBezTo>
                    <a:pt x="1" y="4594"/>
                    <a:pt x="3162" y="6631"/>
                    <a:pt x="6141" y="6631"/>
                  </a:cubicBezTo>
                  <a:cubicBezTo>
                    <a:pt x="8543" y="6631"/>
                    <a:pt x="10392" y="6137"/>
                    <a:pt x="11384" y="6137"/>
                  </a:cubicBezTo>
                  <a:cubicBezTo>
                    <a:pt x="11622" y="6137"/>
                    <a:pt x="11811" y="6165"/>
                    <a:pt x="11946" y="6236"/>
                  </a:cubicBezTo>
                  <a:cubicBezTo>
                    <a:pt x="11946" y="6236"/>
                    <a:pt x="9697" y="2284"/>
                    <a:pt x="6232" y="613"/>
                  </a:cubicBezTo>
                  <a:cubicBezTo>
                    <a:pt x="5344" y="180"/>
                    <a:pt x="4565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491875" y="1186700"/>
              <a:ext cx="269150" cy="155575"/>
            </a:xfrm>
            <a:custGeom>
              <a:avLst/>
              <a:gdLst/>
              <a:ahLst/>
              <a:cxnLst/>
              <a:rect l="l" t="t" r="r" b="b"/>
              <a:pathLst>
                <a:path w="10766" h="6223" extrusionOk="0">
                  <a:moveTo>
                    <a:pt x="2741" y="1"/>
                  </a:moveTo>
                  <a:cubicBezTo>
                    <a:pt x="823" y="1"/>
                    <a:pt x="0" y="1532"/>
                    <a:pt x="704" y="2758"/>
                  </a:cubicBezTo>
                  <a:cubicBezTo>
                    <a:pt x="6175" y="3305"/>
                    <a:pt x="10613" y="6132"/>
                    <a:pt x="10765" y="6223"/>
                  </a:cubicBezTo>
                  <a:cubicBezTo>
                    <a:pt x="10765" y="6223"/>
                    <a:pt x="8516" y="2271"/>
                    <a:pt x="5051" y="600"/>
                  </a:cubicBezTo>
                  <a:cubicBezTo>
                    <a:pt x="4166" y="176"/>
                    <a:pt x="3390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296700" y="1086175"/>
              <a:ext cx="82100" cy="130725"/>
            </a:xfrm>
            <a:custGeom>
              <a:avLst/>
              <a:gdLst/>
              <a:ahLst/>
              <a:cxnLst/>
              <a:rect l="l" t="t" r="r" b="b"/>
              <a:pathLst>
                <a:path w="3284" h="5229" fill="none" extrusionOk="0">
                  <a:moveTo>
                    <a:pt x="1155" y="0"/>
                  </a:moveTo>
                  <a:cubicBezTo>
                    <a:pt x="1155" y="0"/>
                    <a:pt x="0" y="3040"/>
                    <a:pt x="3283" y="522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260225" y="947400"/>
              <a:ext cx="352625" cy="196350"/>
            </a:xfrm>
            <a:custGeom>
              <a:avLst/>
              <a:gdLst/>
              <a:ahLst/>
              <a:cxnLst/>
              <a:rect l="l" t="t" r="r" b="b"/>
              <a:pathLst>
                <a:path w="14105" h="7854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280" y="5764"/>
                    <a:pt x="2280" y="5764"/>
                  </a:cubicBezTo>
                  <a:cubicBezTo>
                    <a:pt x="2159" y="5855"/>
                    <a:pt x="1064" y="6646"/>
                    <a:pt x="2219" y="7466"/>
                  </a:cubicBezTo>
                  <a:cubicBezTo>
                    <a:pt x="2584" y="7722"/>
                    <a:pt x="3163" y="7854"/>
                    <a:pt x="3860" y="7854"/>
                  </a:cubicBezTo>
                  <a:cubicBezTo>
                    <a:pt x="5487" y="7854"/>
                    <a:pt x="7761" y="7135"/>
                    <a:pt x="9484" y="5582"/>
                  </a:cubicBezTo>
                  <a:cubicBezTo>
                    <a:pt x="11946" y="3393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260225" y="947400"/>
              <a:ext cx="352625" cy="144125"/>
            </a:xfrm>
            <a:custGeom>
              <a:avLst/>
              <a:gdLst/>
              <a:ahLst/>
              <a:cxnLst/>
              <a:rect l="l" t="t" r="r" b="b"/>
              <a:pathLst>
                <a:path w="14105" h="5765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311" y="5764"/>
                    <a:pt x="2311" y="5764"/>
                  </a:cubicBezTo>
                  <a:cubicBezTo>
                    <a:pt x="6779" y="2998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728325" y="1252600"/>
              <a:ext cx="90450" cy="36500"/>
            </a:xfrm>
            <a:custGeom>
              <a:avLst/>
              <a:gdLst/>
              <a:ahLst/>
              <a:cxnLst/>
              <a:rect l="l" t="t" r="r" b="b"/>
              <a:pathLst>
                <a:path w="3618" h="1460" fill="none" extrusionOk="0">
                  <a:moveTo>
                    <a:pt x="3617" y="669"/>
                  </a:moveTo>
                  <a:cubicBezTo>
                    <a:pt x="3617" y="669"/>
                    <a:pt x="1824" y="1459"/>
                    <a:pt x="0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54925" y="1095300"/>
              <a:ext cx="296375" cy="233025"/>
            </a:xfrm>
            <a:custGeom>
              <a:avLst/>
              <a:gdLst/>
              <a:ahLst/>
              <a:cxnLst/>
              <a:rect l="l" t="t" r="r" b="b"/>
              <a:pathLst>
                <a:path w="11855" h="9321" extrusionOk="0">
                  <a:moveTo>
                    <a:pt x="11854" y="0"/>
                  </a:moveTo>
                  <a:cubicBezTo>
                    <a:pt x="10943" y="1034"/>
                    <a:pt x="8602" y="1003"/>
                    <a:pt x="6049" y="1125"/>
                  </a:cubicBezTo>
                  <a:cubicBezTo>
                    <a:pt x="3496" y="1246"/>
                    <a:pt x="1550" y="2280"/>
                    <a:pt x="760" y="4316"/>
                  </a:cubicBezTo>
                  <a:cubicBezTo>
                    <a:pt x="0" y="6353"/>
                    <a:pt x="2158" y="7052"/>
                    <a:pt x="2158" y="7052"/>
                  </a:cubicBezTo>
                  <a:cubicBezTo>
                    <a:pt x="1938" y="8494"/>
                    <a:pt x="2967" y="9320"/>
                    <a:pt x="4426" y="9320"/>
                  </a:cubicBezTo>
                  <a:cubicBezTo>
                    <a:pt x="5582" y="9320"/>
                    <a:pt x="7008" y="8802"/>
                    <a:pt x="8298" y="7660"/>
                  </a:cubicBezTo>
                  <a:cubicBezTo>
                    <a:pt x="11216" y="5076"/>
                    <a:pt x="11854" y="1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803350" y="1095300"/>
              <a:ext cx="247950" cy="233025"/>
            </a:xfrm>
            <a:custGeom>
              <a:avLst/>
              <a:gdLst/>
              <a:ahLst/>
              <a:cxnLst/>
              <a:rect l="l" t="t" r="r" b="b"/>
              <a:pathLst>
                <a:path w="9918" h="9321" extrusionOk="0">
                  <a:moveTo>
                    <a:pt x="9917" y="0"/>
                  </a:moveTo>
                  <a:cubicBezTo>
                    <a:pt x="9917" y="1"/>
                    <a:pt x="7060" y="5168"/>
                    <a:pt x="221" y="7052"/>
                  </a:cubicBezTo>
                  <a:cubicBezTo>
                    <a:pt x="1" y="8494"/>
                    <a:pt x="1030" y="9320"/>
                    <a:pt x="2489" y="9320"/>
                  </a:cubicBezTo>
                  <a:cubicBezTo>
                    <a:pt x="3645" y="9320"/>
                    <a:pt x="5071" y="8802"/>
                    <a:pt x="6361" y="7660"/>
                  </a:cubicBezTo>
                  <a:cubicBezTo>
                    <a:pt x="9279" y="5076"/>
                    <a:pt x="9917" y="1"/>
                    <a:pt x="9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605975" y="2004875"/>
              <a:ext cx="63100" cy="54750"/>
            </a:xfrm>
            <a:custGeom>
              <a:avLst/>
              <a:gdLst/>
              <a:ahLst/>
              <a:cxnLst/>
              <a:rect l="l" t="t" r="r" b="b"/>
              <a:pathLst>
                <a:path w="2524" h="2190" fill="none" extrusionOk="0">
                  <a:moveTo>
                    <a:pt x="2523" y="1"/>
                  </a:moveTo>
                  <a:cubicBezTo>
                    <a:pt x="2523" y="1"/>
                    <a:pt x="882" y="1"/>
                    <a:pt x="1" y="218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620425" y="1915250"/>
              <a:ext cx="335875" cy="195825"/>
            </a:xfrm>
            <a:custGeom>
              <a:avLst/>
              <a:gdLst/>
              <a:ahLst/>
              <a:cxnLst/>
              <a:rect l="l" t="t" r="r" b="b"/>
              <a:pathLst>
                <a:path w="13435" h="7833" extrusionOk="0">
                  <a:moveTo>
                    <a:pt x="5031" y="0"/>
                  </a:moveTo>
                  <a:cubicBezTo>
                    <a:pt x="2086" y="0"/>
                    <a:pt x="201" y="1938"/>
                    <a:pt x="1550" y="3677"/>
                  </a:cubicBezTo>
                  <a:cubicBezTo>
                    <a:pt x="1550" y="3677"/>
                    <a:pt x="0" y="5349"/>
                    <a:pt x="1672" y="6747"/>
                  </a:cubicBezTo>
                  <a:cubicBezTo>
                    <a:pt x="2553" y="7484"/>
                    <a:pt x="3578" y="7832"/>
                    <a:pt x="4689" y="7832"/>
                  </a:cubicBezTo>
                  <a:cubicBezTo>
                    <a:pt x="5685" y="7832"/>
                    <a:pt x="6750" y="7552"/>
                    <a:pt x="7842" y="7020"/>
                  </a:cubicBezTo>
                  <a:cubicBezTo>
                    <a:pt x="9778" y="6065"/>
                    <a:pt x="11539" y="5066"/>
                    <a:pt x="12808" y="5066"/>
                  </a:cubicBezTo>
                  <a:cubicBezTo>
                    <a:pt x="13033" y="5066"/>
                    <a:pt x="13243" y="5098"/>
                    <a:pt x="13435" y="5166"/>
                  </a:cubicBezTo>
                  <a:cubicBezTo>
                    <a:pt x="13435" y="5166"/>
                    <a:pt x="10456" y="1032"/>
                    <a:pt x="6626" y="181"/>
                  </a:cubicBezTo>
                  <a:cubicBezTo>
                    <a:pt x="6071" y="57"/>
                    <a:pt x="5535" y="0"/>
                    <a:pt x="5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5425" y="1915250"/>
              <a:ext cx="330875" cy="129175"/>
            </a:xfrm>
            <a:custGeom>
              <a:avLst/>
              <a:gdLst/>
              <a:ahLst/>
              <a:cxnLst/>
              <a:rect l="l" t="t" r="r" b="b"/>
              <a:pathLst>
                <a:path w="13235" h="5167" extrusionOk="0">
                  <a:moveTo>
                    <a:pt x="4831" y="0"/>
                  </a:moveTo>
                  <a:cubicBezTo>
                    <a:pt x="1886" y="0"/>
                    <a:pt x="1" y="1938"/>
                    <a:pt x="1350" y="3677"/>
                  </a:cubicBezTo>
                  <a:cubicBezTo>
                    <a:pt x="2783" y="3336"/>
                    <a:pt x="4134" y="3201"/>
                    <a:pt x="5374" y="3201"/>
                  </a:cubicBezTo>
                  <a:cubicBezTo>
                    <a:pt x="10106" y="3201"/>
                    <a:pt x="13235" y="5166"/>
                    <a:pt x="13235" y="5166"/>
                  </a:cubicBezTo>
                  <a:cubicBezTo>
                    <a:pt x="13235" y="5166"/>
                    <a:pt x="10256" y="1032"/>
                    <a:pt x="6426" y="181"/>
                  </a:cubicBezTo>
                  <a:cubicBezTo>
                    <a:pt x="5871" y="57"/>
                    <a:pt x="5335" y="0"/>
                    <a:pt x="4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105975" y="1137850"/>
              <a:ext cx="358675" cy="187725"/>
            </a:xfrm>
            <a:custGeom>
              <a:avLst/>
              <a:gdLst/>
              <a:ahLst/>
              <a:cxnLst/>
              <a:rect l="l" t="t" r="r" b="b"/>
              <a:pathLst>
                <a:path w="14347" h="7509" fill="none" extrusionOk="0">
                  <a:moveTo>
                    <a:pt x="2371" y="7508"/>
                  </a:moveTo>
                  <a:cubicBezTo>
                    <a:pt x="2371" y="7508"/>
                    <a:pt x="0" y="6292"/>
                    <a:pt x="882" y="3739"/>
                  </a:cubicBezTo>
                  <a:cubicBezTo>
                    <a:pt x="1763" y="1186"/>
                    <a:pt x="9636" y="0"/>
                    <a:pt x="14347" y="680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183475" y="1461550"/>
              <a:ext cx="256100" cy="292600"/>
            </a:xfrm>
            <a:custGeom>
              <a:avLst/>
              <a:gdLst/>
              <a:ahLst/>
              <a:cxnLst/>
              <a:rect l="l" t="t" r="r" b="b"/>
              <a:pathLst>
                <a:path w="10244" h="11704" extrusionOk="0">
                  <a:moveTo>
                    <a:pt x="5137" y="943"/>
                  </a:moveTo>
                  <a:lnTo>
                    <a:pt x="9636" y="11308"/>
                  </a:lnTo>
                  <a:lnTo>
                    <a:pt x="608" y="11308"/>
                  </a:lnTo>
                  <a:lnTo>
                    <a:pt x="5137" y="943"/>
                  </a:lnTo>
                  <a:close/>
                  <a:moveTo>
                    <a:pt x="5107" y="1"/>
                  </a:moveTo>
                  <a:lnTo>
                    <a:pt x="0" y="11703"/>
                  </a:lnTo>
                  <a:lnTo>
                    <a:pt x="10244" y="11703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20100" y="480550"/>
              <a:ext cx="587425" cy="1273600"/>
            </a:xfrm>
            <a:custGeom>
              <a:avLst/>
              <a:gdLst/>
              <a:ahLst/>
              <a:cxnLst/>
              <a:rect l="l" t="t" r="r" b="b"/>
              <a:pathLst>
                <a:path w="23497" h="50944" extrusionOk="0">
                  <a:moveTo>
                    <a:pt x="11672" y="1368"/>
                  </a:moveTo>
                  <a:lnTo>
                    <a:pt x="23101" y="40092"/>
                  </a:lnTo>
                  <a:lnTo>
                    <a:pt x="16384" y="50548"/>
                  </a:lnTo>
                  <a:lnTo>
                    <a:pt x="6931" y="50548"/>
                  </a:lnTo>
                  <a:lnTo>
                    <a:pt x="396" y="40365"/>
                  </a:lnTo>
                  <a:lnTo>
                    <a:pt x="11672" y="1368"/>
                  </a:lnTo>
                  <a:close/>
                  <a:moveTo>
                    <a:pt x="11642" y="0"/>
                  </a:moveTo>
                  <a:lnTo>
                    <a:pt x="31" y="40335"/>
                  </a:lnTo>
                  <a:lnTo>
                    <a:pt x="0" y="40426"/>
                  </a:lnTo>
                  <a:lnTo>
                    <a:pt x="6748" y="50943"/>
                  </a:lnTo>
                  <a:lnTo>
                    <a:pt x="16566" y="50943"/>
                  </a:lnTo>
                  <a:lnTo>
                    <a:pt x="23466" y="40213"/>
                  </a:lnTo>
                  <a:lnTo>
                    <a:pt x="23496" y="40153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306575" y="497250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9"/>
                  </a:lnTo>
                  <a:lnTo>
                    <a:pt x="396" y="3902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007175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51" y="1186"/>
                    <a:pt x="1551" y="760"/>
                  </a:cubicBezTo>
                  <a:cubicBezTo>
                    <a:pt x="155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9215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0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60" y="1520"/>
                  </a:cubicBezTo>
                  <a:cubicBezTo>
                    <a:pt x="1186" y="1520"/>
                    <a:pt x="1550" y="1186"/>
                    <a:pt x="1550" y="760"/>
                  </a:cubicBezTo>
                  <a:cubicBezTo>
                    <a:pt x="155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172075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412950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1" y="1186"/>
                    <a:pt x="1521" y="760"/>
                  </a:cubicBezTo>
                  <a:cubicBezTo>
                    <a:pt x="152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7710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91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91" y="1520"/>
                  </a:cubicBezTo>
                  <a:cubicBezTo>
                    <a:pt x="1216" y="1520"/>
                    <a:pt x="1551" y="1186"/>
                    <a:pt x="1551" y="760"/>
                  </a:cubicBezTo>
                  <a:cubicBezTo>
                    <a:pt x="1551" y="335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504150" y="1822500"/>
              <a:ext cx="136800" cy="90450"/>
            </a:xfrm>
            <a:custGeom>
              <a:avLst/>
              <a:gdLst/>
              <a:ahLst/>
              <a:cxnLst/>
              <a:rect l="l" t="t" r="r" b="b"/>
              <a:pathLst>
                <a:path w="5472" h="3618" fill="none" extrusionOk="0">
                  <a:moveTo>
                    <a:pt x="1277" y="1"/>
                  </a:moveTo>
                  <a:cubicBezTo>
                    <a:pt x="1277" y="1"/>
                    <a:pt x="0" y="3618"/>
                    <a:pt x="5472" y="322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375725" y="1517800"/>
              <a:ext cx="275100" cy="351050"/>
            </a:xfrm>
            <a:custGeom>
              <a:avLst/>
              <a:gdLst/>
              <a:ahLst/>
              <a:cxnLst/>
              <a:rect l="l" t="t" r="r" b="b"/>
              <a:pathLst>
                <a:path w="11004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384" y="12553"/>
                    <a:pt x="7152" y="12933"/>
                    <a:pt x="8014" y="12933"/>
                  </a:cubicBezTo>
                  <a:cubicBezTo>
                    <a:pt x="8732" y="12933"/>
                    <a:pt x="9514" y="12670"/>
                    <a:pt x="9970" y="11702"/>
                  </a:cubicBezTo>
                  <a:cubicBezTo>
                    <a:pt x="11004" y="9575"/>
                    <a:pt x="10487" y="7113"/>
                    <a:pt x="8451" y="5350"/>
                  </a:cubicBezTo>
                  <a:cubicBezTo>
                    <a:pt x="6566" y="3708"/>
                    <a:pt x="4742" y="1429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52"/>
                    <a:pt x="4226" y="91"/>
                    <a:pt x="4226" y="30"/>
                  </a:cubicBezTo>
                  <a:cubicBezTo>
                    <a:pt x="4226" y="0"/>
                    <a:pt x="4226" y="0"/>
                    <a:pt x="4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375725" y="1517800"/>
              <a:ext cx="167200" cy="351050"/>
            </a:xfrm>
            <a:custGeom>
              <a:avLst/>
              <a:gdLst/>
              <a:ahLst/>
              <a:cxnLst/>
              <a:rect l="l" t="t" r="r" b="b"/>
              <a:pathLst>
                <a:path w="6688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688" y="8268"/>
                    <a:pt x="4712" y="1581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22"/>
                    <a:pt x="4226" y="61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564150" y="1222950"/>
              <a:ext cx="726500" cy="1404300"/>
            </a:xfrm>
            <a:custGeom>
              <a:avLst/>
              <a:gdLst/>
              <a:ahLst/>
              <a:cxnLst/>
              <a:rect l="l" t="t" r="r" b="b"/>
              <a:pathLst>
                <a:path w="29060" h="56172" fill="none" extrusionOk="0">
                  <a:moveTo>
                    <a:pt x="29059" y="3982"/>
                  </a:moveTo>
                  <a:cubicBezTo>
                    <a:pt x="29059" y="3982"/>
                    <a:pt x="24378" y="1"/>
                    <a:pt x="21217" y="5563"/>
                  </a:cubicBezTo>
                  <a:cubicBezTo>
                    <a:pt x="18056" y="11125"/>
                    <a:pt x="14378" y="17144"/>
                    <a:pt x="18755" y="28238"/>
                  </a:cubicBezTo>
                  <a:cubicBezTo>
                    <a:pt x="23132" y="39332"/>
                    <a:pt x="20001" y="55473"/>
                    <a:pt x="11491" y="55807"/>
                  </a:cubicBezTo>
                  <a:cubicBezTo>
                    <a:pt x="2980" y="56172"/>
                    <a:pt x="1" y="46263"/>
                    <a:pt x="1" y="4626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080900" y="2132550"/>
              <a:ext cx="60800" cy="117050"/>
            </a:xfrm>
            <a:custGeom>
              <a:avLst/>
              <a:gdLst/>
              <a:ahLst/>
              <a:cxnLst/>
              <a:rect l="l" t="t" r="r" b="b"/>
              <a:pathLst>
                <a:path w="2432" h="4682" fill="none" extrusionOk="0">
                  <a:moveTo>
                    <a:pt x="2432" y="0"/>
                  </a:moveTo>
                  <a:cubicBezTo>
                    <a:pt x="2432" y="0"/>
                    <a:pt x="213" y="1277"/>
                    <a:pt x="0" y="4681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087725" y="2055800"/>
              <a:ext cx="307025" cy="232550"/>
            </a:xfrm>
            <a:custGeom>
              <a:avLst/>
              <a:gdLst/>
              <a:ahLst/>
              <a:cxnLst/>
              <a:rect l="l" t="t" r="r" b="b"/>
              <a:pathLst>
                <a:path w="12281" h="9302" extrusionOk="0">
                  <a:moveTo>
                    <a:pt x="3527" y="0"/>
                  </a:moveTo>
                  <a:cubicBezTo>
                    <a:pt x="700" y="0"/>
                    <a:pt x="1824" y="2918"/>
                    <a:pt x="1824" y="2918"/>
                  </a:cubicBezTo>
                  <a:cubicBezTo>
                    <a:pt x="1824" y="2918"/>
                    <a:pt x="1723" y="2903"/>
                    <a:pt x="1571" y="2903"/>
                  </a:cubicBezTo>
                  <a:cubicBezTo>
                    <a:pt x="1192" y="2903"/>
                    <a:pt x="500" y="2996"/>
                    <a:pt x="305" y="3648"/>
                  </a:cubicBezTo>
                  <a:cubicBezTo>
                    <a:pt x="1" y="4590"/>
                    <a:pt x="1855" y="8329"/>
                    <a:pt x="5654" y="8845"/>
                  </a:cubicBezTo>
                  <a:cubicBezTo>
                    <a:pt x="6691" y="8978"/>
                    <a:pt x="7545" y="9016"/>
                    <a:pt x="8269" y="9016"/>
                  </a:cubicBezTo>
                  <a:cubicBezTo>
                    <a:pt x="9215" y="9016"/>
                    <a:pt x="9939" y="8951"/>
                    <a:pt x="10559" y="8951"/>
                  </a:cubicBezTo>
                  <a:cubicBezTo>
                    <a:pt x="11179" y="8951"/>
                    <a:pt x="11695" y="9016"/>
                    <a:pt x="12227" y="9274"/>
                  </a:cubicBezTo>
                  <a:lnTo>
                    <a:pt x="12227" y="9274"/>
                  </a:lnTo>
                  <a:cubicBezTo>
                    <a:pt x="11985" y="9013"/>
                    <a:pt x="10172" y="7243"/>
                    <a:pt x="9302" y="4863"/>
                  </a:cubicBezTo>
                  <a:cubicBezTo>
                    <a:pt x="8390" y="2249"/>
                    <a:pt x="6353" y="0"/>
                    <a:pt x="3527" y="0"/>
                  </a:cubicBezTo>
                  <a:close/>
                  <a:moveTo>
                    <a:pt x="12227" y="9274"/>
                  </a:moveTo>
                  <a:cubicBezTo>
                    <a:pt x="12238" y="9287"/>
                    <a:pt x="12246" y="9296"/>
                    <a:pt x="12250" y="9301"/>
                  </a:cubicBezTo>
                  <a:lnTo>
                    <a:pt x="12281" y="9301"/>
                  </a:lnTo>
                  <a:cubicBezTo>
                    <a:pt x="12263" y="9292"/>
                    <a:pt x="12245" y="9283"/>
                    <a:pt x="12227" y="9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05200" y="2055800"/>
              <a:ext cx="288800" cy="232550"/>
            </a:xfrm>
            <a:custGeom>
              <a:avLst/>
              <a:gdLst/>
              <a:ahLst/>
              <a:cxnLst/>
              <a:rect l="l" t="t" r="r" b="b"/>
              <a:pathLst>
                <a:path w="11552" h="9302" extrusionOk="0">
                  <a:moveTo>
                    <a:pt x="2828" y="0"/>
                  </a:moveTo>
                  <a:cubicBezTo>
                    <a:pt x="1" y="0"/>
                    <a:pt x="1125" y="2918"/>
                    <a:pt x="1125" y="2918"/>
                  </a:cubicBezTo>
                  <a:cubicBezTo>
                    <a:pt x="5989" y="4955"/>
                    <a:pt x="11369" y="9119"/>
                    <a:pt x="11551" y="9301"/>
                  </a:cubicBezTo>
                  <a:cubicBezTo>
                    <a:pt x="11430" y="9180"/>
                    <a:pt x="9515" y="7356"/>
                    <a:pt x="8603" y="4863"/>
                  </a:cubicBezTo>
                  <a:cubicBezTo>
                    <a:pt x="7691" y="2249"/>
                    <a:pt x="5654" y="0"/>
                    <a:pt x="2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849875" y="2507150"/>
              <a:ext cx="317675" cy="214400"/>
            </a:xfrm>
            <a:custGeom>
              <a:avLst/>
              <a:gdLst/>
              <a:ahLst/>
              <a:cxnLst/>
              <a:rect l="l" t="t" r="r" b="b"/>
              <a:pathLst>
                <a:path w="12707" h="8576" extrusionOk="0">
                  <a:moveTo>
                    <a:pt x="3515" y="1"/>
                  </a:moveTo>
                  <a:cubicBezTo>
                    <a:pt x="3329" y="1"/>
                    <a:pt x="3140" y="11"/>
                    <a:pt x="2949" y="32"/>
                  </a:cubicBezTo>
                  <a:cubicBezTo>
                    <a:pt x="153" y="366"/>
                    <a:pt x="1612" y="3132"/>
                    <a:pt x="1612" y="3132"/>
                  </a:cubicBezTo>
                  <a:cubicBezTo>
                    <a:pt x="1612" y="3132"/>
                    <a:pt x="1607" y="3132"/>
                    <a:pt x="1598" y="3132"/>
                  </a:cubicBezTo>
                  <a:cubicBezTo>
                    <a:pt x="1461" y="3132"/>
                    <a:pt x="326" y="3159"/>
                    <a:pt x="183" y="4044"/>
                  </a:cubicBezTo>
                  <a:cubicBezTo>
                    <a:pt x="1" y="4986"/>
                    <a:pt x="2280" y="8512"/>
                    <a:pt x="6110" y="8573"/>
                  </a:cubicBezTo>
                  <a:cubicBezTo>
                    <a:pt x="6230" y="8575"/>
                    <a:pt x="6348" y="8576"/>
                    <a:pt x="6462" y="8576"/>
                  </a:cubicBezTo>
                  <a:cubicBezTo>
                    <a:pt x="9128" y="8576"/>
                    <a:pt x="10474" y="8081"/>
                    <a:pt x="11620" y="8081"/>
                  </a:cubicBezTo>
                  <a:cubicBezTo>
                    <a:pt x="11990" y="8081"/>
                    <a:pt x="12340" y="8132"/>
                    <a:pt x="12706" y="8269"/>
                  </a:cubicBezTo>
                  <a:cubicBezTo>
                    <a:pt x="12585" y="8147"/>
                    <a:pt x="10457" y="6597"/>
                    <a:pt x="9271" y="4196"/>
                  </a:cubicBezTo>
                  <a:cubicBezTo>
                    <a:pt x="8138" y="1900"/>
                    <a:pt x="6079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853675" y="2507150"/>
              <a:ext cx="313875" cy="206725"/>
            </a:xfrm>
            <a:custGeom>
              <a:avLst/>
              <a:gdLst/>
              <a:ahLst/>
              <a:cxnLst/>
              <a:rect l="l" t="t" r="r" b="b"/>
              <a:pathLst>
                <a:path w="12555" h="8269" extrusionOk="0">
                  <a:moveTo>
                    <a:pt x="3363" y="1"/>
                  </a:moveTo>
                  <a:cubicBezTo>
                    <a:pt x="3177" y="1"/>
                    <a:pt x="2988" y="11"/>
                    <a:pt x="2797" y="32"/>
                  </a:cubicBezTo>
                  <a:cubicBezTo>
                    <a:pt x="1" y="366"/>
                    <a:pt x="1460" y="3132"/>
                    <a:pt x="1460" y="3132"/>
                  </a:cubicBezTo>
                  <a:cubicBezTo>
                    <a:pt x="6505" y="4591"/>
                    <a:pt x="12341" y="8117"/>
                    <a:pt x="12554" y="8269"/>
                  </a:cubicBezTo>
                  <a:cubicBezTo>
                    <a:pt x="12433" y="8147"/>
                    <a:pt x="10305" y="6597"/>
                    <a:pt x="9119" y="4196"/>
                  </a:cubicBezTo>
                  <a:cubicBezTo>
                    <a:pt x="7986" y="1900"/>
                    <a:pt x="5927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3642425" y="2606700"/>
              <a:ext cx="136800" cy="50200"/>
            </a:xfrm>
            <a:custGeom>
              <a:avLst/>
              <a:gdLst/>
              <a:ahLst/>
              <a:cxnLst/>
              <a:rect l="l" t="t" r="r" b="b"/>
              <a:pathLst>
                <a:path w="5472" h="2008" fill="none" extrusionOk="0">
                  <a:moveTo>
                    <a:pt x="1" y="1"/>
                  </a:moveTo>
                  <a:cubicBezTo>
                    <a:pt x="1" y="1"/>
                    <a:pt x="1247" y="2007"/>
                    <a:pt x="5472" y="18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3487425" y="2454725"/>
              <a:ext cx="224950" cy="217475"/>
            </a:xfrm>
            <a:custGeom>
              <a:avLst/>
              <a:gdLst/>
              <a:ahLst/>
              <a:cxnLst/>
              <a:rect l="l" t="t" r="r" b="b"/>
              <a:pathLst>
                <a:path w="8998" h="8699" extrusionOk="0">
                  <a:moveTo>
                    <a:pt x="1094" y="1"/>
                  </a:moveTo>
                  <a:cubicBezTo>
                    <a:pt x="1094" y="1"/>
                    <a:pt x="0" y="5806"/>
                    <a:pt x="2614" y="7995"/>
                  </a:cubicBezTo>
                  <a:cubicBezTo>
                    <a:pt x="3221" y="8503"/>
                    <a:pt x="3774" y="8698"/>
                    <a:pt x="4266" y="8698"/>
                  </a:cubicBezTo>
                  <a:cubicBezTo>
                    <a:pt x="5890" y="8698"/>
                    <a:pt x="6839" y="6566"/>
                    <a:pt x="6839" y="6566"/>
                  </a:cubicBezTo>
                  <a:cubicBezTo>
                    <a:pt x="6839" y="6566"/>
                    <a:pt x="8845" y="6445"/>
                    <a:pt x="8936" y="4135"/>
                  </a:cubicBezTo>
                  <a:cubicBezTo>
                    <a:pt x="8997" y="1825"/>
                    <a:pt x="5897" y="153"/>
                    <a:pt x="1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919800" y="2336200"/>
              <a:ext cx="151225" cy="72975"/>
            </a:xfrm>
            <a:custGeom>
              <a:avLst/>
              <a:gdLst/>
              <a:ahLst/>
              <a:cxnLst/>
              <a:rect l="l" t="t" r="r" b="b"/>
              <a:pathLst>
                <a:path w="6049" h="2919" fill="none" extrusionOk="0">
                  <a:moveTo>
                    <a:pt x="0" y="1642"/>
                  </a:moveTo>
                  <a:cubicBezTo>
                    <a:pt x="0" y="1642"/>
                    <a:pt x="1034" y="2918"/>
                    <a:pt x="3101" y="2341"/>
                  </a:cubicBezTo>
                  <a:cubicBezTo>
                    <a:pt x="5198" y="1793"/>
                    <a:pt x="6049" y="0"/>
                    <a:pt x="6049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07025" y="2223775"/>
              <a:ext cx="288775" cy="237975"/>
            </a:xfrm>
            <a:custGeom>
              <a:avLst/>
              <a:gdLst/>
              <a:ahLst/>
              <a:cxnLst/>
              <a:rect l="l" t="t" r="r" b="b"/>
              <a:pathLst>
                <a:path w="11551" h="9519" extrusionOk="0">
                  <a:moveTo>
                    <a:pt x="2750" y="0"/>
                  </a:moveTo>
                  <a:cubicBezTo>
                    <a:pt x="1954" y="0"/>
                    <a:pt x="1151" y="58"/>
                    <a:pt x="365" y="181"/>
                  </a:cubicBezTo>
                  <a:cubicBezTo>
                    <a:pt x="365" y="181"/>
                    <a:pt x="0" y="6503"/>
                    <a:pt x="4073" y="8722"/>
                  </a:cubicBezTo>
                  <a:cubicBezTo>
                    <a:pt x="5109" y="9291"/>
                    <a:pt x="5970" y="9518"/>
                    <a:pt x="6675" y="9518"/>
                  </a:cubicBezTo>
                  <a:cubicBezTo>
                    <a:pt x="8721" y="9518"/>
                    <a:pt x="9460" y="7604"/>
                    <a:pt x="9393" y="6564"/>
                  </a:cubicBezTo>
                  <a:cubicBezTo>
                    <a:pt x="9393" y="6564"/>
                    <a:pt x="11551" y="6078"/>
                    <a:pt x="11125" y="3616"/>
                  </a:cubicBezTo>
                  <a:cubicBezTo>
                    <a:pt x="10794" y="1552"/>
                    <a:pt x="6874" y="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716150" y="2223775"/>
              <a:ext cx="279650" cy="164125"/>
            </a:xfrm>
            <a:custGeom>
              <a:avLst/>
              <a:gdLst/>
              <a:ahLst/>
              <a:cxnLst/>
              <a:rect l="l" t="t" r="r" b="b"/>
              <a:pathLst>
                <a:path w="11186" h="6565" extrusionOk="0">
                  <a:moveTo>
                    <a:pt x="2385" y="0"/>
                  </a:moveTo>
                  <a:cubicBezTo>
                    <a:pt x="1589" y="0"/>
                    <a:pt x="786" y="58"/>
                    <a:pt x="0" y="181"/>
                  </a:cubicBezTo>
                  <a:cubicBezTo>
                    <a:pt x="3769" y="4224"/>
                    <a:pt x="9028" y="6564"/>
                    <a:pt x="9028" y="6564"/>
                  </a:cubicBezTo>
                  <a:cubicBezTo>
                    <a:pt x="9028" y="6564"/>
                    <a:pt x="11186" y="6078"/>
                    <a:pt x="10760" y="3616"/>
                  </a:cubicBezTo>
                  <a:cubicBezTo>
                    <a:pt x="10429" y="1552"/>
                    <a:pt x="6509" y="0"/>
                    <a:pt x="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900800" y="1981325"/>
              <a:ext cx="165675" cy="95000"/>
            </a:xfrm>
            <a:custGeom>
              <a:avLst/>
              <a:gdLst/>
              <a:ahLst/>
              <a:cxnLst/>
              <a:rect l="l" t="t" r="r" b="b"/>
              <a:pathLst>
                <a:path w="6627" h="3800" fill="none" extrusionOk="0">
                  <a:moveTo>
                    <a:pt x="0" y="0"/>
                  </a:moveTo>
                  <a:cubicBezTo>
                    <a:pt x="0" y="0"/>
                    <a:pt x="335" y="3800"/>
                    <a:pt x="6627" y="2432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710825" y="1637100"/>
              <a:ext cx="312325" cy="410150"/>
            </a:xfrm>
            <a:custGeom>
              <a:avLst/>
              <a:gdLst/>
              <a:ahLst/>
              <a:cxnLst/>
              <a:rect l="l" t="t" r="r" b="b"/>
              <a:pathLst>
                <a:path w="12493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630" y="14195"/>
                    <a:pt x="8272" y="14409"/>
                    <a:pt x="9058" y="14409"/>
                  </a:cubicBezTo>
                  <a:cubicBezTo>
                    <a:pt x="10023" y="14409"/>
                    <a:pt x="11203" y="14086"/>
                    <a:pt x="11672" y="12645"/>
                  </a:cubicBezTo>
                  <a:cubicBezTo>
                    <a:pt x="12493" y="10000"/>
                    <a:pt x="11490" y="7204"/>
                    <a:pt x="8846" y="5502"/>
                  </a:cubicBezTo>
                  <a:cubicBezTo>
                    <a:pt x="6383" y="3921"/>
                    <a:pt x="3891" y="1581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83"/>
                    <a:pt x="3070" y="9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710825" y="1637100"/>
              <a:ext cx="190750" cy="410150"/>
            </a:xfrm>
            <a:custGeom>
              <a:avLst/>
              <a:gdLst/>
              <a:ahLst/>
              <a:cxnLst/>
              <a:rect l="l" t="t" r="r" b="b"/>
              <a:pathLst>
                <a:path w="7630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265" y="9180"/>
                    <a:pt x="3861" y="1763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52"/>
                    <a:pt x="3040" y="6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981350" y="1612025"/>
              <a:ext cx="99575" cy="152750"/>
            </a:xfrm>
            <a:custGeom>
              <a:avLst/>
              <a:gdLst/>
              <a:ahLst/>
              <a:cxnLst/>
              <a:rect l="l" t="t" r="r" b="b"/>
              <a:pathLst>
                <a:path w="3983" h="6110" fill="none" extrusionOk="0">
                  <a:moveTo>
                    <a:pt x="3982" y="0"/>
                  </a:moveTo>
                  <a:cubicBezTo>
                    <a:pt x="3982" y="0"/>
                    <a:pt x="0" y="1064"/>
                    <a:pt x="274" y="611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023725" y="1527425"/>
              <a:ext cx="371025" cy="304975"/>
            </a:xfrm>
            <a:custGeom>
              <a:avLst/>
              <a:gdLst/>
              <a:ahLst/>
              <a:cxnLst/>
              <a:rect l="l" t="t" r="r" b="b"/>
              <a:pathLst>
                <a:path w="14841" h="12199" extrusionOk="0">
                  <a:moveTo>
                    <a:pt x="4863" y="1"/>
                  </a:moveTo>
                  <a:cubicBezTo>
                    <a:pt x="1884" y="1"/>
                    <a:pt x="1832" y="3038"/>
                    <a:pt x="1831" y="3195"/>
                  </a:cubicBezTo>
                  <a:lnTo>
                    <a:pt x="1831" y="3195"/>
                  </a:lnTo>
                  <a:cubicBezTo>
                    <a:pt x="1831" y="3191"/>
                    <a:pt x="1831" y="3184"/>
                    <a:pt x="1831" y="3171"/>
                  </a:cubicBezTo>
                  <a:cubicBezTo>
                    <a:pt x="1761" y="3148"/>
                    <a:pt x="1468" y="3056"/>
                    <a:pt x="1138" y="3056"/>
                  </a:cubicBezTo>
                  <a:cubicBezTo>
                    <a:pt x="615" y="3056"/>
                    <a:pt x="1" y="3287"/>
                    <a:pt x="38" y="4387"/>
                  </a:cubicBezTo>
                  <a:cubicBezTo>
                    <a:pt x="68" y="6272"/>
                    <a:pt x="3321" y="9554"/>
                    <a:pt x="7424" y="10406"/>
                  </a:cubicBezTo>
                  <a:cubicBezTo>
                    <a:pt x="11558" y="11226"/>
                    <a:pt x="14841" y="12199"/>
                    <a:pt x="14841" y="12199"/>
                  </a:cubicBezTo>
                  <a:cubicBezTo>
                    <a:pt x="14841" y="12199"/>
                    <a:pt x="13442" y="10071"/>
                    <a:pt x="12743" y="6880"/>
                  </a:cubicBezTo>
                  <a:cubicBezTo>
                    <a:pt x="12044" y="3688"/>
                    <a:pt x="9187" y="497"/>
                    <a:pt x="5479" y="41"/>
                  </a:cubicBezTo>
                  <a:cubicBezTo>
                    <a:pt x="5261" y="14"/>
                    <a:pt x="5056" y="1"/>
                    <a:pt x="4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068825" y="1527425"/>
              <a:ext cx="325925" cy="304975"/>
            </a:xfrm>
            <a:custGeom>
              <a:avLst/>
              <a:gdLst/>
              <a:ahLst/>
              <a:cxnLst/>
              <a:rect l="l" t="t" r="r" b="b"/>
              <a:pathLst>
                <a:path w="13037" h="12199" extrusionOk="0">
                  <a:moveTo>
                    <a:pt x="3059" y="1"/>
                  </a:moveTo>
                  <a:cubicBezTo>
                    <a:pt x="0" y="1"/>
                    <a:pt x="27" y="3202"/>
                    <a:pt x="27" y="3202"/>
                  </a:cubicBezTo>
                  <a:cubicBezTo>
                    <a:pt x="6228" y="5694"/>
                    <a:pt x="13037" y="12199"/>
                    <a:pt x="13037" y="12199"/>
                  </a:cubicBezTo>
                  <a:cubicBezTo>
                    <a:pt x="13037" y="12199"/>
                    <a:pt x="11638" y="10071"/>
                    <a:pt x="10939" y="6880"/>
                  </a:cubicBezTo>
                  <a:cubicBezTo>
                    <a:pt x="10240" y="3688"/>
                    <a:pt x="7383" y="497"/>
                    <a:pt x="3675" y="41"/>
                  </a:cubicBezTo>
                  <a:cubicBezTo>
                    <a:pt x="3457" y="14"/>
                    <a:pt x="3252" y="1"/>
                    <a:pt x="3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065700" y="1206850"/>
              <a:ext cx="178600" cy="253225"/>
            </a:xfrm>
            <a:custGeom>
              <a:avLst/>
              <a:gdLst/>
              <a:ahLst/>
              <a:cxnLst/>
              <a:rect l="l" t="t" r="r" b="b"/>
              <a:pathLst>
                <a:path w="7144" h="10129" extrusionOk="0">
                  <a:moveTo>
                    <a:pt x="3511" y="1"/>
                  </a:moveTo>
                  <a:cubicBezTo>
                    <a:pt x="2657" y="1"/>
                    <a:pt x="31" y="1834"/>
                    <a:pt x="31" y="4809"/>
                  </a:cubicBezTo>
                  <a:cubicBezTo>
                    <a:pt x="0" y="7879"/>
                    <a:pt x="790" y="8882"/>
                    <a:pt x="335" y="10128"/>
                  </a:cubicBezTo>
                  <a:cubicBezTo>
                    <a:pt x="426" y="10037"/>
                    <a:pt x="1672" y="8274"/>
                    <a:pt x="3587" y="7301"/>
                  </a:cubicBezTo>
                  <a:cubicBezTo>
                    <a:pt x="5532" y="6298"/>
                    <a:pt x="7143" y="4444"/>
                    <a:pt x="6839" y="2195"/>
                  </a:cubicBezTo>
                  <a:cubicBezTo>
                    <a:pt x="6691" y="1100"/>
                    <a:pt x="6097" y="819"/>
                    <a:pt x="5525" y="819"/>
                  </a:cubicBezTo>
                  <a:cubicBezTo>
                    <a:pt x="4923" y="819"/>
                    <a:pt x="4347" y="1131"/>
                    <a:pt x="4347" y="1131"/>
                  </a:cubicBezTo>
                  <a:cubicBezTo>
                    <a:pt x="4347" y="1131"/>
                    <a:pt x="4347" y="128"/>
                    <a:pt x="3587" y="6"/>
                  </a:cubicBezTo>
                  <a:cubicBezTo>
                    <a:pt x="3563" y="3"/>
                    <a:pt x="3538" y="1"/>
                    <a:pt x="3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074050" y="1227300"/>
              <a:ext cx="170250" cy="232775"/>
            </a:xfrm>
            <a:custGeom>
              <a:avLst/>
              <a:gdLst/>
              <a:ahLst/>
              <a:cxnLst/>
              <a:rect l="l" t="t" r="r" b="b"/>
              <a:pathLst>
                <a:path w="6810" h="9311" extrusionOk="0">
                  <a:moveTo>
                    <a:pt x="5191" y="1"/>
                  </a:moveTo>
                  <a:cubicBezTo>
                    <a:pt x="4589" y="1"/>
                    <a:pt x="4013" y="313"/>
                    <a:pt x="4013" y="313"/>
                  </a:cubicBezTo>
                  <a:cubicBezTo>
                    <a:pt x="2888" y="4416"/>
                    <a:pt x="122" y="9128"/>
                    <a:pt x="1" y="9310"/>
                  </a:cubicBezTo>
                  <a:cubicBezTo>
                    <a:pt x="92" y="9219"/>
                    <a:pt x="1338" y="7456"/>
                    <a:pt x="3253" y="6483"/>
                  </a:cubicBezTo>
                  <a:cubicBezTo>
                    <a:pt x="5198" y="5480"/>
                    <a:pt x="6809" y="3626"/>
                    <a:pt x="6505" y="1377"/>
                  </a:cubicBezTo>
                  <a:cubicBezTo>
                    <a:pt x="6357" y="282"/>
                    <a:pt x="5763" y="1"/>
                    <a:pt x="5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3915225" y="1460050"/>
              <a:ext cx="115525" cy="44075"/>
            </a:xfrm>
            <a:custGeom>
              <a:avLst/>
              <a:gdLst/>
              <a:ahLst/>
              <a:cxnLst/>
              <a:rect l="l" t="t" r="r" b="b"/>
              <a:pathLst>
                <a:path w="4621" h="1763" fill="none" extrusionOk="0">
                  <a:moveTo>
                    <a:pt x="1" y="0"/>
                  </a:moveTo>
                  <a:cubicBezTo>
                    <a:pt x="1" y="0"/>
                    <a:pt x="1825" y="1763"/>
                    <a:pt x="4621" y="79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3675875" y="1149250"/>
              <a:ext cx="322900" cy="368225"/>
            </a:xfrm>
            <a:custGeom>
              <a:avLst/>
              <a:gdLst/>
              <a:ahLst/>
              <a:cxnLst/>
              <a:rect l="l" t="t" r="r" b="b"/>
              <a:pathLst>
                <a:path w="12916" h="14729" extrusionOk="0">
                  <a:moveTo>
                    <a:pt x="1490" y="0"/>
                  </a:moveTo>
                  <a:lnTo>
                    <a:pt x="1490" y="0"/>
                  </a:ln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10000" y="12736"/>
                    <a:pt x="10019" y="12737"/>
                    <a:pt x="10054" y="12737"/>
                  </a:cubicBezTo>
                  <a:cubicBezTo>
                    <a:pt x="10453" y="12737"/>
                    <a:pt x="12916" y="12634"/>
                    <a:pt x="12888" y="10092"/>
                  </a:cubicBezTo>
                  <a:cubicBezTo>
                    <a:pt x="12827" y="7295"/>
                    <a:pt x="10973" y="5167"/>
                    <a:pt x="7964" y="3891"/>
                  </a:cubicBezTo>
                  <a:cubicBezTo>
                    <a:pt x="4955" y="2645"/>
                    <a:pt x="2128" y="1672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3675875" y="1149250"/>
              <a:ext cx="250025" cy="368225"/>
            </a:xfrm>
            <a:custGeom>
              <a:avLst/>
              <a:gdLst/>
              <a:ahLst/>
              <a:cxnLst/>
              <a:rect l="l" t="t" r="r" b="b"/>
              <a:pathLst>
                <a:path w="10001" h="14729" extrusionOk="0">
                  <a:moveTo>
                    <a:pt x="1490" y="0"/>
                  </a:move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2645" y="7447"/>
                    <a:pt x="1490" y="1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228300" y="1201950"/>
              <a:ext cx="316150" cy="319675"/>
            </a:xfrm>
            <a:custGeom>
              <a:avLst/>
              <a:gdLst/>
              <a:ahLst/>
              <a:cxnLst/>
              <a:rect l="l" t="t" r="r" b="b"/>
              <a:pathLst>
                <a:path w="12646" h="12787" extrusionOk="0">
                  <a:moveTo>
                    <a:pt x="5731" y="0"/>
                  </a:moveTo>
                  <a:cubicBezTo>
                    <a:pt x="4351" y="0"/>
                    <a:pt x="3344" y="1017"/>
                    <a:pt x="3344" y="2360"/>
                  </a:cubicBezTo>
                  <a:cubicBezTo>
                    <a:pt x="3314" y="2330"/>
                    <a:pt x="3284" y="2300"/>
                    <a:pt x="3253" y="2269"/>
                  </a:cubicBezTo>
                  <a:cubicBezTo>
                    <a:pt x="3073" y="2161"/>
                    <a:pt x="2660" y="1947"/>
                    <a:pt x="2164" y="1947"/>
                  </a:cubicBezTo>
                  <a:cubicBezTo>
                    <a:pt x="1820" y="1947"/>
                    <a:pt x="1437" y="2050"/>
                    <a:pt x="1065" y="2360"/>
                  </a:cubicBezTo>
                  <a:cubicBezTo>
                    <a:pt x="1" y="3272"/>
                    <a:pt x="2311" y="7619"/>
                    <a:pt x="5746" y="9534"/>
                  </a:cubicBezTo>
                  <a:cubicBezTo>
                    <a:pt x="9180" y="11449"/>
                    <a:pt x="12098" y="11965"/>
                    <a:pt x="12645" y="12786"/>
                  </a:cubicBezTo>
                  <a:cubicBezTo>
                    <a:pt x="12645" y="12786"/>
                    <a:pt x="12615" y="6829"/>
                    <a:pt x="9697" y="2664"/>
                  </a:cubicBezTo>
                  <a:cubicBezTo>
                    <a:pt x="8366" y="744"/>
                    <a:pt x="6912" y="0"/>
                    <a:pt x="5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311900" y="1201950"/>
              <a:ext cx="232550" cy="319675"/>
            </a:xfrm>
            <a:custGeom>
              <a:avLst/>
              <a:gdLst/>
              <a:ahLst/>
              <a:cxnLst/>
              <a:rect l="l" t="t" r="r" b="b"/>
              <a:pathLst>
                <a:path w="9302" h="12787" extrusionOk="0">
                  <a:moveTo>
                    <a:pt x="2387" y="0"/>
                  </a:moveTo>
                  <a:cubicBezTo>
                    <a:pt x="1007" y="0"/>
                    <a:pt x="0" y="1017"/>
                    <a:pt x="0" y="2360"/>
                  </a:cubicBezTo>
                  <a:cubicBezTo>
                    <a:pt x="5928" y="6494"/>
                    <a:pt x="9210" y="12604"/>
                    <a:pt x="9301" y="12786"/>
                  </a:cubicBezTo>
                  <a:cubicBezTo>
                    <a:pt x="9301" y="12786"/>
                    <a:pt x="9271" y="6829"/>
                    <a:pt x="6353" y="2664"/>
                  </a:cubicBezTo>
                  <a:cubicBezTo>
                    <a:pt x="5022" y="744"/>
                    <a:pt x="3568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312" name="Google Shape;2312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25101" y="-197967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13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7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15" name="Google Shape;2315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356099" y="4827200"/>
            <a:ext cx="3768468" cy="33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7" name="Google Shape;2317;p27"/>
          <p:cNvSpPr txBox="1">
            <a:spLocks noGrp="1"/>
          </p:cNvSpPr>
          <p:nvPr>
            <p:ph type="title" idx="2"/>
          </p:nvPr>
        </p:nvSpPr>
        <p:spPr>
          <a:xfrm>
            <a:off x="9600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8" name="Google Shape;2318;p27"/>
          <p:cNvSpPr txBox="1">
            <a:spLocks noGrp="1"/>
          </p:cNvSpPr>
          <p:nvPr>
            <p:ph type="subTitle" idx="1"/>
          </p:nvPr>
        </p:nvSpPr>
        <p:spPr>
          <a:xfrm>
            <a:off x="9600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19" name="Google Shape;2319;p27"/>
          <p:cNvSpPr txBox="1">
            <a:spLocks noGrp="1"/>
          </p:cNvSpPr>
          <p:nvPr>
            <p:ph type="title" idx="3"/>
          </p:nvPr>
        </p:nvSpPr>
        <p:spPr>
          <a:xfrm>
            <a:off x="45384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0" name="Google Shape;2320;p27"/>
          <p:cNvSpPr txBox="1">
            <a:spLocks noGrp="1"/>
          </p:cNvSpPr>
          <p:nvPr>
            <p:ph type="subTitle" idx="4"/>
          </p:nvPr>
        </p:nvSpPr>
        <p:spPr>
          <a:xfrm>
            <a:off x="45384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1" name="Google Shape;2321;p27"/>
          <p:cNvSpPr txBox="1">
            <a:spLocks noGrp="1"/>
          </p:cNvSpPr>
          <p:nvPr>
            <p:ph type="title" idx="5"/>
          </p:nvPr>
        </p:nvSpPr>
        <p:spPr>
          <a:xfrm>
            <a:off x="81168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2" name="Google Shape;2322;p27"/>
          <p:cNvSpPr txBox="1">
            <a:spLocks noGrp="1"/>
          </p:cNvSpPr>
          <p:nvPr>
            <p:ph type="subTitle" idx="6"/>
          </p:nvPr>
        </p:nvSpPr>
        <p:spPr>
          <a:xfrm>
            <a:off x="81168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3" name="Google Shape;2323;p27"/>
          <p:cNvSpPr txBox="1">
            <a:spLocks noGrp="1"/>
          </p:cNvSpPr>
          <p:nvPr>
            <p:ph type="title" idx="7" hasCustomPrompt="1"/>
          </p:nvPr>
        </p:nvSpPr>
        <p:spPr>
          <a:xfrm>
            <a:off x="17714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24" name="Google Shape;2324;p27"/>
          <p:cNvSpPr txBox="1">
            <a:spLocks noGrp="1"/>
          </p:cNvSpPr>
          <p:nvPr>
            <p:ph type="title" idx="8" hasCustomPrompt="1"/>
          </p:nvPr>
        </p:nvSpPr>
        <p:spPr>
          <a:xfrm>
            <a:off x="53498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27"/>
          <p:cNvSpPr txBox="1">
            <a:spLocks noGrp="1"/>
          </p:cNvSpPr>
          <p:nvPr>
            <p:ph type="title" idx="9" hasCustomPrompt="1"/>
          </p:nvPr>
        </p:nvSpPr>
        <p:spPr>
          <a:xfrm>
            <a:off x="8948400" y="2834133"/>
            <a:ext cx="14520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26" name="Google Shape;2326;p27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327" name="Google Shape;2327;p2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8" name="Google Shape;2338;p27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339" name="Google Shape;2339;p27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9" name="Google Shape;2359;p27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360" name="Google Shape;2360;p27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430" name="Google Shape;2430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49099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35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28"/>
          <p:cNvSpPr/>
          <p:nvPr/>
        </p:nvSpPr>
        <p:spPr>
          <a:xfrm rot="-623770">
            <a:off x="-1991756" y="3316006"/>
            <a:ext cx="4298355" cy="525554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4" name="Google Shape;2434;p28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35" name="Google Shape;2435;p28"/>
          <p:cNvGrpSpPr/>
          <p:nvPr/>
        </p:nvGrpSpPr>
        <p:grpSpPr>
          <a:xfrm rot="-8896874">
            <a:off x="11039161" y="-758079"/>
            <a:ext cx="1317943" cy="2640301"/>
            <a:chOff x="3238525" y="2739250"/>
            <a:chExt cx="1148975" cy="2301800"/>
          </a:xfrm>
        </p:grpSpPr>
        <p:sp>
          <p:nvSpPr>
            <p:cNvPr id="2436" name="Google Shape;2436;p28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5" name="Google Shape;2495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2496" name="Google Shape;2496;p28"/>
          <p:cNvGrpSpPr/>
          <p:nvPr/>
        </p:nvGrpSpPr>
        <p:grpSpPr>
          <a:xfrm rot="3599956">
            <a:off x="9248710" y="4973170"/>
            <a:ext cx="3519605" cy="2729801"/>
            <a:chOff x="7065429" y="3849917"/>
            <a:chExt cx="2639762" cy="2047396"/>
          </a:xfrm>
        </p:grpSpPr>
        <p:sp>
          <p:nvSpPr>
            <p:cNvPr id="2497" name="Google Shape;2497;p28"/>
            <p:cNvSpPr/>
            <p:nvPr/>
          </p:nvSpPr>
          <p:spPr>
            <a:xfrm rot="-2052473">
              <a:off x="8405117" y="4230685"/>
              <a:ext cx="564707" cy="910065"/>
            </a:xfrm>
            <a:custGeom>
              <a:avLst/>
              <a:gdLst/>
              <a:ahLst/>
              <a:cxnLst/>
              <a:rect l="l" t="t" r="r" b="b"/>
              <a:pathLst>
                <a:path w="13310" h="21450" extrusionOk="0">
                  <a:moveTo>
                    <a:pt x="12876" y="0"/>
                  </a:moveTo>
                  <a:lnTo>
                    <a:pt x="12876" y="0"/>
                  </a:lnTo>
                  <a:cubicBezTo>
                    <a:pt x="8173" y="1035"/>
                    <a:pt x="6672" y="3203"/>
                    <a:pt x="5304" y="6305"/>
                  </a:cubicBezTo>
                  <a:cubicBezTo>
                    <a:pt x="3936" y="9441"/>
                    <a:pt x="4170" y="8840"/>
                    <a:pt x="2102" y="11642"/>
                  </a:cubicBezTo>
                  <a:cubicBezTo>
                    <a:pt x="0" y="14444"/>
                    <a:pt x="601" y="21449"/>
                    <a:pt x="601" y="21449"/>
                  </a:cubicBezTo>
                  <a:cubicBezTo>
                    <a:pt x="5704" y="19014"/>
                    <a:pt x="7339" y="16179"/>
                    <a:pt x="7973" y="13143"/>
                  </a:cubicBezTo>
                  <a:cubicBezTo>
                    <a:pt x="8673" y="10108"/>
                    <a:pt x="9274" y="9541"/>
                    <a:pt x="11275" y="6172"/>
                  </a:cubicBezTo>
                  <a:cubicBezTo>
                    <a:pt x="13310" y="2803"/>
                    <a:pt x="12876" y="1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98" name="Google Shape;2498;p28"/>
            <p:cNvGrpSpPr/>
            <p:nvPr/>
          </p:nvGrpSpPr>
          <p:grpSpPr>
            <a:xfrm>
              <a:off x="7065429" y="3849917"/>
              <a:ext cx="2639762" cy="2047396"/>
              <a:chOff x="7370229" y="3849917"/>
              <a:chExt cx="2639762" cy="2047396"/>
            </a:xfrm>
          </p:grpSpPr>
          <p:grpSp>
            <p:nvGrpSpPr>
              <p:cNvPr id="2499" name="Google Shape;2499;p28"/>
              <p:cNvGrpSpPr/>
              <p:nvPr/>
            </p:nvGrpSpPr>
            <p:grpSpPr>
              <a:xfrm rot="-2700000">
                <a:off x="7782639" y="4230035"/>
                <a:ext cx="726055" cy="1467214"/>
                <a:chOff x="9937964" y="2382704"/>
                <a:chExt cx="726062" cy="1467228"/>
              </a:xfrm>
            </p:grpSpPr>
            <p:sp>
              <p:nvSpPr>
                <p:cNvPr id="2500" name="Google Shape;2500;p28"/>
                <p:cNvSpPr/>
                <p:nvPr/>
              </p:nvSpPr>
              <p:spPr>
                <a:xfrm>
                  <a:off x="9937964" y="2382704"/>
                  <a:ext cx="639892" cy="120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" h="28285" extrusionOk="0">
                      <a:moveTo>
                        <a:pt x="172" y="1"/>
                      </a:moveTo>
                      <a:cubicBezTo>
                        <a:pt x="61" y="1"/>
                        <a:pt x="1" y="53"/>
                        <a:pt x="4" y="165"/>
                      </a:cubicBezTo>
                      <a:cubicBezTo>
                        <a:pt x="38" y="1232"/>
                        <a:pt x="471" y="6369"/>
                        <a:pt x="1205" y="8838"/>
                      </a:cubicBezTo>
                      <a:cubicBezTo>
                        <a:pt x="1939" y="11239"/>
                        <a:pt x="4541" y="13007"/>
                        <a:pt x="5642" y="15609"/>
                      </a:cubicBezTo>
                      <a:cubicBezTo>
                        <a:pt x="6709" y="18211"/>
                        <a:pt x="6409" y="18912"/>
                        <a:pt x="9344" y="21347"/>
                      </a:cubicBezTo>
                      <a:cubicBezTo>
                        <a:pt x="12246" y="23715"/>
                        <a:pt x="15082" y="28285"/>
                        <a:pt x="15082" y="28285"/>
                      </a:cubicBezTo>
                      <a:cubicBezTo>
                        <a:pt x="14148" y="23782"/>
                        <a:pt x="13480" y="18111"/>
                        <a:pt x="11879" y="15176"/>
                      </a:cubicBezTo>
                      <a:cubicBezTo>
                        <a:pt x="10345" y="12173"/>
                        <a:pt x="8677" y="10772"/>
                        <a:pt x="7309" y="7103"/>
                      </a:cubicBezTo>
                      <a:cubicBezTo>
                        <a:pt x="6171" y="4077"/>
                        <a:pt x="115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1" name="Google Shape;2501;p28"/>
                <p:cNvSpPr/>
                <p:nvPr/>
              </p:nvSpPr>
              <p:spPr>
                <a:xfrm>
                  <a:off x="10152563" y="2715845"/>
                  <a:ext cx="511464" cy="113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5" h="26730" extrusionOk="0">
                      <a:moveTo>
                        <a:pt x="398" y="1"/>
                      </a:moveTo>
                      <a:cubicBezTo>
                        <a:pt x="185" y="1"/>
                        <a:pt x="1" y="211"/>
                        <a:pt x="150" y="385"/>
                      </a:cubicBezTo>
                      <a:cubicBezTo>
                        <a:pt x="1017" y="1586"/>
                        <a:pt x="1784" y="2887"/>
                        <a:pt x="2485" y="4221"/>
                      </a:cubicBezTo>
                      <a:cubicBezTo>
                        <a:pt x="4620" y="8057"/>
                        <a:pt x="6421" y="12060"/>
                        <a:pt x="7989" y="16163"/>
                      </a:cubicBezTo>
                      <a:cubicBezTo>
                        <a:pt x="9323" y="19566"/>
                        <a:pt x="10491" y="23068"/>
                        <a:pt x="11525" y="26571"/>
                      </a:cubicBezTo>
                      <a:cubicBezTo>
                        <a:pt x="11562" y="26682"/>
                        <a:pt x="11649" y="26729"/>
                        <a:pt x="11739" y="26729"/>
                      </a:cubicBezTo>
                      <a:cubicBezTo>
                        <a:pt x="11893" y="26729"/>
                        <a:pt x="12055" y="26593"/>
                        <a:pt x="11992" y="26404"/>
                      </a:cubicBezTo>
                      <a:cubicBezTo>
                        <a:pt x="10290" y="20700"/>
                        <a:pt x="8289" y="15062"/>
                        <a:pt x="5821" y="9659"/>
                      </a:cubicBezTo>
                      <a:cubicBezTo>
                        <a:pt x="4520" y="6823"/>
                        <a:pt x="3052" y="3988"/>
                        <a:pt x="1384" y="1319"/>
                      </a:cubicBezTo>
                      <a:cubicBezTo>
                        <a:pt x="1151" y="886"/>
                        <a:pt x="850" y="485"/>
                        <a:pt x="617" y="85"/>
                      </a:cubicBezTo>
                      <a:cubicBezTo>
                        <a:pt x="549" y="25"/>
                        <a:pt x="472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2" name="Google Shape;2502;p28"/>
              <p:cNvGrpSpPr/>
              <p:nvPr/>
            </p:nvGrpSpPr>
            <p:grpSpPr>
              <a:xfrm>
                <a:off x="7998979" y="4595823"/>
                <a:ext cx="850035" cy="735650"/>
                <a:chOff x="9717341" y="3079873"/>
                <a:chExt cx="850035" cy="735650"/>
              </a:xfrm>
            </p:grpSpPr>
            <p:sp>
              <p:nvSpPr>
                <p:cNvPr id="2503" name="Google Shape;2503;p28"/>
                <p:cNvSpPr/>
                <p:nvPr/>
              </p:nvSpPr>
              <p:spPr>
                <a:xfrm>
                  <a:off x="9717341" y="3079873"/>
                  <a:ext cx="723219" cy="52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6" h="12487" extrusionOk="0">
                      <a:moveTo>
                        <a:pt x="2057" y="1"/>
                      </a:moveTo>
                      <a:cubicBezTo>
                        <a:pt x="1068" y="1"/>
                        <a:pt x="383" y="142"/>
                        <a:pt x="267" y="245"/>
                      </a:cubicBezTo>
                      <a:cubicBezTo>
                        <a:pt x="0" y="478"/>
                        <a:pt x="3536" y="4848"/>
                        <a:pt x="5738" y="6116"/>
                      </a:cubicBezTo>
                      <a:cubicBezTo>
                        <a:pt x="6905" y="6783"/>
                        <a:pt x="7406" y="6516"/>
                        <a:pt x="10241" y="9451"/>
                      </a:cubicBezTo>
                      <a:cubicBezTo>
                        <a:pt x="12576" y="11953"/>
                        <a:pt x="15612" y="12487"/>
                        <a:pt x="17046" y="12487"/>
                      </a:cubicBezTo>
                      <a:cubicBezTo>
                        <a:pt x="17046" y="12487"/>
                        <a:pt x="15345" y="8017"/>
                        <a:pt x="13377" y="5849"/>
                      </a:cubicBezTo>
                      <a:cubicBezTo>
                        <a:pt x="11942" y="4314"/>
                        <a:pt x="9741" y="3080"/>
                        <a:pt x="8073" y="1846"/>
                      </a:cubicBezTo>
                      <a:cubicBezTo>
                        <a:pt x="6017" y="366"/>
                        <a:pt x="3645" y="1"/>
                        <a:pt x="20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4" name="Google Shape;2504;p28"/>
                <p:cNvSpPr/>
                <p:nvPr/>
              </p:nvSpPr>
              <p:spPr>
                <a:xfrm>
                  <a:off x="10033808" y="3259680"/>
                  <a:ext cx="533568" cy="555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6" h="13101" extrusionOk="0">
                      <a:moveTo>
                        <a:pt x="372" y="0"/>
                      </a:moveTo>
                      <a:cubicBezTo>
                        <a:pt x="159" y="0"/>
                        <a:pt x="0" y="273"/>
                        <a:pt x="247" y="410"/>
                      </a:cubicBezTo>
                      <a:cubicBezTo>
                        <a:pt x="1314" y="1044"/>
                        <a:pt x="2382" y="1744"/>
                        <a:pt x="3383" y="2511"/>
                      </a:cubicBezTo>
                      <a:cubicBezTo>
                        <a:pt x="5617" y="4179"/>
                        <a:pt x="7652" y="6081"/>
                        <a:pt x="9387" y="8282"/>
                      </a:cubicBezTo>
                      <a:cubicBezTo>
                        <a:pt x="10454" y="9717"/>
                        <a:pt x="11422" y="11284"/>
                        <a:pt x="12089" y="12952"/>
                      </a:cubicBezTo>
                      <a:cubicBezTo>
                        <a:pt x="12135" y="13057"/>
                        <a:pt x="12214" y="13101"/>
                        <a:pt x="12292" y="13101"/>
                      </a:cubicBezTo>
                      <a:cubicBezTo>
                        <a:pt x="12436" y="13101"/>
                        <a:pt x="12576" y="12948"/>
                        <a:pt x="12489" y="12752"/>
                      </a:cubicBezTo>
                      <a:cubicBezTo>
                        <a:pt x="10488" y="7682"/>
                        <a:pt x="6218" y="3645"/>
                        <a:pt x="1715" y="743"/>
                      </a:cubicBezTo>
                      <a:cubicBezTo>
                        <a:pt x="1314" y="477"/>
                        <a:pt x="914" y="243"/>
                        <a:pt x="514" y="43"/>
                      </a:cubicBezTo>
                      <a:cubicBezTo>
                        <a:pt x="466" y="13"/>
                        <a:pt x="41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5" name="Google Shape;2505;p28"/>
              <p:cNvGrpSpPr/>
              <p:nvPr/>
            </p:nvGrpSpPr>
            <p:grpSpPr>
              <a:xfrm rot="-2052487">
                <a:off x="8347232" y="3770480"/>
                <a:ext cx="396315" cy="2206270"/>
                <a:chOff x="10385362" y="1558762"/>
                <a:chExt cx="396315" cy="2206272"/>
              </a:xfrm>
            </p:grpSpPr>
            <p:sp>
              <p:nvSpPr>
                <p:cNvPr id="2506" name="Google Shape;2506;p28"/>
                <p:cNvSpPr/>
                <p:nvPr/>
              </p:nvSpPr>
              <p:spPr>
                <a:xfrm>
                  <a:off x="10385362" y="1558762"/>
                  <a:ext cx="396315" cy="13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31928" extrusionOk="0">
                      <a:moveTo>
                        <a:pt x="2437" y="1"/>
                      </a:moveTo>
                      <a:cubicBezTo>
                        <a:pt x="2374" y="1"/>
                        <a:pt x="2327" y="34"/>
                        <a:pt x="2302" y="104"/>
                      </a:cubicBezTo>
                      <a:cubicBezTo>
                        <a:pt x="1935" y="1138"/>
                        <a:pt x="367" y="6109"/>
                        <a:pt x="167" y="8677"/>
                      </a:cubicBezTo>
                      <a:cubicBezTo>
                        <a:pt x="0" y="11279"/>
                        <a:pt x="2035" y="13814"/>
                        <a:pt x="2135" y="16649"/>
                      </a:cubicBezTo>
                      <a:cubicBezTo>
                        <a:pt x="2202" y="19485"/>
                        <a:pt x="1635" y="20019"/>
                        <a:pt x="3769" y="23321"/>
                      </a:cubicBezTo>
                      <a:cubicBezTo>
                        <a:pt x="5838" y="26623"/>
                        <a:pt x="7038" y="31927"/>
                        <a:pt x="7038" y="31927"/>
                      </a:cubicBezTo>
                      <a:cubicBezTo>
                        <a:pt x="7806" y="27324"/>
                        <a:pt x="9340" y="21786"/>
                        <a:pt x="8873" y="18384"/>
                      </a:cubicBezTo>
                      <a:cubicBezTo>
                        <a:pt x="8439" y="15015"/>
                        <a:pt x="7205" y="13147"/>
                        <a:pt x="7205" y="9211"/>
                      </a:cubicBezTo>
                      <a:cubicBezTo>
                        <a:pt x="7205" y="5861"/>
                        <a:pt x="3282" y="1"/>
                        <a:pt x="24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7" name="Google Shape;2507;p28"/>
                <p:cNvSpPr/>
                <p:nvPr/>
              </p:nvSpPr>
              <p:spPr>
                <a:xfrm>
                  <a:off x="10542726" y="1971285"/>
                  <a:ext cx="180911" cy="17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42278" extrusionOk="0">
                      <a:moveTo>
                        <a:pt x="313" y="0"/>
                      </a:moveTo>
                      <a:cubicBezTo>
                        <a:pt x="156" y="0"/>
                        <a:pt x="0" y="108"/>
                        <a:pt x="60" y="288"/>
                      </a:cubicBezTo>
                      <a:cubicBezTo>
                        <a:pt x="661" y="3190"/>
                        <a:pt x="1128" y="6059"/>
                        <a:pt x="1561" y="8928"/>
                      </a:cubicBezTo>
                      <a:cubicBezTo>
                        <a:pt x="2495" y="15599"/>
                        <a:pt x="3163" y="22304"/>
                        <a:pt x="3396" y="29042"/>
                      </a:cubicBezTo>
                      <a:cubicBezTo>
                        <a:pt x="3496" y="33379"/>
                        <a:pt x="3429" y="37715"/>
                        <a:pt x="3096" y="42052"/>
                      </a:cubicBezTo>
                      <a:cubicBezTo>
                        <a:pt x="3080" y="42209"/>
                        <a:pt x="3184" y="42277"/>
                        <a:pt x="3300" y="42277"/>
                      </a:cubicBezTo>
                      <a:cubicBezTo>
                        <a:pt x="3431" y="42277"/>
                        <a:pt x="3579" y="42192"/>
                        <a:pt x="3596" y="42052"/>
                      </a:cubicBezTo>
                      <a:cubicBezTo>
                        <a:pt x="4263" y="34479"/>
                        <a:pt x="3997" y="26874"/>
                        <a:pt x="3296" y="19302"/>
                      </a:cubicBezTo>
                      <a:cubicBezTo>
                        <a:pt x="2796" y="13898"/>
                        <a:pt x="2095" y="8461"/>
                        <a:pt x="1128" y="3124"/>
                      </a:cubicBezTo>
                      <a:cubicBezTo>
                        <a:pt x="961" y="2123"/>
                        <a:pt x="761" y="1122"/>
                        <a:pt x="561" y="155"/>
                      </a:cubicBezTo>
                      <a:cubicBezTo>
                        <a:pt x="521" y="48"/>
                        <a:pt x="417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8" name="Google Shape;2508;p28"/>
              <p:cNvGrpSpPr/>
              <p:nvPr/>
            </p:nvGrpSpPr>
            <p:grpSpPr>
              <a:xfrm rot="-2052487">
                <a:off x="8648186" y="3915934"/>
                <a:ext cx="413328" cy="1529595"/>
                <a:chOff x="10729237" y="2301922"/>
                <a:chExt cx="413329" cy="1529596"/>
              </a:xfrm>
            </p:grpSpPr>
            <p:sp>
              <p:nvSpPr>
                <p:cNvPr id="2509" name="Google Shape;2509;p28"/>
                <p:cNvSpPr/>
                <p:nvPr/>
              </p:nvSpPr>
              <p:spPr>
                <a:xfrm>
                  <a:off x="10729237" y="2301922"/>
                  <a:ext cx="413329" cy="891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2" h="21016" extrusionOk="0">
                      <a:moveTo>
                        <a:pt x="9329" y="0"/>
                      </a:moveTo>
                      <a:cubicBezTo>
                        <a:pt x="8837" y="0"/>
                        <a:pt x="4723" y="1937"/>
                        <a:pt x="3070" y="6072"/>
                      </a:cubicBezTo>
                      <a:cubicBezTo>
                        <a:pt x="2269" y="8140"/>
                        <a:pt x="935" y="10575"/>
                        <a:pt x="535" y="12810"/>
                      </a:cubicBezTo>
                      <a:cubicBezTo>
                        <a:pt x="1" y="15945"/>
                        <a:pt x="1002" y="21016"/>
                        <a:pt x="1002" y="21016"/>
                      </a:cubicBezTo>
                      <a:cubicBezTo>
                        <a:pt x="2269" y="20182"/>
                        <a:pt x="4738" y="17947"/>
                        <a:pt x="5505" y="14311"/>
                      </a:cubicBezTo>
                      <a:cubicBezTo>
                        <a:pt x="6405" y="9975"/>
                        <a:pt x="7006" y="9908"/>
                        <a:pt x="7706" y="8607"/>
                      </a:cubicBezTo>
                      <a:cubicBezTo>
                        <a:pt x="9041" y="6172"/>
                        <a:pt x="9741" y="67"/>
                        <a:pt x="9341" y="1"/>
                      </a:cubicBezTo>
                      <a:cubicBezTo>
                        <a:pt x="9337" y="0"/>
                        <a:pt x="9333" y="0"/>
                        <a:pt x="9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0" name="Google Shape;2510;p28"/>
                <p:cNvSpPr/>
                <p:nvPr/>
              </p:nvSpPr>
              <p:spPr>
                <a:xfrm>
                  <a:off x="10740565" y="2430944"/>
                  <a:ext cx="285749" cy="1400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33011" extrusionOk="0">
                      <a:moveTo>
                        <a:pt x="6360" y="0"/>
                      </a:moveTo>
                      <a:cubicBezTo>
                        <a:pt x="6288" y="0"/>
                        <a:pt x="6219" y="29"/>
                        <a:pt x="6172" y="95"/>
                      </a:cubicBezTo>
                      <a:cubicBezTo>
                        <a:pt x="5104" y="1763"/>
                        <a:pt x="4304" y="3631"/>
                        <a:pt x="3603" y="5533"/>
                      </a:cubicBezTo>
                      <a:cubicBezTo>
                        <a:pt x="1735" y="10303"/>
                        <a:pt x="668" y="15440"/>
                        <a:pt x="301" y="20577"/>
                      </a:cubicBezTo>
                      <a:cubicBezTo>
                        <a:pt x="1" y="24613"/>
                        <a:pt x="134" y="28749"/>
                        <a:pt x="634" y="32785"/>
                      </a:cubicBezTo>
                      <a:cubicBezTo>
                        <a:pt x="651" y="32935"/>
                        <a:pt x="785" y="33011"/>
                        <a:pt x="910" y="33011"/>
                      </a:cubicBezTo>
                      <a:cubicBezTo>
                        <a:pt x="1035" y="33011"/>
                        <a:pt x="1152" y="32935"/>
                        <a:pt x="1135" y="32785"/>
                      </a:cubicBezTo>
                      <a:cubicBezTo>
                        <a:pt x="301" y="26214"/>
                        <a:pt x="468" y="19476"/>
                        <a:pt x="1902" y="13038"/>
                      </a:cubicBezTo>
                      <a:cubicBezTo>
                        <a:pt x="2736" y="9269"/>
                        <a:pt x="3937" y="5533"/>
                        <a:pt x="5671" y="2097"/>
                      </a:cubicBezTo>
                      <a:cubicBezTo>
                        <a:pt x="5972" y="1530"/>
                        <a:pt x="6272" y="929"/>
                        <a:pt x="6639" y="396"/>
                      </a:cubicBezTo>
                      <a:cubicBezTo>
                        <a:pt x="6734" y="181"/>
                        <a:pt x="6540" y="0"/>
                        <a:pt x="6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11" name="Google Shape;2511;p28"/>
              <p:cNvGrpSpPr/>
              <p:nvPr/>
            </p:nvGrpSpPr>
            <p:grpSpPr>
              <a:xfrm rot="-2052487">
                <a:off x="8810725" y="4222603"/>
                <a:ext cx="932683" cy="1235360"/>
                <a:chOff x="10873618" y="2588732"/>
                <a:chExt cx="932684" cy="1235362"/>
              </a:xfrm>
            </p:grpSpPr>
            <p:sp>
              <p:nvSpPr>
                <p:cNvPr id="2512" name="Google Shape;2512;p28"/>
                <p:cNvSpPr/>
                <p:nvPr/>
              </p:nvSpPr>
              <p:spPr>
                <a:xfrm>
                  <a:off x="10873618" y="2588732"/>
                  <a:ext cx="472133" cy="123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8" h="29117" extrusionOk="0">
                      <a:moveTo>
                        <a:pt x="10767" y="0"/>
                      </a:moveTo>
                      <a:cubicBezTo>
                        <a:pt x="10711" y="0"/>
                        <a:pt x="10655" y="24"/>
                        <a:pt x="10608" y="79"/>
                      </a:cubicBezTo>
                      <a:cubicBezTo>
                        <a:pt x="9207" y="1647"/>
                        <a:pt x="8106" y="3348"/>
                        <a:pt x="7005" y="5083"/>
                      </a:cubicBezTo>
                      <a:cubicBezTo>
                        <a:pt x="4470" y="9219"/>
                        <a:pt x="2502" y="13755"/>
                        <a:pt x="1335" y="18492"/>
                      </a:cubicBezTo>
                      <a:cubicBezTo>
                        <a:pt x="467" y="21861"/>
                        <a:pt x="0" y="25364"/>
                        <a:pt x="0" y="28866"/>
                      </a:cubicBezTo>
                      <a:cubicBezTo>
                        <a:pt x="0" y="29033"/>
                        <a:pt x="125" y="29116"/>
                        <a:pt x="250" y="29116"/>
                      </a:cubicBezTo>
                      <a:cubicBezTo>
                        <a:pt x="376" y="29116"/>
                        <a:pt x="501" y="29033"/>
                        <a:pt x="501" y="28866"/>
                      </a:cubicBezTo>
                      <a:cubicBezTo>
                        <a:pt x="534" y="23029"/>
                        <a:pt x="1835" y="17225"/>
                        <a:pt x="4137" y="11854"/>
                      </a:cubicBezTo>
                      <a:cubicBezTo>
                        <a:pt x="5604" y="8385"/>
                        <a:pt x="7472" y="5049"/>
                        <a:pt x="9707" y="2047"/>
                      </a:cubicBezTo>
                      <a:cubicBezTo>
                        <a:pt x="10141" y="1513"/>
                        <a:pt x="10541" y="980"/>
                        <a:pt x="10975" y="479"/>
                      </a:cubicBezTo>
                      <a:cubicBezTo>
                        <a:pt x="11128" y="250"/>
                        <a:pt x="10949" y="0"/>
                        <a:pt x="107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3" name="Google Shape;2513;p28"/>
                <p:cNvSpPr/>
                <p:nvPr/>
              </p:nvSpPr>
              <p:spPr>
                <a:xfrm>
                  <a:off x="10981172" y="3037912"/>
                  <a:ext cx="825130" cy="57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8" h="13476" extrusionOk="0">
                      <a:moveTo>
                        <a:pt x="13768" y="0"/>
                      </a:moveTo>
                      <a:cubicBezTo>
                        <a:pt x="13126" y="0"/>
                        <a:pt x="12549" y="112"/>
                        <a:pt x="12109" y="400"/>
                      </a:cubicBezTo>
                      <a:cubicBezTo>
                        <a:pt x="10274" y="1601"/>
                        <a:pt x="9607" y="2501"/>
                        <a:pt x="7806" y="3135"/>
                      </a:cubicBezTo>
                      <a:cubicBezTo>
                        <a:pt x="6005" y="3769"/>
                        <a:pt x="5004" y="3635"/>
                        <a:pt x="3203" y="7004"/>
                      </a:cubicBezTo>
                      <a:cubicBezTo>
                        <a:pt x="1401" y="10440"/>
                        <a:pt x="0" y="13476"/>
                        <a:pt x="0" y="13476"/>
                      </a:cubicBezTo>
                      <a:cubicBezTo>
                        <a:pt x="1401" y="11841"/>
                        <a:pt x="5838" y="12008"/>
                        <a:pt x="7839" y="10340"/>
                      </a:cubicBezTo>
                      <a:cubicBezTo>
                        <a:pt x="9841" y="8672"/>
                        <a:pt x="12309" y="8606"/>
                        <a:pt x="15478" y="6704"/>
                      </a:cubicBezTo>
                      <a:cubicBezTo>
                        <a:pt x="18647" y="4836"/>
                        <a:pt x="19448" y="1300"/>
                        <a:pt x="19448" y="1300"/>
                      </a:cubicBezTo>
                      <a:cubicBezTo>
                        <a:pt x="18484" y="1123"/>
                        <a:pt x="15804" y="0"/>
                        <a:pt x="137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4" name="Google Shape;2514;p28"/>
                <p:cNvSpPr/>
                <p:nvPr/>
              </p:nvSpPr>
              <p:spPr>
                <a:xfrm>
                  <a:off x="10922282" y="3163540"/>
                  <a:ext cx="640995" cy="628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4802" extrusionOk="0">
                      <a:moveTo>
                        <a:pt x="14732" y="0"/>
                      </a:moveTo>
                      <a:cubicBezTo>
                        <a:pt x="14711" y="0"/>
                        <a:pt x="14688" y="3"/>
                        <a:pt x="14665" y="7"/>
                      </a:cubicBezTo>
                      <a:cubicBezTo>
                        <a:pt x="13130" y="508"/>
                        <a:pt x="11629" y="1275"/>
                        <a:pt x="10195" y="2042"/>
                      </a:cubicBezTo>
                      <a:cubicBezTo>
                        <a:pt x="7293" y="3677"/>
                        <a:pt x="4524" y="5811"/>
                        <a:pt x="2556" y="8547"/>
                      </a:cubicBezTo>
                      <a:cubicBezTo>
                        <a:pt x="1322" y="10348"/>
                        <a:pt x="388" y="12349"/>
                        <a:pt x="21" y="14484"/>
                      </a:cubicBezTo>
                      <a:cubicBezTo>
                        <a:pt x="0" y="14668"/>
                        <a:pt x="167" y="14801"/>
                        <a:pt x="307" y="14801"/>
                      </a:cubicBezTo>
                      <a:cubicBezTo>
                        <a:pt x="396" y="14801"/>
                        <a:pt x="475" y="14747"/>
                        <a:pt x="488" y="14618"/>
                      </a:cubicBezTo>
                      <a:cubicBezTo>
                        <a:pt x="1689" y="8046"/>
                        <a:pt x="7459" y="3543"/>
                        <a:pt x="13230" y="1041"/>
                      </a:cubicBezTo>
                      <a:cubicBezTo>
                        <a:pt x="13731" y="841"/>
                        <a:pt x="14231" y="641"/>
                        <a:pt x="14798" y="474"/>
                      </a:cubicBezTo>
                      <a:cubicBezTo>
                        <a:pt x="15108" y="381"/>
                        <a:pt x="15015" y="0"/>
                        <a:pt x="147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pic>
        <p:nvPicPr>
          <p:cNvPr id="2515" name="Google Shape;2515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20665" y="317377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033367" y="3959100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69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9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0" name="Google Shape;2520;p29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1" name="Google Shape;2521;p29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522" name="Google Shape;2522;p29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29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4" name="Google Shape;2524;p29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525" name="Google Shape;2525;p29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5" name="Google Shape;2555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556" name="Google Shape;2556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652101" y="4407364"/>
            <a:ext cx="3363700" cy="300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02568" y="-19539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92932" y="-1861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153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30"/>
          <p:cNvSpPr txBox="1">
            <a:spLocks noGrp="1"/>
          </p:cNvSpPr>
          <p:nvPr>
            <p:ph type="title"/>
          </p:nvPr>
        </p:nvSpPr>
        <p:spPr>
          <a:xfrm>
            <a:off x="960000" y="692532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465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/>
          <p:nvPr/>
        </p:nvSpPr>
        <p:spPr>
          <a:xfrm rot="-9434754">
            <a:off x="-618015" y="-592703"/>
            <a:ext cx="2096179" cy="2113145"/>
          </a:xfrm>
          <a:custGeom>
            <a:avLst/>
            <a:gdLst/>
            <a:ahLst/>
            <a:cxnLst/>
            <a:rect l="l" t="t" r="r" b="b"/>
            <a:pathLst>
              <a:path w="48002" h="40452" extrusionOk="0">
                <a:moveTo>
                  <a:pt x="28396" y="0"/>
                </a:moveTo>
                <a:cubicBezTo>
                  <a:pt x="25181" y="0"/>
                  <a:pt x="21974" y="788"/>
                  <a:pt x="19314" y="2519"/>
                </a:cubicBezTo>
                <a:cubicBezTo>
                  <a:pt x="15778" y="4821"/>
                  <a:pt x="13277" y="8924"/>
                  <a:pt x="13510" y="13194"/>
                </a:cubicBezTo>
                <a:cubicBezTo>
                  <a:pt x="13677" y="15762"/>
                  <a:pt x="14778" y="18331"/>
                  <a:pt x="14277" y="20866"/>
                </a:cubicBezTo>
                <a:cubicBezTo>
                  <a:pt x="13844" y="22934"/>
                  <a:pt x="12343" y="24702"/>
                  <a:pt x="10608" y="25936"/>
                </a:cubicBezTo>
                <a:cubicBezTo>
                  <a:pt x="8840" y="27170"/>
                  <a:pt x="6839" y="27937"/>
                  <a:pt x="4837" y="28771"/>
                </a:cubicBezTo>
                <a:cubicBezTo>
                  <a:pt x="3937" y="29172"/>
                  <a:pt x="2969" y="29572"/>
                  <a:pt x="2269" y="30272"/>
                </a:cubicBezTo>
                <a:cubicBezTo>
                  <a:pt x="0" y="32441"/>
                  <a:pt x="1435" y="35943"/>
                  <a:pt x="3503" y="37678"/>
                </a:cubicBezTo>
                <a:cubicBezTo>
                  <a:pt x="4937" y="38712"/>
                  <a:pt x="6705" y="39246"/>
                  <a:pt x="8473" y="39612"/>
                </a:cubicBezTo>
                <a:cubicBezTo>
                  <a:pt x="11073" y="40175"/>
                  <a:pt x="13732" y="40452"/>
                  <a:pt x="16392" y="40452"/>
                </a:cubicBezTo>
                <a:cubicBezTo>
                  <a:pt x="23354" y="40452"/>
                  <a:pt x="30322" y="38554"/>
                  <a:pt x="36260" y="34909"/>
                </a:cubicBezTo>
                <a:cubicBezTo>
                  <a:pt x="39328" y="33041"/>
                  <a:pt x="42097" y="30739"/>
                  <a:pt x="44199" y="27871"/>
                </a:cubicBezTo>
                <a:cubicBezTo>
                  <a:pt x="46334" y="25035"/>
                  <a:pt x="47701" y="21566"/>
                  <a:pt x="47835" y="18030"/>
                </a:cubicBezTo>
                <a:cubicBezTo>
                  <a:pt x="48001" y="13627"/>
                  <a:pt x="46167" y="9257"/>
                  <a:pt x="43098" y="6089"/>
                </a:cubicBezTo>
                <a:cubicBezTo>
                  <a:pt x="40062" y="2920"/>
                  <a:pt x="35893" y="918"/>
                  <a:pt x="31556" y="251"/>
                </a:cubicBezTo>
                <a:cubicBezTo>
                  <a:pt x="30515" y="86"/>
                  <a:pt x="29455" y="0"/>
                  <a:pt x="28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09" name="Google Shape;409;p4"/>
          <p:cNvGrpSpPr/>
          <p:nvPr/>
        </p:nvGrpSpPr>
        <p:grpSpPr>
          <a:xfrm rot="-1262251" flipH="1">
            <a:off x="11147673" y="5464491"/>
            <a:ext cx="1393348" cy="2452343"/>
            <a:chOff x="4836950" y="647600"/>
            <a:chExt cx="1044950" cy="1839150"/>
          </a:xfrm>
        </p:grpSpPr>
        <p:sp>
          <p:nvSpPr>
            <p:cNvPr id="410" name="Google Shape;410;p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4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23" name="Google Shape;423;p4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4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436" name="Google Shape;436;p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40" name="Google Shape;440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401806" y="-1465177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211306" y="5443623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6200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1"/>
          <p:cNvSpPr/>
          <p:nvPr/>
        </p:nvSpPr>
        <p:spPr>
          <a:xfrm rot="884004" flipH="1">
            <a:off x="9158849" y="1662502"/>
            <a:ext cx="4544763" cy="609860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63" name="Google Shape;2563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815768" y="1853465"/>
            <a:ext cx="5677665" cy="5079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4" name="Google Shape;2564;p31"/>
          <p:cNvGrpSpPr/>
          <p:nvPr/>
        </p:nvGrpSpPr>
        <p:grpSpPr>
          <a:xfrm rot="-8100000">
            <a:off x="3938343" y="141711"/>
            <a:ext cx="708831" cy="600495"/>
            <a:chOff x="3769525" y="3087425"/>
            <a:chExt cx="617975" cy="523525"/>
          </a:xfrm>
        </p:grpSpPr>
        <p:sp>
          <p:nvSpPr>
            <p:cNvPr id="2565" name="Google Shape;2565;p31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67" name="Google Shape;2567;p31"/>
          <p:cNvSpPr txBox="1">
            <a:spLocks noGrp="1"/>
          </p:cNvSpPr>
          <p:nvPr>
            <p:ph type="ctrTitle"/>
          </p:nvPr>
        </p:nvSpPr>
        <p:spPr>
          <a:xfrm>
            <a:off x="5513233" y="893100"/>
            <a:ext cx="5712000" cy="1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568" name="Google Shape;2568;p31"/>
          <p:cNvSpPr txBox="1">
            <a:spLocks noGrp="1"/>
          </p:cNvSpPr>
          <p:nvPr>
            <p:ph type="subTitle" idx="1"/>
          </p:nvPr>
        </p:nvSpPr>
        <p:spPr>
          <a:xfrm>
            <a:off x="5506733" y="2510133"/>
            <a:ext cx="5725200" cy="1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69" name="Google Shape;2569;p31"/>
          <p:cNvSpPr txBox="1"/>
          <p:nvPr/>
        </p:nvSpPr>
        <p:spPr>
          <a:xfrm>
            <a:off x="5431633" y="5588400"/>
            <a:ext cx="59464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0" name="Google Shape;2570;p31"/>
          <p:cNvSpPr txBox="1">
            <a:spLocks noGrp="1"/>
          </p:cNvSpPr>
          <p:nvPr>
            <p:ph type="subTitle" idx="2"/>
          </p:nvPr>
        </p:nvSpPr>
        <p:spPr>
          <a:xfrm>
            <a:off x="5469733" y="4984700"/>
            <a:ext cx="5799200" cy="5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571" name="Google Shape;2571;p31"/>
          <p:cNvGrpSpPr/>
          <p:nvPr/>
        </p:nvGrpSpPr>
        <p:grpSpPr>
          <a:xfrm rot="2238749" flipH="1">
            <a:off x="-555344" y="2985003"/>
            <a:ext cx="1871264" cy="4413263"/>
            <a:chOff x="6152550" y="3804050"/>
            <a:chExt cx="386075" cy="910550"/>
          </a:xfrm>
        </p:grpSpPr>
        <p:sp>
          <p:nvSpPr>
            <p:cNvPr id="2572" name="Google Shape;2572;p31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4" name="Google Shape;2574;p31"/>
          <p:cNvGrpSpPr/>
          <p:nvPr/>
        </p:nvGrpSpPr>
        <p:grpSpPr>
          <a:xfrm rot="9807417">
            <a:off x="-376898" y="-429812"/>
            <a:ext cx="1747932" cy="3810552"/>
            <a:chOff x="3345650" y="2840950"/>
            <a:chExt cx="370900" cy="808575"/>
          </a:xfrm>
        </p:grpSpPr>
        <p:sp>
          <p:nvSpPr>
            <p:cNvPr id="2575" name="Google Shape;2575;p31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3" name="Google Shape;2623;p31"/>
          <p:cNvGrpSpPr/>
          <p:nvPr/>
        </p:nvGrpSpPr>
        <p:grpSpPr>
          <a:xfrm rot="3365436" flipH="1">
            <a:off x="-311172" y="3224138"/>
            <a:ext cx="2940168" cy="6417292"/>
            <a:chOff x="7386050" y="661025"/>
            <a:chExt cx="1576975" cy="3441950"/>
          </a:xfrm>
        </p:grpSpPr>
        <p:sp>
          <p:nvSpPr>
            <p:cNvPr id="2624" name="Google Shape;2624;p31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35" name="Google Shape;2635;p31"/>
          <p:cNvSpPr/>
          <p:nvPr/>
        </p:nvSpPr>
        <p:spPr>
          <a:xfrm rot="60346">
            <a:off x="-67144" y="-57580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6" name="Google Shape;2636;p31"/>
          <p:cNvGrpSpPr/>
          <p:nvPr/>
        </p:nvGrpSpPr>
        <p:grpSpPr>
          <a:xfrm rot="60264">
            <a:off x="-1931859" y="-1113823"/>
            <a:ext cx="5593877" cy="4828845"/>
            <a:chOff x="2695275" y="1049450"/>
            <a:chExt cx="1439175" cy="1242350"/>
          </a:xfrm>
        </p:grpSpPr>
        <p:sp>
          <p:nvSpPr>
            <p:cNvPr id="2637" name="Google Shape;2637;p31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1" name="Google Shape;2641;p31"/>
          <p:cNvGrpSpPr/>
          <p:nvPr/>
        </p:nvGrpSpPr>
        <p:grpSpPr>
          <a:xfrm rot="2268851">
            <a:off x="-35654" y="4839547"/>
            <a:ext cx="1547427" cy="2457989"/>
            <a:chOff x="4836950" y="647600"/>
            <a:chExt cx="1160575" cy="1843500"/>
          </a:xfrm>
        </p:grpSpPr>
        <p:sp>
          <p:nvSpPr>
            <p:cNvPr id="2642" name="Google Shape;2642;p31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666" name="Google Shape;2666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-8218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3744358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379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2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0" name="Google Shape;2670;p32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1" name="Google Shape;2671;p32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672" name="Google Shape;2672;p3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3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74" name="Google Shape;2674;p32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675" name="Google Shape;2675;p32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705" name="Google Shape;2705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459966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15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33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710" name="Google Shape;2710;p3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1" name="Google Shape;2721;p33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722" name="Google Shape;2722;p33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2" name="Google Shape;2742;p33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743" name="Google Shape;2743;p33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3" name="Google Shape;2813;p33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14" name="Google Shape;2814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4495498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747151" y="-55683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49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4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19" name="Google Shape;2819;p34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820" name="Google Shape;2820;p3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44" name="Google Shape;2844;p34"/>
          <p:cNvSpPr/>
          <p:nvPr/>
        </p:nvSpPr>
        <p:spPr>
          <a:xfrm rot="818203" flipH="1">
            <a:off x="10462856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45" name="Google Shape;2845;p34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846" name="Google Shape;2846;p34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34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848" name="Google Shape;2848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320118" y="-2443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893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35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2852" name="Google Shape;2852;p3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2" name="Google Shape;2862;p35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2863" name="Google Shape;2863;p35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6" name="Google Shape;2866;p35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2867" name="Google Shape;2867;p3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1" name="Google Shape;2871;p35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2872" name="Google Shape;2872;p3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31" name="Google Shape;2931;p35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932" name="Google Shape;293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27165" y="22633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27165" y="-23375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-695735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4304531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512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79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3928-12E0-4D7C-8880-E708265D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040138-1262-1B2E-C784-49C4DE0A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8071AA-42DE-51C8-B9A0-6A99238F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611A-F324-4824-A8B9-2B642EEC3314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82963-E444-527B-446F-D48869B6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2ED21-D1BA-44B2-33F4-9F2EF56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9E4C-A6F2-40D4-BE18-F63DFBE355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081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12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663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"/>
          <p:cNvSpPr txBox="1">
            <a:spLocks noGrp="1"/>
          </p:cNvSpPr>
          <p:nvPr>
            <p:ph type="subTitle" idx="1"/>
          </p:nvPr>
        </p:nvSpPr>
        <p:spPr>
          <a:xfrm>
            <a:off x="2693929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6" name="Google Shape;446;p5"/>
          <p:cNvSpPr txBox="1">
            <a:spLocks noGrp="1"/>
          </p:cNvSpPr>
          <p:nvPr>
            <p:ph type="subTitle" idx="2"/>
          </p:nvPr>
        </p:nvSpPr>
        <p:spPr>
          <a:xfrm>
            <a:off x="7899263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7" name="Google Shape;447;p5"/>
          <p:cNvSpPr txBox="1">
            <a:spLocks noGrp="1"/>
          </p:cNvSpPr>
          <p:nvPr>
            <p:ph type="subTitle" idx="3"/>
          </p:nvPr>
        </p:nvSpPr>
        <p:spPr>
          <a:xfrm>
            <a:off x="2693929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8" name="Google Shape;448;p5"/>
          <p:cNvSpPr txBox="1">
            <a:spLocks noGrp="1"/>
          </p:cNvSpPr>
          <p:nvPr>
            <p:ph type="subTitle" idx="4"/>
          </p:nvPr>
        </p:nvSpPr>
        <p:spPr>
          <a:xfrm>
            <a:off x="7899263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449" name="Google Shape;449;p5"/>
          <p:cNvGrpSpPr/>
          <p:nvPr/>
        </p:nvGrpSpPr>
        <p:grpSpPr>
          <a:xfrm rot="10138916" flipH="1">
            <a:off x="-907733" y="-129470"/>
            <a:ext cx="2493676" cy="2462561"/>
            <a:chOff x="4045425" y="3839900"/>
            <a:chExt cx="559025" cy="552050"/>
          </a:xfrm>
        </p:grpSpPr>
        <p:sp>
          <p:nvSpPr>
            <p:cNvPr id="450" name="Google Shape;450;p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0" name="Google Shape;460;p5"/>
          <p:cNvGrpSpPr/>
          <p:nvPr/>
        </p:nvGrpSpPr>
        <p:grpSpPr>
          <a:xfrm rot="7291453">
            <a:off x="485220" y="-762822"/>
            <a:ext cx="1071457" cy="2450932"/>
            <a:chOff x="5067575" y="3176425"/>
            <a:chExt cx="473000" cy="1081975"/>
          </a:xfrm>
        </p:grpSpPr>
        <p:sp>
          <p:nvSpPr>
            <p:cNvPr id="461" name="Google Shape;461;p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5"/>
          <p:cNvGrpSpPr/>
          <p:nvPr/>
        </p:nvGrpSpPr>
        <p:grpSpPr>
          <a:xfrm rot="-8939404" flipH="1">
            <a:off x="10793254" y="-714157"/>
            <a:ext cx="1547473" cy="2458063"/>
            <a:chOff x="4836950" y="647600"/>
            <a:chExt cx="1160575" cy="1843500"/>
          </a:xfrm>
        </p:grpSpPr>
        <p:sp>
          <p:nvSpPr>
            <p:cNvPr id="466" name="Google Shape;466;p5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90" name="Google Shape;490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16105" y="-13613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-1891795" y="-16661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99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"/>
          <p:cNvSpPr/>
          <p:nvPr/>
        </p:nvSpPr>
        <p:spPr>
          <a:xfrm rot="-7444187">
            <a:off x="-681546" y="-577801"/>
            <a:ext cx="1940719" cy="2484583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5" name="Google Shape;495;p6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96" name="Google Shape;496;p6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6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509" name="Google Shape;509;p6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13" name="Google Shape;513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10490706" y="-15010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-2425195" y="-22779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3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960000" y="1052199"/>
            <a:ext cx="5136000" cy="15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960000" y="2553011"/>
            <a:ext cx="5957600" cy="3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7697214" y="-52217"/>
            <a:ext cx="8386505" cy="7403269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11016477" y="-925219"/>
            <a:ext cx="1747987" cy="3810673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11408348" y="4231781"/>
            <a:ext cx="1655549" cy="3609156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11258738" y="2530353"/>
            <a:ext cx="2254525" cy="2437749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11592421" y="1706238"/>
            <a:ext cx="1071481" cy="2450985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11208026" y="-3278562"/>
            <a:ext cx="2481561" cy="5416324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10452069" y="4996131"/>
            <a:ext cx="2709279" cy="2775741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3668" y="-11684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177868" y="3426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3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"/>
          <p:cNvSpPr/>
          <p:nvPr/>
        </p:nvSpPr>
        <p:spPr>
          <a:xfrm rot="-1121250">
            <a:off x="-1537320" y="-203621"/>
            <a:ext cx="5848880" cy="834942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8"/>
          <p:cNvGrpSpPr/>
          <p:nvPr/>
        </p:nvGrpSpPr>
        <p:grpSpPr>
          <a:xfrm rot="-5400000" flipH="1">
            <a:off x="8371915" y="-212858"/>
            <a:ext cx="819988" cy="1200516"/>
            <a:chOff x="230525" y="534500"/>
            <a:chExt cx="560050" cy="819950"/>
          </a:xfrm>
        </p:grpSpPr>
        <p:sp>
          <p:nvSpPr>
            <p:cNvPr id="654" name="Google Shape;654;p8"/>
            <p:cNvSpPr/>
            <p:nvPr/>
          </p:nvSpPr>
          <p:spPr>
            <a:xfrm>
              <a:off x="230525" y="534500"/>
              <a:ext cx="560050" cy="819950"/>
            </a:xfrm>
            <a:custGeom>
              <a:avLst/>
              <a:gdLst/>
              <a:ahLst/>
              <a:cxnLst/>
              <a:rect l="l" t="t" r="r" b="b"/>
              <a:pathLst>
                <a:path w="22402" h="32798" extrusionOk="0">
                  <a:moveTo>
                    <a:pt x="12857" y="22979"/>
                  </a:moveTo>
                  <a:cubicBezTo>
                    <a:pt x="12219" y="22219"/>
                    <a:pt x="11003" y="22219"/>
                    <a:pt x="9939" y="22615"/>
                  </a:cubicBezTo>
                  <a:cubicBezTo>
                    <a:pt x="8876" y="23010"/>
                    <a:pt x="6778" y="23496"/>
                    <a:pt x="6778" y="22432"/>
                  </a:cubicBezTo>
                  <a:cubicBezTo>
                    <a:pt x="6778" y="21368"/>
                    <a:pt x="9180" y="21733"/>
                    <a:pt x="9666" y="21156"/>
                  </a:cubicBezTo>
                  <a:cubicBezTo>
                    <a:pt x="10152" y="20578"/>
                    <a:pt x="12219" y="20882"/>
                    <a:pt x="15958" y="19514"/>
                  </a:cubicBezTo>
                  <a:cubicBezTo>
                    <a:pt x="19666" y="18146"/>
                    <a:pt x="20548" y="14712"/>
                    <a:pt x="20882" y="13800"/>
                  </a:cubicBezTo>
                  <a:cubicBezTo>
                    <a:pt x="21216" y="12888"/>
                    <a:pt x="22402" y="12523"/>
                    <a:pt x="22402" y="12523"/>
                  </a:cubicBezTo>
                  <a:cubicBezTo>
                    <a:pt x="21976" y="12310"/>
                    <a:pt x="21459" y="12371"/>
                    <a:pt x="21095" y="12706"/>
                  </a:cubicBezTo>
                  <a:cubicBezTo>
                    <a:pt x="20517" y="13283"/>
                    <a:pt x="18481" y="13131"/>
                    <a:pt x="16687" y="13040"/>
                  </a:cubicBezTo>
                  <a:cubicBezTo>
                    <a:pt x="14924" y="12949"/>
                    <a:pt x="14894" y="14469"/>
                    <a:pt x="13405" y="15046"/>
                  </a:cubicBezTo>
                  <a:cubicBezTo>
                    <a:pt x="11946" y="15624"/>
                    <a:pt x="11277" y="15745"/>
                    <a:pt x="10061" y="17143"/>
                  </a:cubicBezTo>
                  <a:cubicBezTo>
                    <a:pt x="8815" y="18511"/>
                    <a:pt x="7204" y="18845"/>
                    <a:pt x="7295" y="17782"/>
                  </a:cubicBezTo>
                  <a:cubicBezTo>
                    <a:pt x="7386" y="16718"/>
                    <a:pt x="8572" y="16870"/>
                    <a:pt x="9332" y="16019"/>
                  </a:cubicBezTo>
                  <a:cubicBezTo>
                    <a:pt x="10091" y="15198"/>
                    <a:pt x="10456" y="15228"/>
                    <a:pt x="12128" y="14073"/>
                  </a:cubicBezTo>
                  <a:cubicBezTo>
                    <a:pt x="13830" y="12918"/>
                    <a:pt x="13192" y="11946"/>
                    <a:pt x="14104" y="11064"/>
                  </a:cubicBezTo>
                  <a:cubicBezTo>
                    <a:pt x="15016" y="10183"/>
                    <a:pt x="14377" y="8724"/>
                    <a:pt x="14742" y="7447"/>
                  </a:cubicBezTo>
                  <a:cubicBezTo>
                    <a:pt x="15076" y="6201"/>
                    <a:pt x="16414" y="6444"/>
                    <a:pt x="16414" y="6444"/>
                  </a:cubicBezTo>
                  <a:cubicBezTo>
                    <a:pt x="16049" y="6171"/>
                    <a:pt x="15593" y="6049"/>
                    <a:pt x="15137" y="6110"/>
                  </a:cubicBezTo>
                  <a:cubicBezTo>
                    <a:pt x="14377" y="6171"/>
                    <a:pt x="13739" y="6718"/>
                    <a:pt x="13526" y="7478"/>
                  </a:cubicBezTo>
                  <a:cubicBezTo>
                    <a:pt x="13344" y="8207"/>
                    <a:pt x="12037" y="7660"/>
                    <a:pt x="11550" y="9271"/>
                  </a:cubicBezTo>
                  <a:cubicBezTo>
                    <a:pt x="11064" y="10851"/>
                    <a:pt x="10031" y="10335"/>
                    <a:pt x="8268" y="11095"/>
                  </a:cubicBezTo>
                  <a:cubicBezTo>
                    <a:pt x="6505" y="11824"/>
                    <a:pt x="5289" y="14529"/>
                    <a:pt x="5015" y="15593"/>
                  </a:cubicBezTo>
                  <a:cubicBezTo>
                    <a:pt x="4772" y="16657"/>
                    <a:pt x="3708" y="17022"/>
                    <a:pt x="3404" y="15776"/>
                  </a:cubicBezTo>
                  <a:cubicBezTo>
                    <a:pt x="3100" y="14529"/>
                    <a:pt x="4012" y="14864"/>
                    <a:pt x="4195" y="13617"/>
                  </a:cubicBezTo>
                  <a:cubicBezTo>
                    <a:pt x="4377" y="12371"/>
                    <a:pt x="6322" y="10335"/>
                    <a:pt x="7234" y="9058"/>
                  </a:cubicBezTo>
                  <a:cubicBezTo>
                    <a:pt x="8146" y="7781"/>
                    <a:pt x="6869" y="6019"/>
                    <a:pt x="7325" y="3921"/>
                  </a:cubicBezTo>
                  <a:cubicBezTo>
                    <a:pt x="7569" y="2584"/>
                    <a:pt x="7386" y="1216"/>
                    <a:pt x="6778" y="0"/>
                  </a:cubicBezTo>
                  <a:cubicBezTo>
                    <a:pt x="6778" y="0"/>
                    <a:pt x="5593" y="3344"/>
                    <a:pt x="3465" y="4560"/>
                  </a:cubicBezTo>
                  <a:cubicBezTo>
                    <a:pt x="1337" y="5806"/>
                    <a:pt x="760" y="8298"/>
                    <a:pt x="882" y="9666"/>
                  </a:cubicBezTo>
                  <a:cubicBezTo>
                    <a:pt x="1033" y="11034"/>
                    <a:pt x="1246" y="12158"/>
                    <a:pt x="638" y="13739"/>
                  </a:cubicBezTo>
                  <a:cubicBezTo>
                    <a:pt x="0" y="15350"/>
                    <a:pt x="1429" y="16657"/>
                    <a:pt x="578" y="16414"/>
                  </a:cubicBezTo>
                  <a:cubicBezTo>
                    <a:pt x="486" y="16383"/>
                    <a:pt x="395" y="16323"/>
                    <a:pt x="334" y="16262"/>
                  </a:cubicBezTo>
                  <a:lnTo>
                    <a:pt x="334" y="24347"/>
                  </a:lnTo>
                  <a:cubicBezTo>
                    <a:pt x="426" y="24773"/>
                    <a:pt x="578" y="25168"/>
                    <a:pt x="790" y="25533"/>
                  </a:cubicBezTo>
                  <a:cubicBezTo>
                    <a:pt x="1216" y="26262"/>
                    <a:pt x="2371" y="26992"/>
                    <a:pt x="3800" y="27387"/>
                  </a:cubicBezTo>
                  <a:cubicBezTo>
                    <a:pt x="5198" y="27812"/>
                    <a:pt x="4164" y="28420"/>
                    <a:pt x="4012" y="29514"/>
                  </a:cubicBezTo>
                  <a:cubicBezTo>
                    <a:pt x="3860" y="30639"/>
                    <a:pt x="5684" y="30761"/>
                    <a:pt x="6991" y="31004"/>
                  </a:cubicBezTo>
                  <a:cubicBezTo>
                    <a:pt x="8268" y="31216"/>
                    <a:pt x="8420" y="32797"/>
                    <a:pt x="8420" y="32797"/>
                  </a:cubicBezTo>
                  <a:cubicBezTo>
                    <a:pt x="8420" y="32797"/>
                    <a:pt x="8815" y="30913"/>
                    <a:pt x="7721" y="29909"/>
                  </a:cubicBezTo>
                  <a:cubicBezTo>
                    <a:pt x="6626" y="28876"/>
                    <a:pt x="8146" y="28359"/>
                    <a:pt x="7356" y="27113"/>
                  </a:cubicBezTo>
                  <a:cubicBezTo>
                    <a:pt x="6566" y="25867"/>
                    <a:pt x="4803" y="26384"/>
                    <a:pt x="5410" y="25745"/>
                  </a:cubicBezTo>
                  <a:cubicBezTo>
                    <a:pt x="6018" y="25077"/>
                    <a:pt x="8055" y="25958"/>
                    <a:pt x="9119" y="26961"/>
                  </a:cubicBezTo>
                  <a:cubicBezTo>
                    <a:pt x="10183" y="27995"/>
                    <a:pt x="11216" y="28602"/>
                    <a:pt x="12675" y="28025"/>
                  </a:cubicBezTo>
                  <a:cubicBezTo>
                    <a:pt x="14134" y="27478"/>
                    <a:pt x="14316" y="27265"/>
                    <a:pt x="15107" y="27721"/>
                  </a:cubicBezTo>
                  <a:cubicBezTo>
                    <a:pt x="15897" y="28177"/>
                    <a:pt x="17295" y="27934"/>
                    <a:pt x="18845" y="26931"/>
                  </a:cubicBezTo>
                  <a:cubicBezTo>
                    <a:pt x="20396" y="25928"/>
                    <a:pt x="22341" y="26262"/>
                    <a:pt x="22341" y="26262"/>
                  </a:cubicBezTo>
                  <a:cubicBezTo>
                    <a:pt x="22341" y="26262"/>
                    <a:pt x="19757" y="23922"/>
                    <a:pt x="17326" y="23070"/>
                  </a:cubicBezTo>
                  <a:cubicBezTo>
                    <a:pt x="14894" y="22219"/>
                    <a:pt x="13465" y="23709"/>
                    <a:pt x="12857" y="22979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38125" y="534500"/>
              <a:ext cx="552450" cy="819175"/>
            </a:xfrm>
            <a:custGeom>
              <a:avLst/>
              <a:gdLst/>
              <a:ahLst/>
              <a:cxnLst/>
              <a:rect l="l" t="t" r="r" b="b"/>
              <a:pathLst>
                <a:path w="22098" h="32767" extrusionOk="0">
                  <a:moveTo>
                    <a:pt x="6474" y="0"/>
                  </a:moveTo>
                  <a:cubicBezTo>
                    <a:pt x="6474" y="0"/>
                    <a:pt x="6444" y="91"/>
                    <a:pt x="6353" y="243"/>
                  </a:cubicBezTo>
                  <a:cubicBezTo>
                    <a:pt x="6535" y="2037"/>
                    <a:pt x="5623" y="3708"/>
                    <a:pt x="4803" y="5107"/>
                  </a:cubicBezTo>
                  <a:cubicBezTo>
                    <a:pt x="4255" y="6140"/>
                    <a:pt x="3739" y="7052"/>
                    <a:pt x="3739" y="7812"/>
                  </a:cubicBezTo>
                  <a:cubicBezTo>
                    <a:pt x="3708" y="8754"/>
                    <a:pt x="3526" y="9666"/>
                    <a:pt x="3192" y="10517"/>
                  </a:cubicBezTo>
                  <a:cubicBezTo>
                    <a:pt x="2796" y="11429"/>
                    <a:pt x="2340" y="12341"/>
                    <a:pt x="1824" y="13192"/>
                  </a:cubicBezTo>
                  <a:cubicBezTo>
                    <a:pt x="973" y="14651"/>
                    <a:pt x="851" y="18785"/>
                    <a:pt x="851" y="20335"/>
                  </a:cubicBezTo>
                  <a:cubicBezTo>
                    <a:pt x="638" y="19940"/>
                    <a:pt x="334" y="19362"/>
                    <a:pt x="0" y="18724"/>
                  </a:cubicBezTo>
                  <a:lnTo>
                    <a:pt x="0" y="19301"/>
                  </a:lnTo>
                  <a:cubicBezTo>
                    <a:pt x="334" y="19940"/>
                    <a:pt x="608" y="20487"/>
                    <a:pt x="760" y="20791"/>
                  </a:cubicBezTo>
                  <a:cubicBezTo>
                    <a:pt x="578" y="20760"/>
                    <a:pt x="304" y="20730"/>
                    <a:pt x="0" y="20700"/>
                  </a:cubicBezTo>
                  <a:lnTo>
                    <a:pt x="0" y="20973"/>
                  </a:lnTo>
                  <a:lnTo>
                    <a:pt x="456" y="21034"/>
                  </a:lnTo>
                  <a:lnTo>
                    <a:pt x="274" y="21125"/>
                  </a:lnTo>
                  <a:lnTo>
                    <a:pt x="456" y="21125"/>
                  </a:lnTo>
                  <a:cubicBezTo>
                    <a:pt x="334" y="21186"/>
                    <a:pt x="182" y="21277"/>
                    <a:pt x="0" y="21368"/>
                  </a:cubicBezTo>
                  <a:lnTo>
                    <a:pt x="0" y="21672"/>
                  </a:lnTo>
                  <a:cubicBezTo>
                    <a:pt x="274" y="21520"/>
                    <a:pt x="517" y="21399"/>
                    <a:pt x="699" y="21277"/>
                  </a:cubicBezTo>
                  <a:lnTo>
                    <a:pt x="699" y="21277"/>
                  </a:lnTo>
                  <a:cubicBezTo>
                    <a:pt x="456" y="21976"/>
                    <a:pt x="304" y="23435"/>
                    <a:pt x="1976" y="24864"/>
                  </a:cubicBezTo>
                  <a:cubicBezTo>
                    <a:pt x="2736" y="25472"/>
                    <a:pt x="3435" y="25988"/>
                    <a:pt x="4043" y="26384"/>
                  </a:cubicBezTo>
                  <a:cubicBezTo>
                    <a:pt x="5167" y="27174"/>
                    <a:pt x="5866" y="27660"/>
                    <a:pt x="5623" y="28207"/>
                  </a:cubicBezTo>
                  <a:cubicBezTo>
                    <a:pt x="5410" y="28572"/>
                    <a:pt x="5319" y="28998"/>
                    <a:pt x="5350" y="29423"/>
                  </a:cubicBezTo>
                  <a:cubicBezTo>
                    <a:pt x="5410" y="29788"/>
                    <a:pt x="5654" y="30092"/>
                    <a:pt x="6018" y="30244"/>
                  </a:cubicBezTo>
                  <a:cubicBezTo>
                    <a:pt x="6140" y="30305"/>
                    <a:pt x="6292" y="30365"/>
                    <a:pt x="6444" y="30426"/>
                  </a:cubicBezTo>
                  <a:cubicBezTo>
                    <a:pt x="7021" y="30669"/>
                    <a:pt x="7751" y="31004"/>
                    <a:pt x="7933" y="32098"/>
                  </a:cubicBezTo>
                  <a:cubicBezTo>
                    <a:pt x="8024" y="32311"/>
                    <a:pt x="8085" y="32523"/>
                    <a:pt x="8116" y="32767"/>
                  </a:cubicBezTo>
                  <a:cubicBezTo>
                    <a:pt x="8176" y="32463"/>
                    <a:pt x="8207" y="32189"/>
                    <a:pt x="8176" y="31916"/>
                  </a:cubicBezTo>
                  <a:cubicBezTo>
                    <a:pt x="7964" y="30761"/>
                    <a:pt x="7173" y="30457"/>
                    <a:pt x="6565" y="30183"/>
                  </a:cubicBezTo>
                  <a:cubicBezTo>
                    <a:pt x="6413" y="30122"/>
                    <a:pt x="6262" y="30061"/>
                    <a:pt x="6140" y="29970"/>
                  </a:cubicBezTo>
                  <a:cubicBezTo>
                    <a:pt x="5866" y="29879"/>
                    <a:pt x="5684" y="29636"/>
                    <a:pt x="5623" y="29362"/>
                  </a:cubicBezTo>
                  <a:cubicBezTo>
                    <a:pt x="5593" y="28998"/>
                    <a:pt x="5684" y="28633"/>
                    <a:pt x="5897" y="28329"/>
                  </a:cubicBezTo>
                  <a:cubicBezTo>
                    <a:pt x="6231" y="27569"/>
                    <a:pt x="5441" y="27052"/>
                    <a:pt x="4195" y="26171"/>
                  </a:cubicBezTo>
                  <a:cubicBezTo>
                    <a:pt x="3617" y="25776"/>
                    <a:pt x="2918" y="25259"/>
                    <a:pt x="2158" y="24651"/>
                  </a:cubicBezTo>
                  <a:cubicBezTo>
                    <a:pt x="486" y="23253"/>
                    <a:pt x="790" y="21824"/>
                    <a:pt x="1003" y="21277"/>
                  </a:cubicBezTo>
                  <a:lnTo>
                    <a:pt x="1003" y="21277"/>
                  </a:lnTo>
                  <a:lnTo>
                    <a:pt x="1155" y="21581"/>
                  </a:lnTo>
                  <a:lnTo>
                    <a:pt x="1155" y="21338"/>
                  </a:lnTo>
                  <a:cubicBezTo>
                    <a:pt x="1733" y="21976"/>
                    <a:pt x="3161" y="23405"/>
                    <a:pt x="5137" y="23891"/>
                  </a:cubicBezTo>
                  <a:cubicBezTo>
                    <a:pt x="5958" y="24074"/>
                    <a:pt x="6809" y="24195"/>
                    <a:pt x="7660" y="24286"/>
                  </a:cubicBezTo>
                  <a:cubicBezTo>
                    <a:pt x="8845" y="24438"/>
                    <a:pt x="9727" y="24529"/>
                    <a:pt x="10243" y="25077"/>
                  </a:cubicBezTo>
                  <a:cubicBezTo>
                    <a:pt x="10514" y="25389"/>
                    <a:pt x="10943" y="25496"/>
                    <a:pt x="11470" y="25496"/>
                  </a:cubicBezTo>
                  <a:cubicBezTo>
                    <a:pt x="12070" y="25496"/>
                    <a:pt x="12796" y="25358"/>
                    <a:pt x="13556" y="25229"/>
                  </a:cubicBezTo>
                  <a:cubicBezTo>
                    <a:pt x="14408" y="25016"/>
                    <a:pt x="15289" y="24925"/>
                    <a:pt x="16140" y="24894"/>
                  </a:cubicBezTo>
                  <a:cubicBezTo>
                    <a:pt x="16264" y="24890"/>
                    <a:pt x="16387" y="24888"/>
                    <a:pt x="16511" y="24888"/>
                  </a:cubicBezTo>
                  <a:cubicBezTo>
                    <a:pt x="17360" y="24888"/>
                    <a:pt x="18209" y="24978"/>
                    <a:pt x="19058" y="25137"/>
                  </a:cubicBezTo>
                  <a:cubicBezTo>
                    <a:pt x="20000" y="25320"/>
                    <a:pt x="20882" y="25684"/>
                    <a:pt x="21703" y="26201"/>
                  </a:cubicBezTo>
                  <a:cubicBezTo>
                    <a:pt x="21824" y="26201"/>
                    <a:pt x="21915" y="26232"/>
                    <a:pt x="22037" y="26262"/>
                  </a:cubicBezTo>
                  <a:cubicBezTo>
                    <a:pt x="22037" y="26262"/>
                    <a:pt x="21763" y="26019"/>
                    <a:pt x="21399" y="25715"/>
                  </a:cubicBezTo>
                  <a:cubicBezTo>
                    <a:pt x="20669" y="25320"/>
                    <a:pt x="19909" y="25016"/>
                    <a:pt x="19119" y="24864"/>
                  </a:cubicBezTo>
                  <a:cubicBezTo>
                    <a:pt x="18270" y="24705"/>
                    <a:pt x="17397" y="24615"/>
                    <a:pt x="16542" y="24615"/>
                  </a:cubicBezTo>
                  <a:cubicBezTo>
                    <a:pt x="16418" y="24615"/>
                    <a:pt x="16294" y="24617"/>
                    <a:pt x="16171" y="24621"/>
                  </a:cubicBezTo>
                  <a:cubicBezTo>
                    <a:pt x="15289" y="24621"/>
                    <a:pt x="14408" y="24742"/>
                    <a:pt x="13556" y="24925"/>
                  </a:cubicBezTo>
                  <a:cubicBezTo>
                    <a:pt x="12789" y="25078"/>
                    <a:pt x="12069" y="25222"/>
                    <a:pt x="11499" y="25222"/>
                  </a:cubicBezTo>
                  <a:cubicBezTo>
                    <a:pt x="11054" y="25222"/>
                    <a:pt x="10700" y="25134"/>
                    <a:pt x="10487" y="24894"/>
                  </a:cubicBezTo>
                  <a:cubicBezTo>
                    <a:pt x="9909" y="24256"/>
                    <a:pt x="8967" y="24165"/>
                    <a:pt x="7721" y="24013"/>
                  </a:cubicBezTo>
                  <a:cubicBezTo>
                    <a:pt x="6869" y="23922"/>
                    <a:pt x="6049" y="23800"/>
                    <a:pt x="5198" y="23618"/>
                  </a:cubicBezTo>
                  <a:cubicBezTo>
                    <a:pt x="3192" y="23131"/>
                    <a:pt x="1763" y="21642"/>
                    <a:pt x="1277" y="21064"/>
                  </a:cubicBezTo>
                  <a:cubicBezTo>
                    <a:pt x="2553" y="21034"/>
                    <a:pt x="7812" y="20760"/>
                    <a:pt x="9271" y="19879"/>
                  </a:cubicBezTo>
                  <a:cubicBezTo>
                    <a:pt x="9848" y="19514"/>
                    <a:pt x="10395" y="19089"/>
                    <a:pt x="10882" y="18633"/>
                  </a:cubicBezTo>
                  <a:cubicBezTo>
                    <a:pt x="11490" y="18116"/>
                    <a:pt x="11946" y="17690"/>
                    <a:pt x="12645" y="17569"/>
                  </a:cubicBezTo>
                  <a:lnTo>
                    <a:pt x="12918" y="17538"/>
                  </a:lnTo>
                  <a:cubicBezTo>
                    <a:pt x="14104" y="17356"/>
                    <a:pt x="15289" y="17174"/>
                    <a:pt x="16049" y="16140"/>
                  </a:cubicBezTo>
                  <a:cubicBezTo>
                    <a:pt x="16809" y="15107"/>
                    <a:pt x="19484" y="14225"/>
                    <a:pt x="19484" y="14225"/>
                  </a:cubicBezTo>
                  <a:lnTo>
                    <a:pt x="19514" y="14225"/>
                  </a:lnTo>
                  <a:lnTo>
                    <a:pt x="19544" y="14195"/>
                  </a:lnTo>
                  <a:cubicBezTo>
                    <a:pt x="19544" y="14195"/>
                    <a:pt x="21044" y="12580"/>
                    <a:pt x="21824" y="12580"/>
                  </a:cubicBezTo>
                  <a:cubicBezTo>
                    <a:pt x="21845" y="12580"/>
                    <a:pt x="21865" y="12582"/>
                    <a:pt x="21885" y="12584"/>
                  </a:cubicBezTo>
                  <a:lnTo>
                    <a:pt x="22098" y="12523"/>
                  </a:lnTo>
                  <a:cubicBezTo>
                    <a:pt x="21915" y="12432"/>
                    <a:pt x="21733" y="12371"/>
                    <a:pt x="21520" y="12371"/>
                  </a:cubicBezTo>
                  <a:cubicBezTo>
                    <a:pt x="20669" y="12645"/>
                    <a:pt x="19514" y="13800"/>
                    <a:pt x="19362" y="13982"/>
                  </a:cubicBezTo>
                  <a:cubicBezTo>
                    <a:pt x="19028" y="14073"/>
                    <a:pt x="16596" y="14955"/>
                    <a:pt x="15836" y="15988"/>
                  </a:cubicBezTo>
                  <a:cubicBezTo>
                    <a:pt x="15137" y="16931"/>
                    <a:pt x="14012" y="17113"/>
                    <a:pt x="12888" y="17295"/>
                  </a:cubicBezTo>
                  <a:lnTo>
                    <a:pt x="12614" y="17326"/>
                  </a:lnTo>
                  <a:cubicBezTo>
                    <a:pt x="11824" y="17447"/>
                    <a:pt x="11338" y="17903"/>
                    <a:pt x="10699" y="18420"/>
                  </a:cubicBezTo>
                  <a:cubicBezTo>
                    <a:pt x="10213" y="18876"/>
                    <a:pt x="9696" y="19271"/>
                    <a:pt x="9149" y="19636"/>
                  </a:cubicBezTo>
                  <a:cubicBezTo>
                    <a:pt x="7842" y="20396"/>
                    <a:pt x="3374" y="20700"/>
                    <a:pt x="1672" y="20760"/>
                  </a:cubicBezTo>
                  <a:cubicBezTo>
                    <a:pt x="2644" y="20274"/>
                    <a:pt x="4620" y="19119"/>
                    <a:pt x="5380" y="17569"/>
                  </a:cubicBezTo>
                  <a:cubicBezTo>
                    <a:pt x="5866" y="16505"/>
                    <a:pt x="6444" y="15502"/>
                    <a:pt x="7082" y="14529"/>
                  </a:cubicBezTo>
                  <a:cubicBezTo>
                    <a:pt x="7599" y="13678"/>
                    <a:pt x="8359" y="12979"/>
                    <a:pt x="9271" y="12523"/>
                  </a:cubicBezTo>
                  <a:cubicBezTo>
                    <a:pt x="10000" y="12189"/>
                    <a:pt x="10730" y="11794"/>
                    <a:pt x="11368" y="11277"/>
                  </a:cubicBezTo>
                  <a:cubicBezTo>
                    <a:pt x="12037" y="10760"/>
                    <a:pt x="12493" y="10213"/>
                    <a:pt x="12584" y="9848"/>
                  </a:cubicBezTo>
                  <a:cubicBezTo>
                    <a:pt x="12705" y="9575"/>
                    <a:pt x="12918" y="9332"/>
                    <a:pt x="13161" y="9119"/>
                  </a:cubicBezTo>
                  <a:cubicBezTo>
                    <a:pt x="13526" y="8754"/>
                    <a:pt x="13921" y="8359"/>
                    <a:pt x="13921" y="7903"/>
                  </a:cubicBezTo>
                  <a:cubicBezTo>
                    <a:pt x="13921" y="7660"/>
                    <a:pt x="13982" y="7417"/>
                    <a:pt x="14073" y="7204"/>
                  </a:cubicBezTo>
                  <a:cubicBezTo>
                    <a:pt x="14164" y="6991"/>
                    <a:pt x="14316" y="6778"/>
                    <a:pt x="14499" y="6626"/>
                  </a:cubicBezTo>
                  <a:cubicBezTo>
                    <a:pt x="14712" y="6474"/>
                    <a:pt x="14955" y="6383"/>
                    <a:pt x="15228" y="6383"/>
                  </a:cubicBezTo>
                  <a:cubicBezTo>
                    <a:pt x="15350" y="6383"/>
                    <a:pt x="15471" y="6414"/>
                    <a:pt x="15593" y="6444"/>
                  </a:cubicBezTo>
                  <a:cubicBezTo>
                    <a:pt x="15669" y="6429"/>
                    <a:pt x="15753" y="6421"/>
                    <a:pt x="15836" y="6421"/>
                  </a:cubicBezTo>
                  <a:cubicBezTo>
                    <a:pt x="15920" y="6421"/>
                    <a:pt x="16003" y="6429"/>
                    <a:pt x="16079" y="6444"/>
                  </a:cubicBezTo>
                  <a:cubicBezTo>
                    <a:pt x="15836" y="6262"/>
                    <a:pt x="15593" y="6140"/>
                    <a:pt x="15319" y="6110"/>
                  </a:cubicBezTo>
                  <a:lnTo>
                    <a:pt x="15198" y="6110"/>
                  </a:lnTo>
                  <a:cubicBezTo>
                    <a:pt x="15164" y="6107"/>
                    <a:pt x="15130" y="6105"/>
                    <a:pt x="15096" y="6105"/>
                  </a:cubicBezTo>
                  <a:cubicBezTo>
                    <a:pt x="14802" y="6105"/>
                    <a:pt x="14535" y="6223"/>
                    <a:pt x="14316" y="6414"/>
                  </a:cubicBezTo>
                  <a:cubicBezTo>
                    <a:pt x="14073" y="6596"/>
                    <a:pt x="13921" y="6839"/>
                    <a:pt x="13800" y="7082"/>
                  </a:cubicBezTo>
                  <a:cubicBezTo>
                    <a:pt x="13678" y="7356"/>
                    <a:pt x="13617" y="7630"/>
                    <a:pt x="13617" y="7903"/>
                  </a:cubicBezTo>
                  <a:cubicBezTo>
                    <a:pt x="13617" y="8237"/>
                    <a:pt x="13283" y="8602"/>
                    <a:pt x="12949" y="8937"/>
                  </a:cubicBezTo>
                  <a:cubicBezTo>
                    <a:pt x="12675" y="9149"/>
                    <a:pt x="12432" y="9453"/>
                    <a:pt x="12310" y="9788"/>
                  </a:cubicBezTo>
                  <a:cubicBezTo>
                    <a:pt x="12037" y="10304"/>
                    <a:pt x="11672" y="10730"/>
                    <a:pt x="11186" y="11064"/>
                  </a:cubicBezTo>
                  <a:cubicBezTo>
                    <a:pt x="10547" y="11551"/>
                    <a:pt x="9879" y="11946"/>
                    <a:pt x="9149" y="12250"/>
                  </a:cubicBezTo>
                  <a:cubicBezTo>
                    <a:pt x="8268" y="12614"/>
                    <a:pt x="7508" y="13405"/>
                    <a:pt x="6869" y="14347"/>
                  </a:cubicBezTo>
                  <a:cubicBezTo>
                    <a:pt x="6201" y="15350"/>
                    <a:pt x="5623" y="16383"/>
                    <a:pt x="5106" y="17447"/>
                  </a:cubicBezTo>
                  <a:cubicBezTo>
                    <a:pt x="4255" y="19180"/>
                    <a:pt x="1824" y="20396"/>
                    <a:pt x="1125" y="20730"/>
                  </a:cubicBezTo>
                  <a:cubicBezTo>
                    <a:pt x="1125" y="19666"/>
                    <a:pt x="1185" y="14864"/>
                    <a:pt x="2067" y="13344"/>
                  </a:cubicBezTo>
                  <a:cubicBezTo>
                    <a:pt x="2614" y="12462"/>
                    <a:pt x="3070" y="11551"/>
                    <a:pt x="3435" y="10608"/>
                  </a:cubicBezTo>
                  <a:cubicBezTo>
                    <a:pt x="3799" y="9727"/>
                    <a:pt x="4012" y="8785"/>
                    <a:pt x="4012" y="7812"/>
                  </a:cubicBezTo>
                  <a:cubicBezTo>
                    <a:pt x="4012" y="7113"/>
                    <a:pt x="4499" y="6262"/>
                    <a:pt x="5076" y="5259"/>
                  </a:cubicBezTo>
                  <a:cubicBezTo>
                    <a:pt x="5866" y="3860"/>
                    <a:pt x="6778" y="2219"/>
                    <a:pt x="6657" y="395"/>
                  </a:cubicBezTo>
                  <a:cubicBezTo>
                    <a:pt x="6596" y="274"/>
                    <a:pt x="6535" y="122"/>
                    <a:pt x="6474" y="0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8"/>
          <p:cNvGrpSpPr/>
          <p:nvPr/>
        </p:nvGrpSpPr>
        <p:grpSpPr>
          <a:xfrm rot="-7362476">
            <a:off x="10474745" y="-2204571"/>
            <a:ext cx="2306700" cy="5034669"/>
            <a:chOff x="7386050" y="661025"/>
            <a:chExt cx="1576975" cy="3441950"/>
          </a:xfrm>
        </p:grpSpPr>
        <p:sp>
          <p:nvSpPr>
            <p:cNvPr id="657" name="Google Shape;657;p8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5400000" flipH="1">
            <a:off x="2166900" y="-360809"/>
            <a:ext cx="1138217" cy="1814647"/>
            <a:chOff x="6585500" y="675825"/>
            <a:chExt cx="777400" cy="1239400"/>
          </a:xfrm>
        </p:grpSpPr>
        <p:sp>
          <p:nvSpPr>
            <p:cNvPr id="669" name="Google Shape;669;p8"/>
            <p:cNvSpPr/>
            <p:nvPr/>
          </p:nvSpPr>
          <p:spPr>
            <a:xfrm>
              <a:off x="6585500" y="675825"/>
              <a:ext cx="775875" cy="1239400"/>
            </a:xfrm>
            <a:custGeom>
              <a:avLst/>
              <a:gdLst/>
              <a:ahLst/>
              <a:cxnLst/>
              <a:rect l="l" t="t" r="r" b="b"/>
              <a:pathLst>
                <a:path w="31035" h="49576" extrusionOk="0">
                  <a:moveTo>
                    <a:pt x="27691" y="16293"/>
                  </a:moveTo>
                  <a:cubicBezTo>
                    <a:pt x="28603" y="10852"/>
                    <a:pt x="30274" y="7357"/>
                    <a:pt x="28937" y="4621"/>
                  </a:cubicBezTo>
                  <a:cubicBezTo>
                    <a:pt x="28056" y="2919"/>
                    <a:pt x="26749" y="1460"/>
                    <a:pt x="25138" y="366"/>
                  </a:cubicBezTo>
                  <a:cubicBezTo>
                    <a:pt x="23770" y="92"/>
                    <a:pt x="22372" y="1"/>
                    <a:pt x="21004" y="153"/>
                  </a:cubicBezTo>
                  <a:cubicBezTo>
                    <a:pt x="19666" y="366"/>
                    <a:pt x="18329" y="639"/>
                    <a:pt x="17022" y="1004"/>
                  </a:cubicBezTo>
                  <a:cubicBezTo>
                    <a:pt x="17022" y="1004"/>
                    <a:pt x="20943" y="4986"/>
                    <a:pt x="21125" y="8755"/>
                  </a:cubicBezTo>
                  <a:cubicBezTo>
                    <a:pt x="21308" y="12524"/>
                    <a:pt x="18207" y="14651"/>
                    <a:pt x="17751" y="11126"/>
                  </a:cubicBezTo>
                  <a:cubicBezTo>
                    <a:pt x="17295" y="7569"/>
                    <a:pt x="17934" y="5259"/>
                    <a:pt x="15806" y="2736"/>
                  </a:cubicBezTo>
                  <a:cubicBezTo>
                    <a:pt x="13648" y="244"/>
                    <a:pt x="10608" y="1186"/>
                    <a:pt x="7964" y="1642"/>
                  </a:cubicBezTo>
                  <a:cubicBezTo>
                    <a:pt x="5289" y="2128"/>
                    <a:pt x="3769" y="1004"/>
                    <a:pt x="3769" y="1004"/>
                  </a:cubicBezTo>
                  <a:cubicBezTo>
                    <a:pt x="3769" y="1004"/>
                    <a:pt x="5350" y="4043"/>
                    <a:pt x="4104" y="7265"/>
                  </a:cubicBezTo>
                  <a:cubicBezTo>
                    <a:pt x="2858" y="10487"/>
                    <a:pt x="0" y="17417"/>
                    <a:pt x="4347" y="19788"/>
                  </a:cubicBezTo>
                  <a:cubicBezTo>
                    <a:pt x="8693" y="22129"/>
                    <a:pt x="12736" y="18998"/>
                    <a:pt x="16748" y="19424"/>
                  </a:cubicBezTo>
                  <a:cubicBezTo>
                    <a:pt x="20761" y="19880"/>
                    <a:pt x="21186" y="22767"/>
                    <a:pt x="15320" y="23436"/>
                  </a:cubicBezTo>
                  <a:cubicBezTo>
                    <a:pt x="9423" y="24074"/>
                    <a:pt x="1277" y="21156"/>
                    <a:pt x="1277" y="21156"/>
                  </a:cubicBezTo>
                  <a:cubicBezTo>
                    <a:pt x="1277" y="21156"/>
                    <a:pt x="3800" y="33102"/>
                    <a:pt x="9727" y="36901"/>
                  </a:cubicBezTo>
                  <a:cubicBezTo>
                    <a:pt x="15654" y="40670"/>
                    <a:pt x="18785" y="38877"/>
                    <a:pt x="23648" y="36901"/>
                  </a:cubicBezTo>
                  <a:cubicBezTo>
                    <a:pt x="28542" y="34925"/>
                    <a:pt x="30548" y="35320"/>
                    <a:pt x="30214" y="36354"/>
                  </a:cubicBezTo>
                  <a:cubicBezTo>
                    <a:pt x="29849" y="37357"/>
                    <a:pt x="24651" y="38026"/>
                    <a:pt x="21855" y="39515"/>
                  </a:cubicBezTo>
                  <a:cubicBezTo>
                    <a:pt x="19028" y="41035"/>
                    <a:pt x="17083" y="41521"/>
                    <a:pt x="15776" y="41217"/>
                  </a:cubicBezTo>
                  <a:cubicBezTo>
                    <a:pt x="14742" y="40883"/>
                    <a:pt x="13739" y="40427"/>
                    <a:pt x="12827" y="39849"/>
                  </a:cubicBezTo>
                  <a:cubicBezTo>
                    <a:pt x="12827" y="39849"/>
                    <a:pt x="14104" y="44622"/>
                    <a:pt x="18086" y="45655"/>
                  </a:cubicBezTo>
                  <a:cubicBezTo>
                    <a:pt x="22098" y="46688"/>
                    <a:pt x="22037" y="48846"/>
                    <a:pt x="26049" y="49394"/>
                  </a:cubicBezTo>
                  <a:cubicBezTo>
                    <a:pt x="27721" y="49576"/>
                    <a:pt x="29423" y="49424"/>
                    <a:pt x="31034" y="48938"/>
                  </a:cubicBezTo>
                  <a:lnTo>
                    <a:pt x="31034" y="16384"/>
                  </a:lnTo>
                  <a:cubicBezTo>
                    <a:pt x="29575" y="19819"/>
                    <a:pt x="26992" y="20639"/>
                    <a:pt x="27691" y="16293"/>
                  </a:cubicBezTo>
                  <a:close/>
                  <a:moveTo>
                    <a:pt x="13344" y="14682"/>
                  </a:moveTo>
                  <a:cubicBezTo>
                    <a:pt x="11459" y="14682"/>
                    <a:pt x="9484" y="14013"/>
                    <a:pt x="11064" y="12889"/>
                  </a:cubicBezTo>
                  <a:cubicBezTo>
                    <a:pt x="12645" y="11794"/>
                    <a:pt x="15654" y="13284"/>
                    <a:pt x="15654" y="13284"/>
                  </a:cubicBezTo>
                  <a:cubicBezTo>
                    <a:pt x="17174" y="13588"/>
                    <a:pt x="15259" y="14682"/>
                    <a:pt x="13344" y="14682"/>
                  </a:cubicBezTo>
                  <a:close/>
                  <a:moveTo>
                    <a:pt x="13283" y="33102"/>
                  </a:moveTo>
                  <a:cubicBezTo>
                    <a:pt x="10821" y="32372"/>
                    <a:pt x="12706" y="31065"/>
                    <a:pt x="10943" y="30214"/>
                  </a:cubicBezTo>
                  <a:cubicBezTo>
                    <a:pt x="9180" y="29363"/>
                    <a:pt x="8876" y="27995"/>
                    <a:pt x="11156" y="27843"/>
                  </a:cubicBezTo>
                  <a:cubicBezTo>
                    <a:pt x="13435" y="27661"/>
                    <a:pt x="17052" y="29697"/>
                    <a:pt x="17052" y="29697"/>
                  </a:cubicBezTo>
                  <a:cubicBezTo>
                    <a:pt x="19940" y="31035"/>
                    <a:pt x="15745" y="33801"/>
                    <a:pt x="13283" y="33102"/>
                  </a:cubicBezTo>
                  <a:close/>
                  <a:moveTo>
                    <a:pt x="28572" y="25138"/>
                  </a:moveTo>
                  <a:cubicBezTo>
                    <a:pt x="27508" y="23892"/>
                    <a:pt x="28056" y="22281"/>
                    <a:pt x="28056" y="22281"/>
                  </a:cubicBezTo>
                  <a:cubicBezTo>
                    <a:pt x="28755" y="22038"/>
                    <a:pt x="29363" y="22676"/>
                    <a:pt x="29606" y="23709"/>
                  </a:cubicBezTo>
                  <a:cubicBezTo>
                    <a:pt x="29819" y="24712"/>
                    <a:pt x="29636" y="26384"/>
                    <a:pt x="28572" y="25138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6754200" y="849850"/>
              <a:ext cx="608700" cy="853375"/>
            </a:xfrm>
            <a:custGeom>
              <a:avLst/>
              <a:gdLst/>
              <a:ahLst/>
              <a:cxnLst/>
              <a:rect l="l" t="t" r="r" b="b"/>
              <a:pathLst>
                <a:path w="24348" h="34135" extrusionOk="0">
                  <a:moveTo>
                    <a:pt x="24317" y="22645"/>
                  </a:moveTo>
                  <a:cubicBezTo>
                    <a:pt x="23101" y="23739"/>
                    <a:pt x="19757" y="26566"/>
                    <a:pt x="16657" y="27417"/>
                  </a:cubicBezTo>
                  <a:cubicBezTo>
                    <a:pt x="12766" y="28511"/>
                    <a:pt x="10791" y="27934"/>
                    <a:pt x="10791" y="27934"/>
                  </a:cubicBezTo>
                  <a:cubicBezTo>
                    <a:pt x="10791" y="27934"/>
                    <a:pt x="15016" y="27721"/>
                    <a:pt x="18298" y="26019"/>
                  </a:cubicBezTo>
                  <a:cubicBezTo>
                    <a:pt x="20365" y="24925"/>
                    <a:pt x="22219" y="23466"/>
                    <a:pt x="23830" y="21733"/>
                  </a:cubicBezTo>
                  <a:lnTo>
                    <a:pt x="19727" y="17387"/>
                  </a:lnTo>
                  <a:cubicBezTo>
                    <a:pt x="17508" y="18572"/>
                    <a:pt x="15107" y="19393"/>
                    <a:pt x="12584" y="19727"/>
                  </a:cubicBezTo>
                  <a:cubicBezTo>
                    <a:pt x="8754" y="20183"/>
                    <a:pt x="6292" y="19028"/>
                    <a:pt x="6292" y="19028"/>
                  </a:cubicBezTo>
                  <a:cubicBezTo>
                    <a:pt x="6292" y="19028"/>
                    <a:pt x="10213" y="19758"/>
                    <a:pt x="12918" y="19058"/>
                  </a:cubicBezTo>
                  <a:cubicBezTo>
                    <a:pt x="15624" y="18390"/>
                    <a:pt x="18815" y="16596"/>
                    <a:pt x="18815" y="16596"/>
                  </a:cubicBezTo>
                  <a:cubicBezTo>
                    <a:pt x="18815" y="16596"/>
                    <a:pt x="14864" y="11490"/>
                    <a:pt x="13678" y="10426"/>
                  </a:cubicBezTo>
                  <a:cubicBezTo>
                    <a:pt x="12979" y="9788"/>
                    <a:pt x="12219" y="9241"/>
                    <a:pt x="11399" y="8754"/>
                  </a:cubicBezTo>
                  <a:cubicBezTo>
                    <a:pt x="9605" y="9909"/>
                    <a:pt x="7538" y="10578"/>
                    <a:pt x="5411" y="10639"/>
                  </a:cubicBezTo>
                  <a:cubicBezTo>
                    <a:pt x="3465" y="10669"/>
                    <a:pt x="1550" y="10061"/>
                    <a:pt x="0" y="8906"/>
                  </a:cubicBezTo>
                  <a:cubicBezTo>
                    <a:pt x="0" y="8906"/>
                    <a:pt x="3070" y="10031"/>
                    <a:pt x="5411" y="9970"/>
                  </a:cubicBezTo>
                  <a:cubicBezTo>
                    <a:pt x="7781" y="9940"/>
                    <a:pt x="11003" y="7903"/>
                    <a:pt x="11003" y="7903"/>
                  </a:cubicBezTo>
                  <a:cubicBezTo>
                    <a:pt x="11003" y="7903"/>
                    <a:pt x="8663" y="5745"/>
                    <a:pt x="6809" y="3982"/>
                  </a:cubicBezTo>
                  <a:cubicBezTo>
                    <a:pt x="4985" y="2219"/>
                    <a:pt x="2979" y="31"/>
                    <a:pt x="2979" y="31"/>
                  </a:cubicBezTo>
                  <a:lnTo>
                    <a:pt x="9088" y="5289"/>
                  </a:lnTo>
                  <a:cubicBezTo>
                    <a:pt x="9088" y="5289"/>
                    <a:pt x="9636" y="4469"/>
                    <a:pt x="9484" y="2888"/>
                  </a:cubicBezTo>
                  <a:cubicBezTo>
                    <a:pt x="9332" y="1338"/>
                    <a:pt x="8025" y="0"/>
                    <a:pt x="8025" y="0"/>
                  </a:cubicBezTo>
                  <a:cubicBezTo>
                    <a:pt x="8937" y="608"/>
                    <a:pt x="9605" y="1520"/>
                    <a:pt x="9909" y="2554"/>
                  </a:cubicBezTo>
                  <a:cubicBezTo>
                    <a:pt x="10335" y="3648"/>
                    <a:pt x="10274" y="4864"/>
                    <a:pt x="9818" y="5928"/>
                  </a:cubicBezTo>
                  <a:cubicBezTo>
                    <a:pt x="9818" y="5928"/>
                    <a:pt x="12280" y="8207"/>
                    <a:pt x="14104" y="9757"/>
                  </a:cubicBezTo>
                  <a:cubicBezTo>
                    <a:pt x="15928" y="11277"/>
                    <a:pt x="16535" y="12341"/>
                    <a:pt x="16535" y="12341"/>
                  </a:cubicBezTo>
                  <a:cubicBezTo>
                    <a:pt x="16535" y="12341"/>
                    <a:pt x="18329" y="9210"/>
                    <a:pt x="18268" y="6444"/>
                  </a:cubicBezTo>
                  <a:cubicBezTo>
                    <a:pt x="18238" y="4681"/>
                    <a:pt x="17964" y="2949"/>
                    <a:pt x="17447" y="1247"/>
                  </a:cubicBezTo>
                  <a:cubicBezTo>
                    <a:pt x="18420" y="3405"/>
                    <a:pt x="18876" y="5776"/>
                    <a:pt x="18754" y="8177"/>
                  </a:cubicBezTo>
                  <a:cubicBezTo>
                    <a:pt x="18572" y="12098"/>
                    <a:pt x="17356" y="13557"/>
                    <a:pt x="17356" y="13557"/>
                  </a:cubicBezTo>
                  <a:cubicBezTo>
                    <a:pt x="18207" y="14773"/>
                    <a:pt x="19210" y="15897"/>
                    <a:pt x="20335" y="16900"/>
                  </a:cubicBezTo>
                  <a:lnTo>
                    <a:pt x="23526" y="19575"/>
                  </a:lnTo>
                  <a:cubicBezTo>
                    <a:pt x="23526" y="19575"/>
                    <a:pt x="23861" y="19180"/>
                    <a:pt x="24347" y="18542"/>
                  </a:cubicBezTo>
                  <a:lnTo>
                    <a:pt x="24347" y="19879"/>
                  </a:lnTo>
                  <a:lnTo>
                    <a:pt x="24104" y="20213"/>
                  </a:lnTo>
                  <a:lnTo>
                    <a:pt x="24347" y="20457"/>
                  </a:lnTo>
                  <a:close/>
                  <a:moveTo>
                    <a:pt x="24317" y="31733"/>
                  </a:moveTo>
                  <a:cubicBezTo>
                    <a:pt x="21034" y="33831"/>
                    <a:pt x="18238" y="34135"/>
                    <a:pt x="18238" y="34135"/>
                  </a:cubicBezTo>
                  <a:cubicBezTo>
                    <a:pt x="18238" y="34135"/>
                    <a:pt x="22219" y="32524"/>
                    <a:pt x="24317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flipH="1">
            <a:off x="-126075" y="-22594"/>
            <a:ext cx="3217083" cy="1784236"/>
            <a:chOff x="4586225" y="470675"/>
            <a:chExt cx="2775900" cy="1539550"/>
          </a:xfrm>
        </p:grpSpPr>
        <p:sp>
          <p:nvSpPr>
            <p:cNvPr id="672" name="Google Shape;672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8"/>
          <p:cNvGrpSpPr/>
          <p:nvPr/>
        </p:nvGrpSpPr>
        <p:grpSpPr>
          <a:xfrm flipH="1">
            <a:off x="4145174" y="-22594"/>
            <a:ext cx="1822444" cy="1308423"/>
            <a:chOff x="4090000" y="453950"/>
            <a:chExt cx="1244725" cy="893650"/>
          </a:xfrm>
        </p:grpSpPr>
        <p:sp>
          <p:nvSpPr>
            <p:cNvPr id="695" name="Google Shape;695;p8"/>
            <p:cNvSpPr/>
            <p:nvPr/>
          </p:nvSpPr>
          <p:spPr>
            <a:xfrm>
              <a:off x="4090000" y="453950"/>
              <a:ext cx="1244725" cy="892900"/>
            </a:xfrm>
            <a:custGeom>
              <a:avLst/>
              <a:gdLst/>
              <a:ahLst/>
              <a:cxnLst/>
              <a:rect l="l" t="t" r="r" b="b"/>
              <a:pathLst>
                <a:path w="49789" h="35716" extrusionOk="0">
                  <a:moveTo>
                    <a:pt x="49211" y="13131"/>
                  </a:moveTo>
                  <a:cubicBezTo>
                    <a:pt x="48695" y="12098"/>
                    <a:pt x="47600" y="11855"/>
                    <a:pt x="47449" y="10152"/>
                  </a:cubicBezTo>
                  <a:cubicBezTo>
                    <a:pt x="47327" y="8481"/>
                    <a:pt x="45594" y="7113"/>
                    <a:pt x="43254" y="6414"/>
                  </a:cubicBezTo>
                  <a:cubicBezTo>
                    <a:pt x="40913" y="5745"/>
                    <a:pt x="40974" y="4468"/>
                    <a:pt x="40974" y="4468"/>
                  </a:cubicBezTo>
                  <a:cubicBezTo>
                    <a:pt x="41400" y="4742"/>
                    <a:pt x="41886" y="4894"/>
                    <a:pt x="42372" y="4924"/>
                  </a:cubicBezTo>
                  <a:cubicBezTo>
                    <a:pt x="43224" y="4985"/>
                    <a:pt x="44379" y="4499"/>
                    <a:pt x="45594" y="3861"/>
                  </a:cubicBezTo>
                  <a:cubicBezTo>
                    <a:pt x="46780" y="3222"/>
                    <a:pt x="47692" y="4438"/>
                    <a:pt x="47692" y="4438"/>
                  </a:cubicBezTo>
                  <a:cubicBezTo>
                    <a:pt x="47692" y="4438"/>
                    <a:pt x="46749" y="2098"/>
                    <a:pt x="45625" y="2128"/>
                  </a:cubicBezTo>
                  <a:cubicBezTo>
                    <a:pt x="44470" y="2158"/>
                    <a:pt x="44743" y="2098"/>
                    <a:pt x="43588" y="669"/>
                  </a:cubicBezTo>
                  <a:lnTo>
                    <a:pt x="38178" y="669"/>
                  </a:lnTo>
                  <a:cubicBezTo>
                    <a:pt x="36263" y="1064"/>
                    <a:pt x="34682" y="1338"/>
                    <a:pt x="34682" y="1338"/>
                  </a:cubicBezTo>
                  <a:cubicBezTo>
                    <a:pt x="34682" y="1338"/>
                    <a:pt x="34925" y="1064"/>
                    <a:pt x="35412" y="669"/>
                  </a:cubicBezTo>
                  <a:lnTo>
                    <a:pt x="6809" y="669"/>
                  </a:lnTo>
                  <a:cubicBezTo>
                    <a:pt x="7083" y="791"/>
                    <a:pt x="7357" y="882"/>
                    <a:pt x="7630" y="1003"/>
                  </a:cubicBezTo>
                  <a:cubicBezTo>
                    <a:pt x="11278" y="2250"/>
                    <a:pt x="13436" y="0"/>
                    <a:pt x="14348" y="1125"/>
                  </a:cubicBezTo>
                  <a:cubicBezTo>
                    <a:pt x="15290" y="2250"/>
                    <a:pt x="17174" y="2250"/>
                    <a:pt x="18755" y="1642"/>
                  </a:cubicBezTo>
                  <a:cubicBezTo>
                    <a:pt x="20366" y="1034"/>
                    <a:pt x="23497" y="335"/>
                    <a:pt x="23497" y="1915"/>
                  </a:cubicBezTo>
                  <a:cubicBezTo>
                    <a:pt x="23497" y="3526"/>
                    <a:pt x="19910" y="2979"/>
                    <a:pt x="19150" y="3861"/>
                  </a:cubicBezTo>
                  <a:cubicBezTo>
                    <a:pt x="18421" y="4712"/>
                    <a:pt x="15290" y="4256"/>
                    <a:pt x="9697" y="6323"/>
                  </a:cubicBezTo>
                  <a:cubicBezTo>
                    <a:pt x="4104" y="8389"/>
                    <a:pt x="2767" y="13557"/>
                    <a:pt x="2281" y="14925"/>
                  </a:cubicBezTo>
                  <a:cubicBezTo>
                    <a:pt x="1825" y="16323"/>
                    <a:pt x="1" y="16870"/>
                    <a:pt x="1" y="16870"/>
                  </a:cubicBezTo>
                  <a:cubicBezTo>
                    <a:pt x="1" y="16870"/>
                    <a:pt x="1156" y="17478"/>
                    <a:pt x="2007" y="16596"/>
                  </a:cubicBezTo>
                  <a:cubicBezTo>
                    <a:pt x="2858" y="15745"/>
                    <a:pt x="5958" y="15928"/>
                    <a:pt x="8603" y="16080"/>
                  </a:cubicBezTo>
                  <a:cubicBezTo>
                    <a:pt x="11278" y="16201"/>
                    <a:pt x="11338" y="13921"/>
                    <a:pt x="13557" y="13070"/>
                  </a:cubicBezTo>
                  <a:cubicBezTo>
                    <a:pt x="15746" y="12189"/>
                    <a:pt x="16749" y="12007"/>
                    <a:pt x="18633" y="9940"/>
                  </a:cubicBezTo>
                  <a:cubicBezTo>
                    <a:pt x="20488" y="7873"/>
                    <a:pt x="22889" y="7326"/>
                    <a:pt x="22767" y="8937"/>
                  </a:cubicBezTo>
                  <a:cubicBezTo>
                    <a:pt x="22615" y="10517"/>
                    <a:pt x="20822" y="10335"/>
                    <a:pt x="19697" y="11581"/>
                  </a:cubicBezTo>
                  <a:cubicBezTo>
                    <a:pt x="18573" y="12858"/>
                    <a:pt x="18025" y="12797"/>
                    <a:pt x="15503" y="14529"/>
                  </a:cubicBezTo>
                  <a:cubicBezTo>
                    <a:pt x="12949" y="16262"/>
                    <a:pt x="13892" y="17721"/>
                    <a:pt x="12554" y="19058"/>
                  </a:cubicBezTo>
                  <a:cubicBezTo>
                    <a:pt x="11186" y="20396"/>
                    <a:pt x="12159" y="22615"/>
                    <a:pt x="11612" y="24499"/>
                  </a:cubicBezTo>
                  <a:cubicBezTo>
                    <a:pt x="11065" y="26414"/>
                    <a:pt x="9089" y="26019"/>
                    <a:pt x="9089" y="26019"/>
                  </a:cubicBezTo>
                  <a:cubicBezTo>
                    <a:pt x="9606" y="26444"/>
                    <a:pt x="10305" y="26627"/>
                    <a:pt x="10974" y="26566"/>
                  </a:cubicBezTo>
                  <a:cubicBezTo>
                    <a:pt x="12129" y="26414"/>
                    <a:pt x="13101" y="25624"/>
                    <a:pt x="13436" y="24499"/>
                  </a:cubicBezTo>
                  <a:cubicBezTo>
                    <a:pt x="13679" y="23374"/>
                    <a:pt x="15655" y="24195"/>
                    <a:pt x="16384" y="21794"/>
                  </a:cubicBezTo>
                  <a:cubicBezTo>
                    <a:pt x="17114" y="19393"/>
                    <a:pt x="18664" y="20183"/>
                    <a:pt x="21339" y="19058"/>
                  </a:cubicBezTo>
                  <a:cubicBezTo>
                    <a:pt x="23983" y="17934"/>
                    <a:pt x="25807" y="13861"/>
                    <a:pt x="26202" y="12250"/>
                  </a:cubicBezTo>
                  <a:cubicBezTo>
                    <a:pt x="26597" y="10639"/>
                    <a:pt x="28208" y="10122"/>
                    <a:pt x="28664" y="11976"/>
                  </a:cubicBezTo>
                  <a:cubicBezTo>
                    <a:pt x="29120" y="13861"/>
                    <a:pt x="27722" y="13374"/>
                    <a:pt x="27479" y="15259"/>
                  </a:cubicBezTo>
                  <a:cubicBezTo>
                    <a:pt x="27205" y="17113"/>
                    <a:pt x="24257" y="20183"/>
                    <a:pt x="22858" y="22128"/>
                  </a:cubicBezTo>
                  <a:cubicBezTo>
                    <a:pt x="21460" y="24043"/>
                    <a:pt x="23406" y="26718"/>
                    <a:pt x="22737" y="29849"/>
                  </a:cubicBezTo>
                  <a:cubicBezTo>
                    <a:pt x="22372" y="31855"/>
                    <a:pt x="22646" y="33891"/>
                    <a:pt x="23527" y="35715"/>
                  </a:cubicBezTo>
                  <a:cubicBezTo>
                    <a:pt x="23527" y="35715"/>
                    <a:pt x="25320" y="30730"/>
                    <a:pt x="28542" y="28846"/>
                  </a:cubicBezTo>
                  <a:cubicBezTo>
                    <a:pt x="31734" y="26992"/>
                    <a:pt x="32585" y="23253"/>
                    <a:pt x="32403" y="21186"/>
                  </a:cubicBezTo>
                  <a:cubicBezTo>
                    <a:pt x="32190" y="19119"/>
                    <a:pt x="31856" y="17447"/>
                    <a:pt x="32767" y="15046"/>
                  </a:cubicBezTo>
                  <a:cubicBezTo>
                    <a:pt x="33710" y="12645"/>
                    <a:pt x="31582" y="10639"/>
                    <a:pt x="32859" y="11034"/>
                  </a:cubicBezTo>
                  <a:cubicBezTo>
                    <a:pt x="34105" y="11459"/>
                    <a:pt x="35321" y="14256"/>
                    <a:pt x="34774" y="15380"/>
                  </a:cubicBezTo>
                  <a:cubicBezTo>
                    <a:pt x="34257" y="16505"/>
                    <a:pt x="34409" y="17508"/>
                    <a:pt x="35594" y="19332"/>
                  </a:cubicBezTo>
                  <a:cubicBezTo>
                    <a:pt x="36749" y="21125"/>
                    <a:pt x="36172" y="21976"/>
                    <a:pt x="35533" y="23557"/>
                  </a:cubicBezTo>
                  <a:cubicBezTo>
                    <a:pt x="34925" y="25137"/>
                    <a:pt x="37114" y="26201"/>
                    <a:pt x="38026" y="27508"/>
                  </a:cubicBezTo>
                  <a:cubicBezTo>
                    <a:pt x="38907" y="28846"/>
                    <a:pt x="36688" y="31460"/>
                    <a:pt x="36688" y="31460"/>
                  </a:cubicBezTo>
                  <a:cubicBezTo>
                    <a:pt x="36688" y="31460"/>
                    <a:pt x="38482" y="30700"/>
                    <a:pt x="39029" y="29849"/>
                  </a:cubicBezTo>
                  <a:cubicBezTo>
                    <a:pt x="39546" y="28967"/>
                    <a:pt x="39302" y="28116"/>
                    <a:pt x="40609" y="26931"/>
                  </a:cubicBezTo>
                  <a:cubicBezTo>
                    <a:pt x="41947" y="25776"/>
                    <a:pt x="40913" y="24013"/>
                    <a:pt x="41825" y="23435"/>
                  </a:cubicBezTo>
                  <a:cubicBezTo>
                    <a:pt x="42737" y="22888"/>
                    <a:pt x="42555" y="21581"/>
                    <a:pt x="41886" y="20365"/>
                  </a:cubicBezTo>
                  <a:cubicBezTo>
                    <a:pt x="41217" y="19180"/>
                    <a:pt x="41613" y="16475"/>
                    <a:pt x="41461" y="14681"/>
                  </a:cubicBezTo>
                  <a:cubicBezTo>
                    <a:pt x="41309" y="12888"/>
                    <a:pt x="40062" y="12523"/>
                    <a:pt x="38695" y="11581"/>
                  </a:cubicBezTo>
                  <a:cubicBezTo>
                    <a:pt x="37327" y="10639"/>
                    <a:pt x="37266" y="8329"/>
                    <a:pt x="37266" y="8329"/>
                  </a:cubicBezTo>
                  <a:cubicBezTo>
                    <a:pt x="37266" y="8329"/>
                    <a:pt x="39029" y="8663"/>
                    <a:pt x="39394" y="9788"/>
                  </a:cubicBezTo>
                  <a:cubicBezTo>
                    <a:pt x="39758" y="10882"/>
                    <a:pt x="40822" y="10912"/>
                    <a:pt x="41734" y="11095"/>
                  </a:cubicBezTo>
                  <a:cubicBezTo>
                    <a:pt x="42616" y="11307"/>
                    <a:pt x="42524" y="11855"/>
                    <a:pt x="42828" y="13496"/>
                  </a:cubicBezTo>
                  <a:cubicBezTo>
                    <a:pt x="43132" y="15137"/>
                    <a:pt x="45290" y="15168"/>
                    <a:pt x="46962" y="15441"/>
                  </a:cubicBezTo>
                  <a:cubicBezTo>
                    <a:pt x="48634" y="15715"/>
                    <a:pt x="48816" y="17873"/>
                    <a:pt x="48816" y="17873"/>
                  </a:cubicBezTo>
                  <a:cubicBezTo>
                    <a:pt x="48816" y="17873"/>
                    <a:pt x="49789" y="14165"/>
                    <a:pt x="49211" y="13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090775" y="470675"/>
              <a:ext cx="1226475" cy="876925"/>
            </a:xfrm>
            <a:custGeom>
              <a:avLst/>
              <a:gdLst/>
              <a:ahLst/>
              <a:cxnLst/>
              <a:rect l="l" t="t" r="r" b="b"/>
              <a:pathLst>
                <a:path w="49059" h="35077" extrusionOk="0">
                  <a:moveTo>
                    <a:pt x="26961" y="0"/>
                  </a:moveTo>
                  <a:cubicBezTo>
                    <a:pt x="28633" y="760"/>
                    <a:pt x="30092" y="1915"/>
                    <a:pt x="31308" y="3313"/>
                  </a:cubicBezTo>
                  <a:cubicBezTo>
                    <a:pt x="29393" y="3374"/>
                    <a:pt x="21490" y="3769"/>
                    <a:pt x="19271" y="5137"/>
                  </a:cubicBezTo>
                  <a:cubicBezTo>
                    <a:pt x="18390" y="5654"/>
                    <a:pt x="17599" y="6292"/>
                    <a:pt x="16839" y="6961"/>
                  </a:cubicBezTo>
                  <a:cubicBezTo>
                    <a:pt x="15958" y="7751"/>
                    <a:pt x="15259" y="8359"/>
                    <a:pt x="14225" y="8541"/>
                  </a:cubicBezTo>
                  <a:lnTo>
                    <a:pt x="13800" y="8602"/>
                  </a:lnTo>
                  <a:cubicBezTo>
                    <a:pt x="12007" y="8876"/>
                    <a:pt x="10244" y="9149"/>
                    <a:pt x="9089" y="10730"/>
                  </a:cubicBezTo>
                  <a:cubicBezTo>
                    <a:pt x="7933" y="12310"/>
                    <a:pt x="3952" y="13617"/>
                    <a:pt x="3952" y="13617"/>
                  </a:cubicBezTo>
                  <a:lnTo>
                    <a:pt x="3891" y="13617"/>
                  </a:lnTo>
                  <a:lnTo>
                    <a:pt x="3860" y="13648"/>
                  </a:lnTo>
                  <a:cubicBezTo>
                    <a:pt x="3860" y="13648"/>
                    <a:pt x="1566" y="16086"/>
                    <a:pt x="404" y="16086"/>
                  </a:cubicBezTo>
                  <a:cubicBezTo>
                    <a:pt x="370" y="16086"/>
                    <a:pt x="336" y="16084"/>
                    <a:pt x="304" y="16079"/>
                  </a:cubicBezTo>
                  <a:cubicBezTo>
                    <a:pt x="213" y="16110"/>
                    <a:pt x="91" y="16140"/>
                    <a:pt x="0" y="16170"/>
                  </a:cubicBezTo>
                  <a:cubicBezTo>
                    <a:pt x="274" y="16322"/>
                    <a:pt x="547" y="16383"/>
                    <a:pt x="851" y="16383"/>
                  </a:cubicBezTo>
                  <a:cubicBezTo>
                    <a:pt x="2158" y="15988"/>
                    <a:pt x="3860" y="14256"/>
                    <a:pt x="4134" y="13952"/>
                  </a:cubicBezTo>
                  <a:cubicBezTo>
                    <a:pt x="4590" y="13800"/>
                    <a:pt x="8268" y="12523"/>
                    <a:pt x="9423" y="10942"/>
                  </a:cubicBezTo>
                  <a:cubicBezTo>
                    <a:pt x="10487" y="9514"/>
                    <a:pt x="12159" y="9271"/>
                    <a:pt x="13861" y="8997"/>
                  </a:cubicBezTo>
                  <a:lnTo>
                    <a:pt x="14286" y="8936"/>
                  </a:lnTo>
                  <a:cubicBezTo>
                    <a:pt x="15441" y="8754"/>
                    <a:pt x="16171" y="8085"/>
                    <a:pt x="17113" y="7265"/>
                  </a:cubicBezTo>
                  <a:cubicBezTo>
                    <a:pt x="17842" y="6596"/>
                    <a:pt x="18633" y="5988"/>
                    <a:pt x="19484" y="5471"/>
                  </a:cubicBezTo>
                  <a:cubicBezTo>
                    <a:pt x="21429" y="4286"/>
                    <a:pt x="28147" y="3860"/>
                    <a:pt x="30730" y="3739"/>
                  </a:cubicBezTo>
                  <a:lnTo>
                    <a:pt x="30730" y="3739"/>
                  </a:lnTo>
                  <a:cubicBezTo>
                    <a:pt x="29241" y="4499"/>
                    <a:pt x="26323" y="6231"/>
                    <a:pt x="25137" y="8572"/>
                  </a:cubicBezTo>
                  <a:cubicBezTo>
                    <a:pt x="24408" y="10152"/>
                    <a:pt x="23526" y="11702"/>
                    <a:pt x="22584" y="13161"/>
                  </a:cubicBezTo>
                  <a:cubicBezTo>
                    <a:pt x="21612" y="14529"/>
                    <a:pt x="20548" y="15654"/>
                    <a:pt x="19301" y="16170"/>
                  </a:cubicBezTo>
                  <a:cubicBezTo>
                    <a:pt x="18146" y="16657"/>
                    <a:pt x="17083" y="17295"/>
                    <a:pt x="16110" y="18055"/>
                  </a:cubicBezTo>
                  <a:cubicBezTo>
                    <a:pt x="15107" y="18845"/>
                    <a:pt x="14438" y="19666"/>
                    <a:pt x="14286" y="20183"/>
                  </a:cubicBezTo>
                  <a:cubicBezTo>
                    <a:pt x="14104" y="20608"/>
                    <a:pt x="13800" y="20973"/>
                    <a:pt x="13435" y="21277"/>
                  </a:cubicBezTo>
                  <a:cubicBezTo>
                    <a:pt x="12888" y="21854"/>
                    <a:pt x="12310" y="22432"/>
                    <a:pt x="12310" y="23131"/>
                  </a:cubicBezTo>
                  <a:cubicBezTo>
                    <a:pt x="12280" y="23496"/>
                    <a:pt x="12219" y="23830"/>
                    <a:pt x="12067" y="24164"/>
                  </a:cubicBezTo>
                  <a:cubicBezTo>
                    <a:pt x="11915" y="24499"/>
                    <a:pt x="11703" y="24803"/>
                    <a:pt x="11429" y="25046"/>
                  </a:cubicBezTo>
                  <a:cubicBezTo>
                    <a:pt x="11123" y="25268"/>
                    <a:pt x="10766" y="25415"/>
                    <a:pt x="10405" y="25415"/>
                  </a:cubicBezTo>
                  <a:cubicBezTo>
                    <a:pt x="10372" y="25415"/>
                    <a:pt x="10338" y="25413"/>
                    <a:pt x="10304" y="25411"/>
                  </a:cubicBezTo>
                  <a:cubicBezTo>
                    <a:pt x="10122" y="25411"/>
                    <a:pt x="9909" y="25411"/>
                    <a:pt x="9727" y="25350"/>
                  </a:cubicBezTo>
                  <a:cubicBezTo>
                    <a:pt x="9626" y="25363"/>
                    <a:pt x="9531" y="25370"/>
                    <a:pt x="9436" y="25370"/>
                  </a:cubicBezTo>
                  <a:cubicBezTo>
                    <a:pt x="9302" y="25370"/>
                    <a:pt x="9170" y="25355"/>
                    <a:pt x="9028" y="25320"/>
                  </a:cubicBezTo>
                  <a:lnTo>
                    <a:pt x="9028" y="25320"/>
                  </a:lnTo>
                  <a:cubicBezTo>
                    <a:pt x="9362" y="25593"/>
                    <a:pt x="9757" y="25745"/>
                    <a:pt x="10152" y="25836"/>
                  </a:cubicBezTo>
                  <a:lnTo>
                    <a:pt x="10335" y="25836"/>
                  </a:lnTo>
                  <a:cubicBezTo>
                    <a:pt x="10375" y="25839"/>
                    <a:pt x="10416" y="25840"/>
                    <a:pt x="10457" y="25840"/>
                  </a:cubicBezTo>
                  <a:cubicBezTo>
                    <a:pt x="10906" y="25840"/>
                    <a:pt x="11371" y="25687"/>
                    <a:pt x="11733" y="25380"/>
                  </a:cubicBezTo>
                  <a:cubicBezTo>
                    <a:pt x="12067" y="25107"/>
                    <a:pt x="12310" y="24742"/>
                    <a:pt x="12493" y="24347"/>
                  </a:cubicBezTo>
                  <a:cubicBezTo>
                    <a:pt x="12645" y="23982"/>
                    <a:pt x="12736" y="23557"/>
                    <a:pt x="12766" y="23131"/>
                  </a:cubicBezTo>
                  <a:cubicBezTo>
                    <a:pt x="12766" y="22614"/>
                    <a:pt x="13283" y="22098"/>
                    <a:pt x="13769" y="21611"/>
                  </a:cubicBezTo>
                  <a:cubicBezTo>
                    <a:pt x="14195" y="21247"/>
                    <a:pt x="14529" y="20821"/>
                    <a:pt x="14742" y="20304"/>
                  </a:cubicBezTo>
                  <a:cubicBezTo>
                    <a:pt x="14864" y="19879"/>
                    <a:pt x="15472" y="19180"/>
                    <a:pt x="16414" y="18420"/>
                  </a:cubicBezTo>
                  <a:cubicBezTo>
                    <a:pt x="17356" y="17660"/>
                    <a:pt x="18390" y="17052"/>
                    <a:pt x="19484" y="16596"/>
                  </a:cubicBezTo>
                  <a:cubicBezTo>
                    <a:pt x="20821" y="16049"/>
                    <a:pt x="21946" y="14863"/>
                    <a:pt x="22949" y="13435"/>
                  </a:cubicBezTo>
                  <a:cubicBezTo>
                    <a:pt x="23922" y="11945"/>
                    <a:pt x="24803" y="10395"/>
                    <a:pt x="25563" y="8784"/>
                  </a:cubicBezTo>
                  <a:cubicBezTo>
                    <a:pt x="26870" y="6201"/>
                    <a:pt x="30518" y="4347"/>
                    <a:pt x="31551" y="3860"/>
                  </a:cubicBezTo>
                  <a:lnTo>
                    <a:pt x="31551" y="3860"/>
                  </a:lnTo>
                  <a:cubicBezTo>
                    <a:pt x="31551" y="5441"/>
                    <a:pt x="31490" y="12675"/>
                    <a:pt x="30122" y="14985"/>
                  </a:cubicBezTo>
                  <a:cubicBezTo>
                    <a:pt x="29332" y="16292"/>
                    <a:pt x="28663" y="17660"/>
                    <a:pt x="28086" y="19058"/>
                  </a:cubicBezTo>
                  <a:cubicBezTo>
                    <a:pt x="27539" y="20395"/>
                    <a:pt x="27235" y="21824"/>
                    <a:pt x="27204" y="23283"/>
                  </a:cubicBezTo>
                  <a:cubicBezTo>
                    <a:pt x="27204" y="24347"/>
                    <a:pt x="26475" y="25654"/>
                    <a:pt x="25654" y="27143"/>
                  </a:cubicBezTo>
                  <a:cubicBezTo>
                    <a:pt x="24469" y="29271"/>
                    <a:pt x="23071" y="31733"/>
                    <a:pt x="23253" y="34438"/>
                  </a:cubicBezTo>
                  <a:cubicBezTo>
                    <a:pt x="23405" y="34833"/>
                    <a:pt x="23526" y="35076"/>
                    <a:pt x="23526" y="35076"/>
                  </a:cubicBezTo>
                  <a:cubicBezTo>
                    <a:pt x="23526" y="35076"/>
                    <a:pt x="23587" y="34925"/>
                    <a:pt x="23678" y="34651"/>
                  </a:cubicBezTo>
                  <a:cubicBezTo>
                    <a:pt x="23405" y="31976"/>
                    <a:pt x="24803" y="29484"/>
                    <a:pt x="26019" y="27326"/>
                  </a:cubicBezTo>
                  <a:cubicBezTo>
                    <a:pt x="26870" y="25806"/>
                    <a:pt x="27630" y="24438"/>
                    <a:pt x="27630" y="23283"/>
                  </a:cubicBezTo>
                  <a:cubicBezTo>
                    <a:pt x="27660" y="21885"/>
                    <a:pt x="27964" y="20517"/>
                    <a:pt x="28481" y="19210"/>
                  </a:cubicBezTo>
                  <a:cubicBezTo>
                    <a:pt x="29028" y="17812"/>
                    <a:pt x="29727" y="16474"/>
                    <a:pt x="30487" y="15198"/>
                  </a:cubicBezTo>
                  <a:cubicBezTo>
                    <a:pt x="31794" y="13009"/>
                    <a:pt x="31976" y="6748"/>
                    <a:pt x="31976" y="4407"/>
                  </a:cubicBezTo>
                  <a:cubicBezTo>
                    <a:pt x="32706" y="5866"/>
                    <a:pt x="34317" y="8936"/>
                    <a:pt x="35563" y="10517"/>
                  </a:cubicBezTo>
                  <a:cubicBezTo>
                    <a:pt x="35867" y="10882"/>
                    <a:pt x="36141" y="11216"/>
                    <a:pt x="36384" y="11520"/>
                  </a:cubicBezTo>
                  <a:cubicBezTo>
                    <a:pt x="37600" y="12979"/>
                    <a:pt x="38420" y="13952"/>
                    <a:pt x="38086" y="14924"/>
                  </a:cubicBezTo>
                  <a:cubicBezTo>
                    <a:pt x="37843" y="15563"/>
                    <a:pt x="38299" y="16505"/>
                    <a:pt x="38846" y="17508"/>
                  </a:cubicBezTo>
                  <a:cubicBezTo>
                    <a:pt x="39484" y="18784"/>
                    <a:pt x="40244" y="20243"/>
                    <a:pt x="39484" y="21064"/>
                  </a:cubicBezTo>
                  <a:cubicBezTo>
                    <a:pt x="38968" y="21611"/>
                    <a:pt x="38633" y="22310"/>
                    <a:pt x="38481" y="23040"/>
                  </a:cubicBezTo>
                  <a:cubicBezTo>
                    <a:pt x="38360" y="23678"/>
                    <a:pt x="38481" y="24377"/>
                    <a:pt x="38846" y="24924"/>
                  </a:cubicBezTo>
                  <a:cubicBezTo>
                    <a:pt x="39028" y="25228"/>
                    <a:pt x="39028" y="26201"/>
                    <a:pt x="38755" y="27326"/>
                  </a:cubicBezTo>
                  <a:cubicBezTo>
                    <a:pt x="38481" y="28389"/>
                    <a:pt x="37934" y="29393"/>
                    <a:pt x="37144" y="30152"/>
                  </a:cubicBezTo>
                  <a:cubicBezTo>
                    <a:pt x="36870" y="30517"/>
                    <a:pt x="36657" y="30760"/>
                    <a:pt x="36657" y="30760"/>
                  </a:cubicBezTo>
                  <a:cubicBezTo>
                    <a:pt x="36961" y="30639"/>
                    <a:pt x="37265" y="30487"/>
                    <a:pt x="37539" y="30335"/>
                  </a:cubicBezTo>
                  <a:cubicBezTo>
                    <a:pt x="38329" y="29514"/>
                    <a:pt x="38876" y="28511"/>
                    <a:pt x="39150" y="27417"/>
                  </a:cubicBezTo>
                  <a:cubicBezTo>
                    <a:pt x="39454" y="26201"/>
                    <a:pt x="39423" y="25076"/>
                    <a:pt x="39211" y="24712"/>
                  </a:cubicBezTo>
                  <a:cubicBezTo>
                    <a:pt x="38876" y="24225"/>
                    <a:pt x="38785" y="23648"/>
                    <a:pt x="38876" y="23101"/>
                  </a:cubicBezTo>
                  <a:cubicBezTo>
                    <a:pt x="38998" y="22432"/>
                    <a:pt x="39332" y="21854"/>
                    <a:pt x="39788" y="21368"/>
                  </a:cubicBezTo>
                  <a:cubicBezTo>
                    <a:pt x="40700" y="20304"/>
                    <a:pt x="39910" y="18724"/>
                    <a:pt x="39180" y="17325"/>
                  </a:cubicBezTo>
                  <a:cubicBezTo>
                    <a:pt x="38694" y="16414"/>
                    <a:pt x="38268" y="15563"/>
                    <a:pt x="38420" y="15076"/>
                  </a:cubicBezTo>
                  <a:cubicBezTo>
                    <a:pt x="38876" y="13860"/>
                    <a:pt x="37995" y="12827"/>
                    <a:pt x="36688" y="11246"/>
                  </a:cubicBezTo>
                  <a:cubicBezTo>
                    <a:pt x="36445" y="10942"/>
                    <a:pt x="36141" y="10608"/>
                    <a:pt x="35867" y="10243"/>
                  </a:cubicBezTo>
                  <a:cubicBezTo>
                    <a:pt x="34469" y="8480"/>
                    <a:pt x="32615" y="4863"/>
                    <a:pt x="32068" y="3739"/>
                  </a:cubicBezTo>
                  <a:lnTo>
                    <a:pt x="32068" y="3739"/>
                  </a:lnTo>
                  <a:cubicBezTo>
                    <a:pt x="33496" y="3921"/>
                    <a:pt x="38633" y="4590"/>
                    <a:pt x="39727" y="6505"/>
                  </a:cubicBezTo>
                  <a:cubicBezTo>
                    <a:pt x="41004" y="8693"/>
                    <a:pt x="42159" y="9210"/>
                    <a:pt x="43527" y="9818"/>
                  </a:cubicBezTo>
                  <a:lnTo>
                    <a:pt x="43800" y="9970"/>
                  </a:lnTo>
                  <a:cubicBezTo>
                    <a:pt x="44408" y="10213"/>
                    <a:pt x="44955" y="10578"/>
                    <a:pt x="45442" y="11034"/>
                  </a:cubicBezTo>
                  <a:cubicBezTo>
                    <a:pt x="45837" y="11338"/>
                    <a:pt x="46080" y="11793"/>
                    <a:pt x="46171" y="12280"/>
                  </a:cubicBezTo>
                  <a:cubicBezTo>
                    <a:pt x="46262" y="12675"/>
                    <a:pt x="46627" y="13009"/>
                    <a:pt x="47053" y="13435"/>
                  </a:cubicBezTo>
                  <a:cubicBezTo>
                    <a:pt x="47752" y="14073"/>
                    <a:pt x="48664" y="14955"/>
                    <a:pt x="48664" y="16505"/>
                  </a:cubicBezTo>
                  <a:cubicBezTo>
                    <a:pt x="48755" y="16748"/>
                    <a:pt x="48785" y="16961"/>
                    <a:pt x="48816" y="17204"/>
                  </a:cubicBezTo>
                  <a:cubicBezTo>
                    <a:pt x="48816" y="17204"/>
                    <a:pt x="48937" y="16718"/>
                    <a:pt x="49059" y="16049"/>
                  </a:cubicBezTo>
                  <a:cubicBezTo>
                    <a:pt x="48937" y="14620"/>
                    <a:pt x="48025" y="13769"/>
                    <a:pt x="47326" y="13131"/>
                  </a:cubicBezTo>
                  <a:cubicBezTo>
                    <a:pt x="46962" y="12766"/>
                    <a:pt x="46627" y="12462"/>
                    <a:pt x="46566" y="12219"/>
                  </a:cubicBezTo>
                  <a:cubicBezTo>
                    <a:pt x="46475" y="11642"/>
                    <a:pt x="46171" y="11125"/>
                    <a:pt x="45746" y="10730"/>
                  </a:cubicBezTo>
                  <a:cubicBezTo>
                    <a:pt x="45229" y="10243"/>
                    <a:pt x="44621" y="9848"/>
                    <a:pt x="43983" y="9575"/>
                  </a:cubicBezTo>
                  <a:lnTo>
                    <a:pt x="43679" y="9453"/>
                  </a:lnTo>
                  <a:cubicBezTo>
                    <a:pt x="42402" y="8876"/>
                    <a:pt x="41308" y="8359"/>
                    <a:pt x="40092" y="6292"/>
                  </a:cubicBezTo>
                  <a:cubicBezTo>
                    <a:pt x="38998" y="4407"/>
                    <a:pt x="34347" y="3617"/>
                    <a:pt x="32493" y="3374"/>
                  </a:cubicBezTo>
                  <a:lnTo>
                    <a:pt x="32797" y="3252"/>
                  </a:lnTo>
                  <a:lnTo>
                    <a:pt x="32524" y="3252"/>
                  </a:lnTo>
                  <a:cubicBezTo>
                    <a:pt x="33506" y="2709"/>
                    <a:pt x="35434" y="1793"/>
                    <a:pt x="37354" y="1793"/>
                  </a:cubicBezTo>
                  <a:cubicBezTo>
                    <a:pt x="37691" y="1793"/>
                    <a:pt x="38028" y="1821"/>
                    <a:pt x="38360" y="1885"/>
                  </a:cubicBezTo>
                  <a:cubicBezTo>
                    <a:pt x="39101" y="2012"/>
                    <a:pt x="39843" y="2065"/>
                    <a:pt x="40595" y="2065"/>
                  </a:cubicBezTo>
                  <a:cubicBezTo>
                    <a:pt x="40922" y="2065"/>
                    <a:pt x="41250" y="2055"/>
                    <a:pt x="41582" y="2037"/>
                  </a:cubicBezTo>
                  <a:cubicBezTo>
                    <a:pt x="41909" y="2031"/>
                    <a:pt x="42235" y="2024"/>
                    <a:pt x="42559" y="2024"/>
                  </a:cubicBezTo>
                  <a:cubicBezTo>
                    <a:pt x="44013" y="2024"/>
                    <a:pt x="45432" y="2156"/>
                    <a:pt x="46749" y="3100"/>
                  </a:cubicBezTo>
                  <a:cubicBezTo>
                    <a:pt x="47114" y="3222"/>
                    <a:pt x="47418" y="3465"/>
                    <a:pt x="47661" y="3769"/>
                  </a:cubicBezTo>
                  <a:cubicBezTo>
                    <a:pt x="47539" y="3495"/>
                    <a:pt x="47418" y="3222"/>
                    <a:pt x="47266" y="2948"/>
                  </a:cubicBezTo>
                  <a:cubicBezTo>
                    <a:pt x="45809" y="1813"/>
                    <a:pt x="44273" y="1620"/>
                    <a:pt x="42688" y="1620"/>
                  </a:cubicBezTo>
                  <a:cubicBezTo>
                    <a:pt x="42322" y="1620"/>
                    <a:pt x="41953" y="1630"/>
                    <a:pt x="41582" y="1641"/>
                  </a:cubicBezTo>
                  <a:cubicBezTo>
                    <a:pt x="41307" y="1657"/>
                    <a:pt x="41034" y="1665"/>
                    <a:pt x="40763" y="1665"/>
                  </a:cubicBezTo>
                  <a:cubicBezTo>
                    <a:pt x="39984" y="1665"/>
                    <a:pt x="39217" y="1602"/>
                    <a:pt x="38451" y="1489"/>
                  </a:cubicBezTo>
                  <a:cubicBezTo>
                    <a:pt x="38085" y="1417"/>
                    <a:pt x="37714" y="1385"/>
                    <a:pt x="37345" y="1385"/>
                  </a:cubicBezTo>
                  <a:cubicBezTo>
                    <a:pt x="35227" y="1385"/>
                    <a:pt x="33142" y="2435"/>
                    <a:pt x="32159" y="2979"/>
                  </a:cubicBezTo>
                  <a:cubicBezTo>
                    <a:pt x="32493" y="2006"/>
                    <a:pt x="32463" y="942"/>
                    <a:pt x="32068" y="0"/>
                  </a:cubicBezTo>
                  <a:lnTo>
                    <a:pt x="31612" y="0"/>
                  </a:lnTo>
                  <a:cubicBezTo>
                    <a:pt x="32037" y="942"/>
                    <a:pt x="32098" y="2037"/>
                    <a:pt x="31703" y="3009"/>
                  </a:cubicBezTo>
                  <a:lnTo>
                    <a:pt x="31521" y="2523"/>
                  </a:lnTo>
                  <a:lnTo>
                    <a:pt x="31521" y="2918"/>
                  </a:lnTo>
                  <a:cubicBezTo>
                    <a:pt x="30487" y="1733"/>
                    <a:pt x="29271" y="760"/>
                    <a:pt x="27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8"/>
          <p:cNvGrpSpPr/>
          <p:nvPr/>
        </p:nvGrpSpPr>
        <p:grpSpPr>
          <a:xfrm flipH="1">
            <a:off x="6167383" y="-12074"/>
            <a:ext cx="2991773" cy="1024711"/>
            <a:chOff x="1519300" y="470675"/>
            <a:chExt cx="2043375" cy="699875"/>
          </a:xfrm>
        </p:grpSpPr>
        <p:sp>
          <p:nvSpPr>
            <p:cNvPr id="698" name="Google Shape;698;p8"/>
            <p:cNvSpPr/>
            <p:nvPr/>
          </p:nvSpPr>
          <p:spPr>
            <a:xfrm>
              <a:off x="2285275" y="470675"/>
              <a:ext cx="403525" cy="214300"/>
            </a:xfrm>
            <a:custGeom>
              <a:avLst/>
              <a:gdLst/>
              <a:ahLst/>
              <a:cxnLst/>
              <a:rect l="l" t="t" r="r" b="b"/>
              <a:pathLst>
                <a:path w="16141" h="8572" extrusionOk="0">
                  <a:moveTo>
                    <a:pt x="13496" y="0"/>
                  </a:moveTo>
                  <a:cubicBezTo>
                    <a:pt x="1702" y="5502"/>
                    <a:pt x="760" y="7295"/>
                    <a:pt x="760" y="7295"/>
                  </a:cubicBezTo>
                  <a:cubicBezTo>
                    <a:pt x="760" y="7295"/>
                    <a:pt x="0" y="8572"/>
                    <a:pt x="2918" y="6535"/>
                  </a:cubicBezTo>
                  <a:cubicBezTo>
                    <a:pt x="4742" y="5258"/>
                    <a:pt x="9544" y="2888"/>
                    <a:pt x="1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519300" y="630250"/>
              <a:ext cx="814625" cy="496225"/>
            </a:xfrm>
            <a:custGeom>
              <a:avLst/>
              <a:gdLst/>
              <a:ahLst/>
              <a:cxnLst/>
              <a:rect l="l" t="t" r="r" b="b"/>
              <a:pathLst>
                <a:path w="32585" h="19849" extrusionOk="0">
                  <a:moveTo>
                    <a:pt x="32584" y="182"/>
                  </a:moveTo>
                  <a:cubicBezTo>
                    <a:pt x="32584" y="182"/>
                    <a:pt x="27265" y="0"/>
                    <a:pt x="19210" y="5350"/>
                  </a:cubicBezTo>
                  <a:cubicBezTo>
                    <a:pt x="11186" y="10730"/>
                    <a:pt x="0" y="19848"/>
                    <a:pt x="0" y="19848"/>
                  </a:cubicBezTo>
                  <a:cubicBezTo>
                    <a:pt x="0" y="19848"/>
                    <a:pt x="26414" y="8207"/>
                    <a:pt x="32584" y="1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626450" y="470675"/>
              <a:ext cx="136800" cy="658075"/>
            </a:xfrm>
            <a:custGeom>
              <a:avLst/>
              <a:gdLst/>
              <a:ahLst/>
              <a:cxnLst/>
              <a:rect l="l" t="t" r="r" b="b"/>
              <a:pathLst>
                <a:path w="5472" h="26323" extrusionOk="0">
                  <a:moveTo>
                    <a:pt x="2706" y="0"/>
                  </a:moveTo>
                  <a:cubicBezTo>
                    <a:pt x="2007" y="1459"/>
                    <a:pt x="791" y="4559"/>
                    <a:pt x="487" y="9362"/>
                  </a:cubicBezTo>
                  <a:cubicBezTo>
                    <a:pt x="1" y="16201"/>
                    <a:pt x="1247" y="26323"/>
                    <a:pt x="1247" y="26323"/>
                  </a:cubicBezTo>
                  <a:cubicBezTo>
                    <a:pt x="1247" y="26323"/>
                    <a:pt x="5472" y="6991"/>
                    <a:pt x="3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2413675" y="516250"/>
              <a:ext cx="224975" cy="654300"/>
            </a:xfrm>
            <a:custGeom>
              <a:avLst/>
              <a:gdLst/>
              <a:ahLst/>
              <a:cxnLst/>
              <a:rect l="l" t="t" r="r" b="b"/>
              <a:pathLst>
                <a:path w="8999" h="26172" extrusionOk="0">
                  <a:moveTo>
                    <a:pt x="2919" y="7478"/>
                  </a:moveTo>
                  <a:cubicBezTo>
                    <a:pt x="1338" y="13223"/>
                    <a:pt x="1" y="26171"/>
                    <a:pt x="1" y="26171"/>
                  </a:cubicBezTo>
                  <a:cubicBezTo>
                    <a:pt x="1" y="26171"/>
                    <a:pt x="8998" y="4347"/>
                    <a:pt x="6019" y="1"/>
                  </a:cubicBezTo>
                  <a:cubicBezTo>
                    <a:pt x="6019" y="1"/>
                    <a:pt x="4530" y="1733"/>
                    <a:pt x="2919" y="7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205475" y="591475"/>
              <a:ext cx="291075" cy="506875"/>
            </a:xfrm>
            <a:custGeom>
              <a:avLst/>
              <a:gdLst/>
              <a:ahLst/>
              <a:cxnLst/>
              <a:rect l="l" t="t" r="r" b="b"/>
              <a:pathLst>
                <a:path w="11643" h="20275" extrusionOk="0">
                  <a:moveTo>
                    <a:pt x="7995" y="1"/>
                  </a:moveTo>
                  <a:cubicBezTo>
                    <a:pt x="7995" y="1"/>
                    <a:pt x="6019" y="2645"/>
                    <a:pt x="4165" y="7691"/>
                  </a:cubicBezTo>
                  <a:cubicBezTo>
                    <a:pt x="2280" y="12737"/>
                    <a:pt x="0" y="20275"/>
                    <a:pt x="0" y="20275"/>
                  </a:cubicBezTo>
                  <a:cubicBezTo>
                    <a:pt x="0" y="20275"/>
                    <a:pt x="11642" y="7144"/>
                    <a:pt x="7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893150" y="470675"/>
              <a:ext cx="510675" cy="136800"/>
            </a:xfrm>
            <a:custGeom>
              <a:avLst/>
              <a:gdLst/>
              <a:ahLst/>
              <a:cxnLst/>
              <a:rect l="l" t="t" r="r" b="b"/>
              <a:pathLst>
                <a:path w="20427" h="5472" extrusionOk="0">
                  <a:moveTo>
                    <a:pt x="20427" y="4742"/>
                  </a:moveTo>
                  <a:cubicBezTo>
                    <a:pt x="17266" y="2492"/>
                    <a:pt x="13709" y="881"/>
                    <a:pt x="9910" y="0"/>
                  </a:cubicBezTo>
                  <a:lnTo>
                    <a:pt x="1" y="0"/>
                  </a:lnTo>
                  <a:cubicBezTo>
                    <a:pt x="2858" y="456"/>
                    <a:pt x="5715" y="1125"/>
                    <a:pt x="8481" y="2037"/>
                  </a:cubicBezTo>
                  <a:cubicBezTo>
                    <a:pt x="14956" y="4225"/>
                    <a:pt x="18785" y="5471"/>
                    <a:pt x="20427" y="4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2310350" y="470675"/>
              <a:ext cx="226450" cy="67650"/>
            </a:xfrm>
            <a:custGeom>
              <a:avLst/>
              <a:gdLst/>
              <a:ahLst/>
              <a:cxnLst/>
              <a:rect l="l" t="t" r="r" b="b"/>
              <a:pathLst>
                <a:path w="9058" h="2706" extrusionOk="0">
                  <a:moveTo>
                    <a:pt x="9058" y="2158"/>
                  </a:moveTo>
                  <a:cubicBezTo>
                    <a:pt x="9058" y="2158"/>
                    <a:pt x="7812" y="1216"/>
                    <a:pt x="5897" y="0"/>
                  </a:cubicBezTo>
                  <a:lnTo>
                    <a:pt x="0" y="0"/>
                  </a:lnTo>
                  <a:cubicBezTo>
                    <a:pt x="4043" y="1824"/>
                    <a:pt x="7660" y="2705"/>
                    <a:pt x="9058" y="2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329350" y="470675"/>
              <a:ext cx="76775" cy="300925"/>
            </a:xfrm>
            <a:custGeom>
              <a:avLst/>
              <a:gdLst/>
              <a:ahLst/>
              <a:cxnLst/>
              <a:rect l="l" t="t" r="r" b="b"/>
              <a:pathLst>
                <a:path w="3071" h="12037" extrusionOk="0">
                  <a:moveTo>
                    <a:pt x="1" y="0"/>
                  </a:moveTo>
                  <a:cubicBezTo>
                    <a:pt x="1764" y="5988"/>
                    <a:pt x="3071" y="12037"/>
                    <a:pt x="3071" y="12037"/>
                  </a:cubicBezTo>
                  <a:cubicBezTo>
                    <a:pt x="3071" y="7994"/>
                    <a:pt x="2797" y="3982"/>
                    <a:pt x="2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487425" y="470675"/>
              <a:ext cx="75250" cy="204425"/>
            </a:xfrm>
            <a:custGeom>
              <a:avLst/>
              <a:gdLst/>
              <a:ahLst/>
              <a:cxnLst/>
              <a:rect l="l" t="t" r="r" b="b"/>
              <a:pathLst>
                <a:path w="3010" h="8177" extrusionOk="0">
                  <a:moveTo>
                    <a:pt x="0" y="0"/>
                  </a:moveTo>
                  <a:cubicBezTo>
                    <a:pt x="2189" y="3435"/>
                    <a:pt x="3009" y="8176"/>
                    <a:pt x="3009" y="8176"/>
                  </a:cubicBezTo>
                  <a:cubicBezTo>
                    <a:pt x="3009" y="5410"/>
                    <a:pt x="2584" y="2644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3210050" y="470675"/>
              <a:ext cx="101100" cy="438475"/>
            </a:xfrm>
            <a:custGeom>
              <a:avLst/>
              <a:gdLst/>
              <a:ahLst/>
              <a:cxnLst/>
              <a:rect l="l" t="t" r="r" b="b"/>
              <a:pathLst>
                <a:path w="4044" h="17539" extrusionOk="0">
                  <a:moveTo>
                    <a:pt x="1" y="0"/>
                  </a:moveTo>
                  <a:cubicBezTo>
                    <a:pt x="153" y="1459"/>
                    <a:pt x="365" y="2918"/>
                    <a:pt x="669" y="4347"/>
                  </a:cubicBezTo>
                  <a:cubicBezTo>
                    <a:pt x="2341" y="12675"/>
                    <a:pt x="3830" y="17538"/>
                    <a:pt x="3830" y="17538"/>
                  </a:cubicBezTo>
                  <a:cubicBezTo>
                    <a:pt x="3830" y="17538"/>
                    <a:pt x="4043" y="7781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2786025" y="470675"/>
              <a:ext cx="115525" cy="592725"/>
            </a:xfrm>
            <a:custGeom>
              <a:avLst/>
              <a:gdLst/>
              <a:ahLst/>
              <a:cxnLst/>
              <a:rect l="l" t="t" r="r" b="b"/>
              <a:pathLst>
                <a:path w="4621" h="23709" extrusionOk="0">
                  <a:moveTo>
                    <a:pt x="1065" y="5775"/>
                  </a:moveTo>
                  <a:cubicBezTo>
                    <a:pt x="1" y="12584"/>
                    <a:pt x="1156" y="23709"/>
                    <a:pt x="1156" y="23709"/>
                  </a:cubicBezTo>
                  <a:cubicBezTo>
                    <a:pt x="1156" y="23709"/>
                    <a:pt x="1916" y="13800"/>
                    <a:pt x="3496" y="7173"/>
                  </a:cubicBezTo>
                  <a:cubicBezTo>
                    <a:pt x="4256" y="4073"/>
                    <a:pt x="4591" y="1733"/>
                    <a:pt x="4621" y="0"/>
                  </a:cubicBezTo>
                  <a:lnTo>
                    <a:pt x="2220" y="0"/>
                  </a:lnTo>
                  <a:cubicBezTo>
                    <a:pt x="1855" y="1459"/>
                    <a:pt x="1460" y="3344"/>
                    <a:pt x="1065" y="5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051225" y="470675"/>
              <a:ext cx="117825" cy="538775"/>
            </a:xfrm>
            <a:custGeom>
              <a:avLst/>
              <a:gdLst/>
              <a:ahLst/>
              <a:cxnLst/>
              <a:rect l="l" t="t" r="r" b="b"/>
              <a:pathLst>
                <a:path w="4713" h="21551" extrusionOk="0">
                  <a:moveTo>
                    <a:pt x="1490" y="4347"/>
                  </a:moveTo>
                  <a:cubicBezTo>
                    <a:pt x="1" y="10152"/>
                    <a:pt x="1399" y="21550"/>
                    <a:pt x="1399" y="21550"/>
                  </a:cubicBezTo>
                  <a:cubicBezTo>
                    <a:pt x="1399" y="21550"/>
                    <a:pt x="1794" y="11459"/>
                    <a:pt x="3740" y="5562"/>
                  </a:cubicBezTo>
                  <a:cubicBezTo>
                    <a:pt x="4317" y="3769"/>
                    <a:pt x="4651" y="1885"/>
                    <a:pt x="4712" y="0"/>
                  </a:cubicBezTo>
                  <a:lnTo>
                    <a:pt x="2281" y="0"/>
                  </a:lnTo>
                  <a:cubicBezTo>
                    <a:pt x="2129" y="1459"/>
                    <a:pt x="1855" y="2918"/>
                    <a:pt x="1490" y="43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924325" y="470675"/>
              <a:ext cx="98050" cy="616275"/>
            </a:xfrm>
            <a:custGeom>
              <a:avLst/>
              <a:gdLst/>
              <a:ahLst/>
              <a:cxnLst/>
              <a:rect l="l" t="t" r="r" b="b"/>
              <a:pathLst>
                <a:path w="3922" h="24651" extrusionOk="0">
                  <a:moveTo>
                    <a:pt x="31" y="11824"/>
                  </a:moveTo>
                  <a:cubicBezTo>
                    <a:pt x="1" y="16140"/>
                    <a:pt x="457" y="20426"/>
                    <a:pt x="1429" y="24651"/>
                  </a:cubicBezTo>
                  <a:cubicBezTo>
                    <a:pt x="1429" y="24651"/>
                    <a:pt x="943" y="14347"/>
                    <a:pt x="2645" y="7933"/>
                  </a:cubicBezTo>
                  <a:cubicBezTo>
                    <a:pt x="3314" y="5319"/>
                    <a:pt x="3739" y="2675"/>
                    <a:pt x="3922" y="0"/>
                  </a:cubicBezTo>
                  <a:lnTo>
                    <a:pt x="1521" y="0"/>
                  </a:lnTo>
                  <a:cubicBezTo>
                    <a:pt x="821" y="3678"/>
                    <a:pt x="92" y="8298"/>
                    <a:pt x="31" y="118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1" name="Google Shape;711;p8"/>
          <p:cNvGrpSpPr/>
          <p:nvPr/>
        </p:nvGrpSpPr>
        <p:grpSpPr>
          <a:xfrm flipH="1">
            <a:off x="3556836" y="-22594"/>
            <a:ext cx="935728" cy="762119"/>
            <a:chOff x="5488975" y="470675"/>
            <a:chExt cx="639100" cy="520525"/>
          </a:xfrm>
        </p:grpSpPr>
        <p:sp>
          <p:nvSpPr>
            <p:cNvPr id="712" name="Google Shape;712;p8"/>
            <p:cNvSpPr/>
            <p:nvPr/>
          </p:nvSpPr>
          <p:spPr>
            <a:xfrm>
              <a:off x="5488975" y="470675"/>
              <a:ext cx="639100" cy="520525"/>
            </a:xfrm>
            <a:custGeom>
              <a:avLst/>
              <a:gdLst/>
              <a:ahLst/>
              <a:cxnLst/>
              <a:rect l="l" t="t" r="r" b="b"/>
              <a:pathLst>
                <a:path w="25564" h="20821" extrusionOk="0">
                  <a:moveTo>
                    <a:pt x="24499" y="16262"/>
                  </a:moveTo>
                  <a:cubicBezTo>
                    <a:pt x="24803" y="13556"/>
                    <a:pt x="24894" y="9027"/>
                    <a:pt x="22250" y="1550"/>
                  </a:cubicBezTo>
                  <a:cubicBezTo>
                    <a:pt x="22068" y="1033"/>
                    <a:pt x="21855" y="517"/>
                    <a:pt x="21612" y="0"/>
                  </a:cubicBezTo>
                  <a:lnTo>
                    <a:pt x="426" y="0"/>
                  </a:lnTo>
                  <a:cubicBezTo>
                    <a:pt x="0" y="2979"/>
                    <a:pt x="213" y="6717"/>
                    <a:pt x="2675" y="9787"/>
                  </a:cubicBezTo>
                  <a:cubicBezTo>
                    <a:pt x="7599" y="15988"/>
                    <a:pt x="14773" y="17204"/>
                    <a:pt x="18815" y="17417"/>
                  </a:cubicBezTo>
                  <a:cubicBezTo>
                    <a:pt x="22827" y="17629"/>
                    <a:pt x="25563" y="20821"/>
                    <a:pt x="25563" y="20821"/>
                  </a:cubicBezTo>
                  <a:cubicBezTo>
                    <a:pt x="24712" y="19484"/>
                    <a:pt x="24317" y="17842"/>
                    <a:pt x="24499" y="1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497325" y="470675"/>
              <a:ext cx="630750" cy="520525"/>
            </a:xfrm>
            <a:custGeom>
              <a:avLst/>
              <a:gdLst/>
              <a:ahLst/>
              <a:cxnLst/>
              <a:rect l="l" t="t" r="r" b="b"/>
              <a:pathLst>
                <a:path w="25230" h="20821" extrusionOk="0">
                  <a:moveTo>
                    <a:pt x="10882" y="0"/>
                  </a:moveTo>
                  <a:cubicBezTo>
                    <a:pt x="11992" y="167"/>
                    <a:pt x="13109" y="251"/>
                    <a:pt x="14222" y="251"/>
                  </a:cubicBezTo>
                  <a:cubicBezTo>
                    <a:pt x="15335" y="251"/>
                    <a:pt x="16445" y="167"/>
                    <a:pt x="17539" y="0"/>
                  </a:cubicBezTo>
                  <a:close/>
                  <a:moveTo>
                    <a:pt x="3496" y="0"/>
                  </a:moveTo>
                  <a:cubicBezTo>
                    <a:pt x="2645" y="1550"/>
                    <a:pt x="1460" y="2888"/>
                    <a:pt x="1" y="3921"/>
                  </a:cubicBezTo>
                  <a:cubicBezTo>
                    <a:pt x="1" y="4073"/>
                    <a:pt x="31" y="4225"/>
                    <a:pt x="61" y="4377"/>
                  </a:cubicBezTo>
                  <a:cubicBezTo>
                    <a:pt x="1703" y="3252"/>
                    <a:pt x="3040" y="1763"/>
                    <a:pt x="3952" y="0"/>
                  </a:cubicBezTo>
                  <a:close/>
                  <a:moveTo>
                    <a:pt x="13040" y="5745"/>
                  </a:moveTo>
                  <a:lnTo>
                    <a:pt x="13040" y="5775"/>
                  </a:lnTo>
                  <a:cubicBezTo>
                    <a:pt x="13983" y="6535"/>
                    <a:pt x="14895" y="7325"/>
                    <a:pt x="15776" y="8176"/>
                  </a:cubicBezTo>
                  <a:cubicBezTo>
                    <a:pt x="15229" y="9271"/>
                    <a:pt x="14864" y="10456"/>
                    <a:pt x="14712" y="11672"/>
                  </a:cubicBezTo>
                  <a:cubicBezTo>
                    <a:pt x="14013" y="12249"/>
                    <a:pt x="13375" y="12888"/>
                    <a:pt x="12797" y="13587"/>
                  </a:cubicBezTo>
                  <a:cubicBezTo>
                    <a:pt x="12007" y="11003"/>
                    <a:pt x="12098" y="8268"/>
                    <a:pt x="13040" y="5745"/>
                  </a:cubicBezTo>
                  <a:close/>
                  <a:moveTo>
                    <a:pt x="6323" y="0"/>
                  </a:moveTo>
                  <a:cubicBezTo>
                    <a:pt x="6080" y="669"/>
                    <a:pt x="5563" y="2128"/>
                    <a:pt x="5077" y="4012"/>
                  </a:cubicBezTo>
                  <a:cubicBezTo>
                    <a:pt x="3922" y="5380"/>
                    <a:pt x="2432" y="6444"/>
                    <a:pt x="761" y="7082"/>
                  </a:cubicBezTo>
                  <a:lnTo>
                    <a:pt x="943" y="7477"/>
                  </a:lnTo>
                  <a:cubicBezTo>
                    <a:pt x="2402" y="6869"/>
                    <a:pt x="3739" y="5988"/>
                    <a:pt x="4894" y="4863"/>
                  </a:cubicBezTo>
                  <a:lnTo>
                    <a:pt x="4894" y="4863"/>
                  </a:lnTo>
                  <a:cubicBezTo>
                    <a:pt x="4347" y="7052"/>
                    <a:pt x="4013" y="9301"/>
                    <a:pt x="3922" y="11550"/>
                  </a:cubicBezTo>
                  <a:lnTo>
                    <a:pt x="4347" y="11915"/>
                  </a:lnTo>
                  <a:cubicBezTo>
                    <a:pt x="4347" y="7052"/>
                    <a:pt x="6201" y="1520"/>
                    <a:pt x="6718" y="122"/>
                  </a:cubicBezTo>
                  <a:cubicBezTo>
                    <a:pt x="7539" y="1155"/>
                    <a:pt x="8451" y="2128"/>
                    <a:pt x="9423" y="3009"/>
                  </a:cubicBezTo>
                  <a:cubicBezTo>
                    <a:pt x="9059" y="3921"/>
                    <a:pt x="7052" y="9392"/>
                    <a:pt x="8086" y="14620"/>
                  </a:cubicBezTo>
                  <a:lnTo>
                    <a:pt x="8542" y="14863"/>
                  </a:lnTo>
                  <a:cubicBezTo>
                    <a:pt x="7417" y="9879"/>
                    <a:pt x="9302" y="4529"/>
                    <a:pt x="9758" y="3283"/>
                  </a:cubicBezTo>
                  <a:cubicBezTo>
                    <a:pt x="10305" y="3769"/>
                    <a:pt x="10882" y="4195"/>
                    <a:pt x="11490" y="4620"/>
                  </a:cubicBezTo>
                  <a:cubicBezTo>
                    <a:pt x="11916" y="4894"/>
                    <a:pt x="12311" y="5198"/>
                    <a:pt x="12736" y="5502"/>
                  </a:cubicBezTo>
                  <a:cubicBezTo>
                    <a:pt x="12402" y="6231"/>
                    <a:pt x="11125" y="9605"/>
                    <a:pt x="12493" y="14012"/>
                  </a:cubicBezTo>
                  <a:cubicBezTo>
                    <a:pt x="12037" y="14620"/>
                    <a:pt x="11673" y="15350"/>
                    <a:pt x="11460" y="16110"/>
                  </a:cubicBezTo>
                  <a:lnTo>
                    <a:pt x="11855" y="16231"/>
                  </a:lnTo>
                  <a:cubicBezTo>
                    <a:pt x="12311" y="14438"/>
                    <a:pt x="13922" y="12888"/>
                    <a:pt x="14651" y="12249"/>
                  </a:cubicBezTo>
                  <a:lnTo>
                    <a:pt x="14651" y="12249"/>
                  </a:lnTo>
                  <a:cubicBezTo>
                    <a:pt x="14530" y="13891"/>
                    <a:pt x="14712" y="15502"/>
                    <a:pt x="15199" y="17052"/>
                  </a:cubicBezTo>
                  <a:lnTo>
                    <a:pt x="15654" y="17113"/>
                  </a:lnTo>
                  <a:cubicBezTo>
                    <a:pt x="14682" y="14286"/>
                    <a:pt x="14834" y="11186"/>
                    <a:pt x="16080" y="8480"/>
                  </a:cubicBezTo>
                  <a:cubicBezTo>
                    <a:pt x="16901" y="9301"/>
                    <a:pt x="17691" y="10183"/>
                    <a:pt x="18420" y="11064"/>
                  </a:cubicBezTo>
                  <a:cubicBezTo>
                    <a:pt x="18177" y="13161"/>
                    <a:pt x="18208" y="15319"/>
                    <a:pt x="18542" y="17417"/>
                  </a:cubicBezTo>
                  <a:cubicBezTo>
                    <a:pt x="18694" y="17417"/>
                    <a:pt x="18816" y="17417"/>
                    <a:pt x="18968" y="17447"/>
                  </a:cubicBezTo>
                  <a:cubicBezTo>
                    <a:pt x="18785" y="16535"/>
                    <a:pt x="18694" y="15623"/>
                    <a:pt x="18664" y="14711"/>
                  </a:cubicBezTo>
                  <a:lnTo>
                    <a:pt x="18664" y="14711"/>
                  </a:lnTo>
                  <a:cubicBezTo>
                    <a:pt x="18998" y="15471"/>
                    <a:pt x="19515" y="16566"/>
                    <a:pt x="20092" y="17660"/>
                  </a:cubicBezTo>
                  <a:lnTo>
                    <a:pt x="20639" y="17812"/>
                  </a:lnTo>
                  <a:cubicBezTo>
                    <a:pt x="19636" y="15958"/>
                    <a:pt x="18785" y="13921"/>
                    <a:pt x="18664" y="13648"/>
                  </a:cubicBezTo>
                  <a:cubicBezTo>
                    <a:pt x="18664" y="12705"/>
                    <a:pt x="18755" y="11945"/>
                    <a:pt x="18785" y="11490"/>
                  </a:cubicBezTo>
                  <a:lnTo>
                    <a:pt x="18937" y="11672"/>
                  </a:lnTo>
                  <a:cubicBezTo>
                    <a:pt x="20001" y="12979"/>
                    <a:pt x="20974" y="14286"/>
                    <a:pt x="21825" y="15563"/>
                  </a:cubicBezTo>
                  <a:cubicBezTo>
                    <a:pt x="21582" y="16353"/>
                    <a:pt x="21369" y="17204"/>
                    <a:pt x="21247" y="18025"/>
                  </a:cubicBezTo>
                  <a:lnTo>
                    <a:pt x="21642" y="18207"/>
                  </a:lnTo>
                  <a:cubicBezTo>
                    <a:pt x="21734" y="17447"/>
                    <a:pt x="21916" y="16718"/>
                    <a:pt x="22129" y="15988"/>
                  </a:cubicBezTo>
                  <a:cubicBezTo>
                    <a:pt x="23193" y="17599"/>
                    <a:pt x="24104" y="19088"/>
                    <a:pt x="24834" y="20395"/>
                  </a:cubicBezTo>
                  <a:cubicBezTo>
                    <a:pt x="25108" y="20639"/>
                    <a:pt x="25229" y="20821"/>
                    <a:pt x="25229" y="20821"/>
                  </a:cubicBezTo>
                  <a:cubicBezTo>
                    <a:pt x="24834" y="20183"/>
                    <a:pt x="24530" y="19484"/>
                    <a:pt x="24348" y="18724"/>
                  </a:cubicBezTo>
                  <a:cubicBezTo>
                    <a:pt x="23101" y="16657"/>
                    <a:pt x="21764" y="14651"/>
                    <a:pt x="20305" y="12736"/>
                  </a:cubicBezTo>
                  <a:lnTo>
                    <a:pt x="20305" y="12736"/>
                  </a:lnTo>
                  <a:cubicBezTo>
                    <a:pt x="21734" y="13344"/>
                    <a:pt x="23071" y="14164"/>
                    <a:pt x="24256" y="15167"/>
                  </a:cubicBezTo>
                  <a:cubicBezTo>
                    <a:pt x="24256" y="14985"/>
                    <a:pt x="24256" y="14833"/>
                    <a:pt x="24287" y="14651"/>
                  </a:cubicBezTo>
                  <a:cubicBezTo>
                    <a:pt x="22949" y="13587"/>
                    <a:pt x="21430" y="12736"/>
                    <a:pt x="19819" y="12128"/>
                  </a:cubicBezTo>
                  <a:cubicBezTo>
                    <a:pt x="19636" y="11885"/>
                    <a:pt x="19424" y="11642"/>
                    <a:pt x="19241" y="11429"/>
                  </a:cubicBezTo>
                  <a:cubicBezTo>
                    <a:pt x="18816" y="10882"/>
                    <a:pt x="18360" y="10334"/>
                    <a:pt x="17873" y="9787"/>
                  </a:cubicBezTo>
                  <a:lnTo>
                    <a:pt x="17873" y="9787"/>
                  </a:lnTo>
                  <a:cubicBezTo>
                    <a:pt x="20183" y="10183"/>
                    <a:pt x="22372" y="11094"/>
                    <a:pt x="24287" y="12462"/>
                  </a:cubicBezTo>
                  <a:cubicBezTo>
                    <a:pt x="24287" y="12310"/>
                    <a:pt x="24287" y="12128"/>
                    <a:pt x="24256" y="11945"/>
                  </a:cubicBezTo>
                  <a:cubicBezTo>
                    <a:pt x="23101" y="11155"/>
                    <a:pt x="21855" y="10547"/>
                    <a:pt x="20548" y="10061"/>
                  </a:cubicBezTo>
                  <a:cubicBezTo>
                    <a:pt x="21673" y="9727"/>
                    <a:pt x="22797" y="9514"/>
                    <a:pt x="23983" y="9453"/>
                  </a:cubicBezTo>
                  <a:lnTo>
                    <a:pt x="23892" y="9058"/>
                  </a:lnTo>
                  <a:cubicBezTo>
                    <a:pt x="22554" y="9149"/>
                    <a:pt x="21186" y="9392"/>
                    <a:pt x="19910" y="9848"/>
                  </a:cubicBezTo>
                  <a:cubicBezTo>
                    <a:pt x="19120" y="9605"/>
                    <a:pt x="18299" y="9453"/>
                    <a:pt x="17448" y="9362"/>
                  </a:cubicBezTo>
                  <a:cubicBezTo>
                    <a:pt x="16718" y="8541"/>
                    <a:pt x="15928" y="7751"/>
                    <a:pt x="15107" y="7021"/>
                  </a:cubicBezTo>
                  <a:lnTo>
                    <a:pt x="15107" y="7021"/>
                  </a:lnTo>
                  <a:cubicBezTo>
                    <a:pt x="17965" y="7751"/>
                    <a:pt x="20852" y="8207"/>
                    <a:pt x="23770" y="8359"/>
                  </a:cubicBezTo>
                  <a:lnTo>
                    <a:pt x="23709" y="7933"/>
                  </a:lnTo>
                  <a:cubicBezTo>
                    <a:pt x="19454" y="7812"/>
                    <a:pt x="14925" y="6565"/>
                    <a:pt x="14439" y="6413"/>
                  </a:cubicBezTo>
                  <a:cubicBezTo>
                    <a:pt x="13831" y="5897"/>
                    <a:pt x="13192" y="5380"/>
                    <a:pt x="12554" y="4894"/>
                  </a:cubicBezTo>
                  <a:lnTo>
                    <a:pt x="12554" y="4894"/>
                  </a:lnTo>
                  <a:cubicBezTo>
                    <a:pt x="14591" y="5319"/>
                    <a:pt x="19424" y="6231"/>
                    <a:pt x="23314" y="6231"/>
                  </a:cubicBezTo>
                  <a:lnTo>
                    <a:pt x="23223" y="5806"/>
                  </a:lnTo>
                  <a:cubicBezTo>
                    <a:pt x="18420" y="5806"/>
                    <a:pt x="12220" y="4407"/>
                    <a:pt x="11703" y="4286"/>
                  </a:cubicBezTo>
                  <a:cubicBezTo>
                    <a:pt x="10396" y="3404"/>
                    <a:pt x="9241" y="2401"/>
                    <a:pt x="8177" y="1246"/>
                  </a:cubicBezTo>
                  <a:lnTo>
                    <a:pt x="8177" y="1246"/>
                  </a:lnTo>
                  <a:cubicBezTo>
                    <a:pt x="10274" y="1733"/>
                    <a:pt x="17235" y="3313"/>
                    <a:pt x="22524" y="3404"/>
                  </a:cubicBezTo>
                  <a:lnTo>
                    <a:pt x="22402" y="2979"/>
                  </a:lnTo>
                  <a:cubicBezTo>
                    <a:pt x="20092" y="2918"/>
                    <a:pt x="17782" y="2675"/>
                    <a:pt x="15502" y="2280"/>
                  </a:cubicBezTo>
                  <a:cubicBezTo>
                    <a:pt x="17630" y="2128"/>
                    <a:pt x="19697" y="1611"/>
                    <a:pt x="21612" y="760"/>
                  </a:cubicBezTo>
                  <a:cubicBezTo>
                    <a:pt x="21551" y="638"/>
                    <a:pt x="21521" y="517"/>
                    <a:pt x="21460" y="395"/>
                  </a:cubicBezTo>
                  <a:cubicBezTo>
                    <a:pt x="19090" y="1382"/>
                    <a:pt x="16538" y="1925"/>
                    <a:pt x="13971" y="1925"/>
                  </a:cubicBezTo>
                  <a:cubicBezTo>
                    <a:pt x="13773" y="1925"/>
                    <a:pt x="13574" y="1921"/>
                    <a:pt x="13375" y="1915"/>
                  </a:cubicBezTo>
                  <a:cubicBezTo>
                    <a:pt x="10396" y="1368"/>
                    <a:pt x="8086" y="790"/>
                    <a:pt x="7691" y="699"/>
                  </a:cubicBezTo>
                  <a:cubicBezTo>
                    <a:pt x="7478" y="456"/>
                    <a:pt x="7296" y="243"/>
                    <a:pt x="7144" y="30"/>
                  </a:cubicBezTo>
                  <a:lnTo>
                    <a:pt x="6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8"/>
          <p:cNvGrpSpPr/>
          <p:nvPr/>
        </p:nvGrpSpPr>
        <p:grpSpPr>
          <a:xfrm flipH="1">
            <a:off x="8796424" y="-22603"/>
            <a:ext cx="1763697" cy="1784395"/>
            <a:chOff x="238125" y="470675"/>
            <a:chExt cx="2524375" cy="2554000"/>
          </a:xfrm>
        </p:grpSpPr>
        <p:sp>
          <p:nvSpPr>
            <p:cNvPr id="715" name="Google Shape;715;p8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5" name="Google Shape;735;p8"/>
          <p:cNvGrpSpPr/>
          <p:nvPr/>
        </p:nvGrpSpPr>
        <p:grpSpPr>
          <a:xfrm>
            <a:off x="5401331" y="-22594"/>
            <a:ext cx="1558153" cy="1913881"/>
            <a:chOff x="3439550" y="458500"/>
            <a:chExt cx="1041825" cy="1279675"/>
          </a:xfrm>
        </p:grpSpPr>
        <p:sp>
          <p:nvSpPr>
            <p:cNvPr id="736" name="Google Shape;736;p8"/>
            <p:cNvSpPr/>
            <p:nvPr/>
          </p:nvSpPr>
          <p:spPr>
            <a:xfrm>
              <a:off x="3860525" y="470675"/>
              <a:ext cx="281950" cy="722675"/>
            </a:xfrm>
            <a:custGeom>
              <a:avLst/>
              <a:gdLst/>
              <a:ahLst/>
              <a:cxnLst/>
              <a:rect l="l" t="t" r="r" b="b"/>
              <a:pathLst>
                <a:path w="11278" h="28907" extrusionOk="0">
                  <a:moveTo>
                    <a:pt x="0" y="0"/>
                  </a:moveTo>
                  <a:cubicBezTo>
                    <a:pt x="547" y="3313"/>
                    <a:pt x="1368" y="6596"/>
                    <a:pt x="2462" y="9787"/>
                  </a:cubicBezTo>
                  <a:cubicBezTo>
                    <a:pt x="8420" y="27113"/>
                    <a:pt x="10426" y="28329"/>
                    <a:pt x="10426" y="28329"/>
                  </a:cubicBezTo>
                  <a:cubicBezTo>
                    <a:pt x="10426" y="28329"/>
                    <a:pt x="11277" y="28906"/>
                    <a:pt x="10001" y="26809"/>
                  </a:cubicBezTo>
                  <a:cubicBezTo>
                    <a:pt x="8754" y="24742"/>
                    <a:pt x="5897" y="17538"/>
                    <a:pt x="2888" y="8359"/>
                  </a:cubicBezTo>
                  <a:cubicBezTo>
                    <a:pt x="2006" y="5623"/>
                    <a:pt x="1307" y="2827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439550" y="458500"/>
              <a:ext cx="1041825" cy="1279675"/>
            </a:xfrm>
            <a:custGeom>
              <a:avLst/>
              <a:gdLst/>
              <a:ahLst/>
              <a:cxnLst/>
              <a:rect l="l" t="t" r="r" b="b"/>
              <a:pathLst>
                <a:path w="41673" h="51187" extrusionOk="0">
                  <a:moveTo>
                    <a:pt x="17295" y="973"/>
                  </a:moveTo>
                  <a:cubicBezTo>
                    <a:pt x="17295" y="973"/>
                    <a:pt x="14104" y="1"/>
                    <a:pt x="9727" y="1247"/>
                  </a:cubicBezTo>
                  <a:cubicBezTo>
                    <a:pt x="5319" y="2493"/>
                    <a:pt x="0" y="5290"/>
                    <a:pt x="0" y="5290"/>
                  </a:cubicBezTo>
                  <a:cubicBezTo>
                    <a:pt x="0" y="5290"/>
                    <a:pt x="14347" y="3162"/>
                    <a:pt x="17295" y="973"/>
                  </a:cubicBezTo>
                  <a:close/>
                  <a:moveTo>
                    <a:pt x="17660" y="3496"/>
                  </a:moveTo>
                  <a:cubicBezTo>
                    <a:pt x="17660" y="3496"/>
                    <a:pt x="10487" y="6384"/>
                    <a:pt x="6262" y="8785"/>
                  </a:cubicBezTo>
                  <a:cubicBezTo>
                    <a:pt x="2037" y="11156"/>
                    <a:pt x="669" y="12189"/>
                    <a:pt x="669" y="12189"/>
                  </a:cubicBezTo>
                  <a:cubicBezTo>
                    <a:pt x="669" y="12189"/>
                    <a:pt x="16140" y="7904"/>
                    <a:pt x="17630" y="3496"/>
                  </a:cubicBezTo>
                  <a:close/>
                  <a:moveTo>
                    <a:pt x="18329" y="6505"/>
                  </a:moveTo>
                  <a:cubicBezTo>
                    <a:pt x="18329" y="6505"/>
                    <a:pt x="12523" y="10092"/>
                    <a:pt x="9484" y="12372"/>
                  </a:cubicBezTo>
                  <a:cubicBezTo>
                    <a:pt x="6444" y="14682"/>
                    <a:pt x="5046" y="16505"/>
                    <a:pt x="5046" y="16505"/>
                  </a:cubicBezTo>
                  <a:cubicBezTo>
                    <a:pt x="5046" y="16505"/>
                    <a:pt x="10882" y="13162"/>
                    <a:pt x="14013" y="11217"/>
                  </a:cubicBezTo>
                  <a:cubicBezTo>
                    <a:pt x="17113" y="9271"/>
                    <a:pt x="18450" y="7843"/>
                    <a:pt x="18298" y="6505"/>
                  </a:cubicBezTo>
                  <a:close/>
                  <a:moveTo>
                    <a:pt x="19393" y="9697"/>
                  </a:moveTo>
                  <a:cubicBezTo>
                    <a:pt x="16779" y="11034"/>
                    <a:pt x="14590" y="13040"/>
                    <a:pt x="13070" y="15533"/>
                  </a:cubicBezTo>
                  <a:cubicBezTo>
                    <a:pt x="10578" y="19636"/>
                    <a:pt x="10213" y="21278"/>
                    <a:pt x="9301" y="22676"/>
                  </a:cubicBezTo>
                  <a:cubicBezTo>
                    <a:pt x="8784" y="23496"/>
                    <a:pt x="8207" y="24317"/>
                    <a:pt x="7569" y="25077"/>
                  </a:cubicBezTo>
                  <a:cubicBezTo>
                    <a:pt x="9666" y="23740"/>
                    <a:pt x="11398" y="21946"/>
                    <a:pt x="12645" y="19788"/>
                  </a:cubicBezTo>
                  <a:cubicBezTo>
                    <a:pt x="14742" y="16232"/>
                    <a:pt x="16475" y="14986"/>
                    <a:pt x="17964" y="13223"/>
                  </a:cubicBezTo>
                  <a:cubicBezTo>
                    <a:pt x="18815" y="12250"/>
                    <a:pt x="19301" y="11004"/>
                    <a:pt x="19362" y="9697"/>
                  </a:cubicBezTo>
                  <a:close/>
                  <a:moveTo>
                    <a:pt x="20700" y="13071"/>
                  </a:moveTo>
                  <a:cubicBezTo>
                    <a:pt x="20700" y="13071"/>
                    <a:pt x="15441" y="17357"/>
                    <a:pt x="12857" y="21460"/>
                  </a:cubicBezTo>
                  <a:cubicBezTo>
                    <a:pt x="10304" y="25563"/>
                    <a:pt x="9970" y="30366"/>
                    <a:pt x="9970" y="30366"/>
                  </a:cubicBezTo>
                  <a:cubicBezTo>
                    <a:pt x="9970" y="30366"/>
                    <a:pt x="12037" y="23892"/>
                    <a:pt x="14803" y="21278"/>
                  </a:cubicBezTo>
                  <a:cubicBezTo>
                    <a:pt x="17569" y="18694"/>
                    <a:pt x="21399" y="15472"/>
                    <a:pt x="20669" y="13071"/>
                  </a:cubicBezTo>
                  <a:close/>
                  <a:moveTo>
                    <a:pt x="22554" y="17812"/>
                  </a:moveTo>
                  <a:cubicBezTo>
                    <a:pt x="20304" y="20609"/>
                    <a:pt x="18329" y="23588"/>
                    <a:pt x="16627" y="26718"/>
                  </a:cubicBezTo>
                  <a:cubicBezTo>
                    <a:pt x="15228" y="29332"/>
                    <a:pt x="14134" y="32098"/>
                    <a:pt x="13405" y="34986"/>
                  </a:cubicBezTo>
                  <a:cubicBezTo>
                    <a:pt x="13405" y="34986"/>
                    <a:pt x="16931" y="29089"/>
                    <a:pt x="19241" y="26141"/>
                  </a:cubicBezTo>
                  <a:cubicBezTo>
                    <a:pt x="21551" y="23223"/>
                    <a:pt x="22888" y="20426"/>
                    <a:pt x="22523" y="17812"/>
                  </a:cubicBezTo>
                  <a:close/>
                  <a:moveTo>
                    <a:pt x="24134" y="22220"/>
                  </a:moveTo>
                  <a:cubicBezTo>
                    <a:pt x="24134" y="22220"/>
                    <a:pt x="19940" y="27114"/>
                    <a:pt x="18481" y="31673"/>
                  </a:cubicBezTo>
                  <a:cubicBezTo>
                    <a:pt x="17569" y="34560"/>
                    <a:pt x="16900" y="37539"/>
                    <a:pt x="16505" y="40548"/>
                  </a:cubicBezTo>
                  <a:cubicBezTo>
                    <a:pt x="16505" y="40548"/>
                    <a:pt x="18876" y="33953"/>
                    <a:pt x="21064" y="30457"/>
                  </a:cubicBezTo>
                  <a:cubicBezTo>
                    <a:pt x="23253" y="26992"/>
                    <a:pt x="24529" y="23466"/>
                    <a:pt x="24134" y="22220"/>
                  </a:cubicBezTo>
                  <a:close/>
                  <a:moveTo>
                    <a:pt x="25684" y="25989"/>
                  </a:moveTo>
                  <a:cubicBezTo>
                    <a:pt x="23526" y="28664"/>
                    <a:pt x="22067" y="31825"/>
                    <a:pt x="21429" y="35199"/>
                  </a:cubicBezTo>
                  <a:cubicBezTo>
                    <a:pt x="20335" y="40883"/>
                    <a:pt x="20912" y="43497"/>
                    <a:pt x="20912" y="43497"/>
                  </a:cubicBezTo>
                  <a:cubicBezTo>
                    <a:pt x="21338" y="40275"/>
                    <a:pt x="22159" y="37114"/>
                    <a:pt x="23314" y="34105"/>
                  </a:cubicBezTo>
                  <a:cubicBezTo>
                    <a:pt x="25077" y="29728"/>
                    <a:pt x="26110" y="27144"/>
                    <a:pt x="25654" y="25989"/>
                  </a:cubicBezTo>
                  <a:close/>
                  <a:moveTo>
                    <a:pt x="26809" y="27995"/>
                  </a:moveTo>
                  <a:cubicBezTo>
                    <a:pt x="26809" y="27995"/>
                    <a:pt x="26444" y="31642"/>
                    <a:pt x="29818" y="37387"/>
                  </a:cubicBezTo>
                  <a:cubicBezTo>
                    <a:pt x="33192" y="43132"/>
                    <a:pt x="38998" y="51187"/>
                    <a:pt x="38998" y="51187"/>
                  </a:cubicBezTo>
                  <a:cubicBezTo>
                    <a:pt x="38998" y="51187"/>
                    <a:pt x="32068" y="32554"/>
                    <a:pt x="26809" y="27995"/>
                  </a:cubicBezTo>
                  <a:close/>
                  <a:moveTo>
                    <a:pt x="25745" y="25958"/>
                  </a:moveTo>
                  <a:cubicBezTo>
                    <a:pt x="27326" y="27144"/>
                    <a:pt x="29028" y="28147"/>
                    <a:pt x="30882" y="28907"/>
                  </a:cubicBezTo>
                  <a:cubicBezTo>
                    <a:pt x="34256" y="30396"/>
                    <a:pt x="39332" y="32281"/>
                    <a:pt x="39332" y="32281"/>
                  </a:cubicBezTo>
                  <a:cubicBezTo>
                    <a:pt x="39332" y="32281"/>
                    <a:pt x="30791" y="23740"/>
                    <a:pt x="25745" y="25958"/>
                  </a:cubicBezTo>
                  <a:close/>
                  <a:moveTo>
                    <a:pt x="23952" y="21460"/>
                  </a:moveTo>
                  <a:cubicBezTo>
                    <a:pt x="23952" y="21460"/>
                    <a:pt x="25077" y="22554"/>
                    <a:pt x="28967" y="23892"/>
                  </a:cubicBezTo>
                  <a:cubicBezTo>
                    <a:pt x="32827" y="25199"/>
                    <a:pt x="41673" y="26718"/>
                    <a:pt x="41673" y="26718"/>
                  </a:cubicBezTo>
                  <a:cubicBezTo>
                    <a:pt x="41673" y="26718"/>
                    <a:pt x="27052" y="19575"/>
                    <a:pt x="23952" y="21460"/>
                  </a:cubicBezTo>
                  <a:close/>
                  <a:moveTo>
                    <a:pt x="22280" y="17417"/>
                  </a:moveTo>
                  <a:cubicBezTo>
                    <a:pt x="22280" y="17417"/>
                    <a:pt x="24560" y="19089"/>
                    <a:pt x="29241" y="19697"/>
                  </a:cubicBezTo>
                  <a:cubicBezTo>
                    <a:pt x="33922" y="20275"/>
                    <a:pt x="40943" y="19879"/>
                    <a:pt x="40943" y="19879"/>
                  </a:cubicBezTo>
                  <a:cubicBezTo>
                    <a:pt x="40943" y="19879"/>
                    <a:pt x="26505" y="15806"/>
                    <a:pt x="22280" y="17417"/>
                  </a:cubicBezTo>
                  <a:close/>
                  <a:moveTo>
                    <a:pt x="20578" y="12797"/>
                  </a:moveTo>
                  <a:cubicBezTo>
                    <a:pt x="20578" y="12797"/>
                    <a:pt x="22402" y="13739"/>
                    <a:pt x="27052" y="14773"/>
                  </a:cubicBezTo>
                  <a:cubicBezTo>
                    <a:pt x="31703" y="15776"/>
                    <a:pt x="39393" y="15442"/>
                    <a:pt x="39393" y="15442"/>
                  </a:cubicBezTo>
                  <a:cubicBezTo>
                    <a:pt x="39393" y="15442"/>
                    <a:pt x="32615" y="14530"/>
                    <a:pt x="28116" y="13162"/>
                  </a:cubicBezTo>
                  <a:cubicBezTo>
                    <a:pt x="23618" y="11825"/>
                    <a:pt x="21429" y="11794"/>
                    <a:pt x="20578" y="12797"/>
                  </a:cubicBezTo>
                  <a:close/>
                  <a:moveTo>
                    <a:pt x="19180" y="9271"/>
                  </a:moveTo>
                  <a:cubicBezTo>
                    <a:pt x="19180" y="9271"/>
                    <a:pt x="26657" y="11581"/>
                    <a:pt x="31399" y="11916"/>
                  </a:cubicBezTo>
                  <a:cubicBezTo>
                    <a:pt x="34378" y="12129"/>
                    <a:pt x="37356" y="11977"/>
                    <a:pt x="40274" y="11521"/>
                  </a:cubicBezTo>
                  <a:cubicBezTo>
                    <a:pt x="40274" y="11521"/>
                    <a:pt x="33192" y="11399"/>
                    <a:pt x="28815" y="10001"/>
                  </a:cubicBezTo>
                  <a:cubicBezTo>
                    <a:pt x="24469" y="8572"/>
                    <a:pt x="19848" y="8207"/>
                    <a:pt x="19180" y="9271"/>
                  </a:cubicBezTo>
                  <a:close/>
                  <a:moveTo>
                    <a:pt x="18298" y="5989"/>
                  </a:moveTo>
                  <a:cubicBezTo>
                    <a:pt x="18298" y="5989"/>
                    <a:pt x="22615" y="5867"/>
                    <a:pt x="26536" y="7113"/>
                  </a:cubicBezTo>
                  <a:cubicBezTo>
                    <a:pt x="30457" y="8390"/>
                    <a:pt x="38359" y="7904"/>
                    <a:pt x="38359" y="7904"/>
                  </a:cubicBezTo>
                  <a:cubicBezTo>
                    <a:pt x="38359" y="7904"/>
                    <a:pt x="31429" y="7235"/>
                    <a:pt x="27478" y="5624"/>
                  </a:cubicBezTo>
                  <a:cubicBezTo>
                    <a:pt x="23496" y="4013"/>
                    <a:pt x="19149" y="4682"/>
                    <a:pt x="18298" y="5989"/>
                  </a:cubicBezTo>
                  <a:close/>
                  <a:moveTo>
                    <a:pt x="17569" y="2919"/>
                  </a:moveTo>
                  <a:cubicBezTo>
                    <a:pt x="17569" y="2919"/>
                    <a:pt x="21004" y="4165"/>
                    <a:pt x="26779" y="3344"/>
                  </a:cubicBezTo>
                  <a:cubicBezTo>
                    <a:pt x="32554" y="2524"/>
                    <a:pt x="35958" y="1703"/>
                    <a:pt x="35958" y="1703"/>
                  </a:cubicBezTo>
                  <a:cubicBezTo>
                    <a:pt x="35958" y="1703"/>
                    <a:pt x="20335" y="426"/>
                    <a:pt x="17569" y="2919"/>
                  </a:cubicBezTo>
                  <a:close/>
                  <a:moveTo>
                    <a:pt x="17386" y="487"/>
                  </a:moveTo>
                  <a:lnTo>
                    <a:pt x="23314" y="487"/>
                  </a:lnTo>
                  <a:cubicBezTo>
                    <a:pt x="19149" y="1429"/>
                    <a:pt x="17295" y="578"/>
                    <a:pt x="17295" y="578"/>
                  </a:cubicBezTo>
                  <a:cubicBezTo>
                    <a:pt x="17326" y="548"/>
                    <a:pt x="17356" y="517"/>
                    <a:pt x="17386" y="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8"/>
          <p:cNvGrpSpPr/>
          <p:nvPr/>
        </p:nvGrpSpPr>
        <p:grpSpPr>
          <a:xfrm rot="-7923048">
            <a:off x="10827417" y="-249113"/>
            <a:ext cx="1218235" cy="2237245"/>
            <a:chOff x="4830275" y="2608450"/>
            <a:chExt cx="1324325" cy="2432075"/>
          </a:xfrm>
        </p:grpSpPr>
        <p:sp>
          <p:nvSpPr>
            <p:cNvPr id="739" name="Google Shape;739;p8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8"/>
          <p:cNvGrpSpPr/>
          <p:nvPr/>
        </p:nvGrpSpPr>
        <p:grpSpPr>
          <a:xfrm>
            <a:off x="1484467" y="5465301"/>
            <a:ext cx="2621167" cy="1434700"/>
            <a:chOff x="1580075" y="4143975"/>
            <a:chExt cx="1965875" cy="1076025"/>
          </a:xfrm>
        </p:grpSpPr>
        <p:sp>
          <p:nvSpPr>
            <p:cNvPr id="810" name="Google Shape;810;p8"/>
            <p:cNvSpPr/>
            <p:nvPr/>
          </p:nvSpPr>
          <p:spPr>
            <a:xfrm>
              <a:off x="2039050" y="4668300"/>
              <a:ext cx="800200" cy="551700"/>
            </a:xfrm>
            <a:custGeom>
              <a:avLst/>
              <a:gdLst/>
              <a:ahLst/>
              <a:cxnLst/>
              <a:rect l="l" t="t" r="r" b="b"/>
              <a:pathLst>
                <a:path w="32008" h="22068" extrusionOk="0">
                  <a:moveTo>
                    <a:pt x="1" y="22067"/>
                  </a:moveTo>
                  <a:cubicBezTo>
                    <a:pt x="2524" y="19514"/>
                    <a:pt x="5198" y="17113"/>
                    <a:pt x="8056" y="14924"/>
                  </a:cubicBezTo>
                  <a:cubicBezTo>
                    <a:pt x="27539" y="0"/>
                    <a:pt x="30670" y="122"/>
                    <a:pt x="30670" y="122"/>
                  </a:cubicBezTo>
                  <a:cubicBezTo>
                    <a:pt x="30670" y="122"/>
                    <a:pt x="32007" y="122"/>
                    <a:pt x="29059" y="1490"/>
                  </a:cubicBezTo>
                  <a:cubicBezTo>
                    <a:pt x="26141" y="2857"/>
                    <a:pt x="17630" y="8845"/>
                    <a:pt x="7509" y="16870"/>
                  </a:cubicBezTo>
                  <a:cubicBezTo>
                    <a:pt x="5381" y="18541"/>
                    <a:pt x="3405" y="20274"/>
                    <a:pt x="1551" y="22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2159875" y="4411450"/>
              <a:ext cx="103375" cy="648200"/>
            </a:xfrm>
            <a:custGeom>
              <a:avLst/>
              <a:gdLst/>
              <a:ahLst/>
              <a:cxnLst/>
              <a:rect l="l" t="t" r="r" b="b"/>
              <a:pathLst>
                <a:path w="4135" h="25928" extrusionOk="0">
                  <a:moveTo>
                    <a:pt x="3891" y="20943"/>
                  </a:moveTo>
                  <a:cubicBezTo>
                    <a:pt x="3527" y="17903"/>
                    <a:pt x="2493" y="15198"/>
                    <a:pt x="2797" y="9666"/>
                  </a:cubicBezTo>
                  <a:cubicBezTo>
                    <a:pt x="3010" y="6353"/>
                    <a:pt x="2372" y="3040"/>
                    <a:pt x="1004" y="0"/>
                  </a:cubicBezTo>
                  <a:cubicBezTo>
                    <a:pt x="1156" y="1338"/>
                    <a:pt x="1217" y="2675"/>
                    <a:pt x="1186" y="4013"/>
                  </a:cubicBezTo>
                  <a:cubicBezTo>
                    <a:pt x="1156" y="6232"/>
                    <a:pt x="396" y="8329"/>
                    <a:pt x="122" y="14742"/>
                  </a:cubicBezTo>
                  <a:cubicBezTo>
                    <a:pt x="1" y="18633"/>
                    <a:pt x="943" y="22524"/>
                    <a:pt x="2858" y="25928"/>
                  </a:cubicBezTo>
                  <a:cubicBezTo>
                    <a:pt x="3770" y="24439"/>
                    <a:pt x="4135" y="22676"/>
                    <a:pt x="3891" y="20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2262475" y="4308100"/>
              <a:ext cx="132250" cy="681650"/>
            </a:xfrm>
            <a:custGeom>
              <a:avLst/>
              <a:gdLst/>
              <a:ahLst/>
              <a:cxnLst/>
              <a:rect l="l" t="t" r="r" b="b"/>
              <a:pathLst>
                <a:path w="5290" h="27266" extrusionOk="0">
                  <a:moveTo>
                    <a:pt x="2219" y="13709"/>
                  </a:moveTo>
                  <a:cubicBezTo>
                    <a:pt x="1034" y="8755"/>
                    <a:pt x="3526" y="1"/>
                    <a:pt x="3526" y="1"/>
                  </a:cubicBezTo>
                  <a:cubicBezTo>
                    <a:pt x="3526" y="1"/>
                    <a:pt x="335" y="5624"/>
                    <a:pt x="183" y="12098"/>
                  </a:cubicBezTo>
                  <a:cubicBezTo>
                    <a:pt x="0" y="18572"/>
                    <a:pt x="2705" y="27265"/>
                    <a:pt x="2705" y="27265"/>
                  </a:cubicBezTo>
                  <a:cubicBezTo>
                    <a:pt x="5289" y="25107"/>
                    <a:pt x="3374" y="18664"/>
                    <a:pt x="2219" y="137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1580075" y="5118900"/>
              <a:ext cx="292600" cy="101100"/>
            </a:xfrm>
            <a:custGeom>
              <a:avLst/>
              <a:gdLst/>
              <a:ahLst/>
              <a:cxnLst/>
              <a:rect l="l" t="t" r="r" b="b"/>
              <a:pathLst>
                <a:path w="11704" h="4044" extrusionOk="0">
                  <a:moveTo>
                    <a:pt x="1" y="1"/>
                  </a:moveTo>
                  <a:cubicBezTo>
                    <a:pt x="1612" y="1460"/>
                    <a:pt x="3344" y="2828"/>
                    <a:pt x="5168" y="4043"/>
                  </a:cubicBezTo>
                  <a:lnTo>
                    <a:pt x="11703" y="4043"/>
                  </a:lnTo>
                  <a:cubicBezTo>
                    <a:pt x="11247" y="3861"/>
                    <a:pt x="10791" y="3739"/>
                    <a:pt x="10305" y="3679"/>
                  </a:cubicBezTo>
                  <a:cubicBezTo>
                    <a:pt x="7326" y="3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2569475" y="4144725"/>
              <a:ext cx="152000" cy="653525"/>
            </a:xfrm>
            <a:custGeom>
              <a:avLst/>
              <a:gdLst/>
              <a:ahLst/>
              <a:cxnLst/>
              <a:rect l="l" t="t" r="r" b="b"/>
              <a:pathLst>
                <a:path w="6080" h="26141" extrusionOk="0">
                  <a:moveTo>
                    <a:pt x="3708" y="14621"/>
                  </a:moveTo>
                  <a:cubicBezTo>
                    <a:pt x="3830" y="9119"/>
                    <a:pt x="6079" y="1"/>
                    <a:pt x="6079" y="1"/>
                  </a:cubicBezTo>
                  <a:cubicBezTo>
                    <a:pt x="4316" y="3648"/>
                    <a:pt x="2857" y="7478"/>
                    <a:pt x="1733" y="11399"/>
                  </a:cubicBezTo>
                  <a:cubicBezTo>
                    <a:pt x="0" y="17569"/>
                    <a:pt x="1033" y="26141"/>
                    <a:pt x="1033" y="26141"/>
                  </a:cubicBezTo>
                  <a:cubicBezTo>
                    <a:pt x="2432" y="25016"/>
                    <a:pt x="3556" y="20122"/>
                    <a:pt x="3708" y="146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2697875" y="4143975"/>
              <a:ext cx="200650" cy="576775"/>
            </a:xfrm>
            <a:custGeom>
              <a:avLst/>
              <a:gdLst/>
              <a:ahLst/>
              <a:cxnLst/>
              <a:rect l="l" t="t" r="r" b="b"/>
              <a:pathLst>
                <a:path w="8026" h="23071" extrusionOk="0">
                  <a:moveTo>
                    <a:pt x="426" y="23070"/>
                  </a:moveTo>
                  <a:cubicBezTo>
                    <a:pt x="1764" y="22128"/>
                    <a:pt x="2524" y="18481"/>
                    <a:pt x="3770" y="12280"/>
                  </a:cubicBezTo>
                  <a:cubicBezTo>
                    <a:pt x="5016" y="6049"/>
                    <a:pt x="8025" y="0"/>
                    <a:pt x="8025" y="0"/>
                  </a:cubicBezTo>
                  <a:cubicBezTo>
                    <a:pt x="8025" y="0"/>
                    <a:pt x="5472" y="2493"/>
                    <a:pt x="2493" y="9636"/>
                  </a:cubicBezTo>
                  <a:cubicBezTo>
                    <a:pt x="730" y="13891"/>
                    <a:pt x="1" y="18481"/>
                    <a:pt x="426" y="2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776925" y="4262500"/>
              <a:ext cx="769025" cy="423300"/>
            </a:xfrm>
            <a:custGeom>
              <a:avLst/>
              <a:gdLst/>
              <a:ahLst/>
              <a:cxnLst/>
              <a:rect l="l" t="t" r="r" b="b"/>
              <a:pathLst>
                <a:path w="30761" h="16932" extrusionOk="0">
                  <a:moveTo>
                    <a:pt x="0" y="16931"/>
                  </a:moveTo>
                  <a:cubicBezTo>
                    <a:pt x="9271" y="15715"/>
                    <a:pt x="30761" y="1"/>
                    <a:pt x="30761" y="1"/>
                  </a:cubicBezTo>
                  <a:cubicBezTo>
                    <a:pt x="30761" y="1"/>
                    <a:pt x="18329" y="4712"/>
                    <a:pt x="10304" y="8664"/>
                  </a:cubicBezTo>
                  <a:cubicBezTo>
                    <a:pt x="2310" y="12615"/>
                    <a:pt x="0" y="16931"/>
                    <a:pt x="0" y="169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1608950" y="4824075"/>
              <a:ext cx="379225" cy="395925"/>
            </a:xfrm>
            <a:custGeom>
              <a:avLst/>
              <a:gdLst/>
              <a:ahLst/>
              <a:cxnLst/>
              <a:rect l="l" t="t" r="r" b="b"/>
              <a:pathLst>
                <a:path w="15169" h="15837" extrusionOk="0">
                  <a:moveTo>
                    <a:pt x="1" y="0"/>
                  </a:moveTo>
                  <a:cubicBezTo>
                    <a:pt x="1" y="0"/>
                    <a:pt x="3892" y="7113"/>
                    <a:pt x="7873" y="11733"/>
                  </a:cubicBezTo>
                  <a:cubicBezTo>
                    <a:pt x="9241" y="13314"/>
                    <a:pt x="10822" y="14681"/>
                    <a:pt x="12554" y="15836"/>
                  </a:cubicBezTo>
                  <a:lnTo>
                    <a:pt x="15168" y="15836"/>
                  </a:lnTo>
                  <a:cubicBezTo>
                    <a:pt x="11490" y="10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451675" y="4242750"/>
              <a:ext cx="91225" cy="648225"/>
            </a:xfrm>
            <a:custGeom>
              <a:avLst/>
              <a:gdLst/>
              <a:ahLst/>
              <a:cxnLst/>
              <a:rect l="l" t="t" r="r" b="b"/>
              <a:pathLst>
                <a:path w="3649" h="25929" extrusionOk="0">
                  <a:moveTo>
                    <a:pt x="3223" y="14165"/>
                  </a:moveTo>
                  <a:cubicBezTo>
                    <a:pt x="2797" y="9180"/>
                    <a:pt x="3223" y="1"/>
                    <a:pt x="3223" y="1"/>
                  </a:cubicBezTo>
                  <a:cubicBezTo>
                    <a:pt x="1916" y="3739"/>
                    <a:pt x="1065" y="7660"/>
                    <a:pt x="700" y="11612"/>
                  </a:cubicBezTo>
                  <a:cubicBezTo>
                    <a:pt x="1" y="18420"/>
                    <a:pt x="700" y="25928"/>
                    <a:pt x="700" y="25928"/>
                  </a:cubicBezTo>
                  <a:cubicBezTo>
                    <a:pt x="3040" y="23284"/>
                    <a:pt x="3648" y="19119"/>
                    <a:pt x="3223" y="14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1956225" y="4604450"/>
              <a:ext cx="215075" cy="524350"/>
            </a:xfrm>
            <a:custGeom>
              <a:avLst/>
              <a:gdLst/>
              <a:ahLst/>
              <a:cxnLst/>
              <a:rect l="l" t="t" r="r" b="b"/>
              <a:pathLst>
                <a:path w="8603" h="20974" extrusionOk="0">
                  <a:moveTo>
                    <a:pt x="7478" y="20974"/>
                  </a:moveTo>
                  <a:cubicBezTo>
                    <a:pt x="8603" y="19606"/>
                    <a:pt x="8177" y="16992"/>
                    <a:pt x="6110" y="12524"/>
                  </a:cubicBezTo>
                  <a:cubicBezTo>
                    <a:pt x="4074" y="8056"/>
                    <a:pt x="1" y="1"/>
                    <a:pt x="1" y="1"/>
                  </a:cubicBezTo>
                  <a:cubicBezTo>
                    <a:pt x="1" y="1"/>
                    <a:pt x="244" y="3040"/>
                    <a:pt x="1946" y="7873"/>
                  </a:cubicBezTo>
                  <a:cubicBezTo>
                    <a:pt x="3648" y="12676"/>
                    <a:pt x="7478" y="20974"/>
                    <a:pt x="7478" y="20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323250" y="4995050"/>
              <a:ext cx="504600" cy="224950"/>
            </a:xfrm>
            <a:custGeom>
              <a:avLst/>
              <a:gdLst/>
              <a:ahLst/>
              <a:cxnLst/>
              <a:rect l="l" t="t" r="r" b="b"/>
              <a:pathLst>
                <a:path w="20184" h="8998" extrusionOk="0">
                  <a:moveTo>
                    <a:pt x="1" y="0"/>
                  </a:moveTo>
                  <a:cubicBezTo>
                    <a:pt x="183" y="1763"/>
                    <a:pt x="2645" y="3374"/>
                    <a:pt x="8694" y="5168"/>
                  </a:cubicBezTo>
                  <a:cubicBezTo>
                    <a:pt x="12098" y="6262"/>
                    <a:pt x="15442" y="7538"/>
                    <a:pt x="18725" y="8997"/>
                  </a:cubicBezTo>
                  <a:lnTo>
                    <a:pt x="20184" y="8997"/>
                  </a:lnTo>
                  <a:cubicBezTo>
                    <a:pt x="17205" y="7022"/>
                    <a:pt x="12463" y="4043"/>
                    <a:pt x="8664" y="2584"/>
                  </a:cubicBezTo>
                  <a:cubicBezTo>
                    <a:pt x="2736" y="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455475" y="4892450"/>
              <a:ext cx="566900" cy="280425"/>
            </a:xfrm>
            <a:custGeom>
              <a:avLst/>
              <a:gdLst/>
              <a:ahLst/>
              <a:cxnLst/>
              <a:rect l="l" t="t" r="r" b="b"/>
              <a:pathLst>
                <a:path w="22676" h="11217" extrusionOk="0">
                  <a:moveTo>
                    <a:pt x="1" y="183"/>
                  </a:moveTo>
                  <a:cubicBezTo>
                    <a:pt x="3557" y="5138"/>
                    <a:pt x="22676" y="11217"/>
                    <a:pt x="22676" y="11217"/>
                  </a:cubicBezTo>
                  <a:cubicBezTo>
                    <a:pt x="22676" y="11217"/>
                    <a:pt x="15138" y="5563"/>
                    <a:pt x="9484" y="2767"/>
                  </a:cubicBezTo>
                  <a:cubicBezTo>
                    <a:pt x="3800" y="1"/>
                    <a:pt x="1" y="183"/>
                    <a:pt x="1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76300" y="4805825"/>
              <a:ext cx="592750" cy="190775"/>
            </a:xfrm>
            <a:custGeom>
              <a:avLst/>
              <a:gdLst/>
              <a:ahLst/>
              <a:cxnLst/>
              <a:rect l="l" t="t" r="r" b="b"/>
              <a:pathLst>
                <a:path w="23710" h="7631" extrusionOk="0">
                  <a:moveTo>
                    <a:pt x="1" y="396"/>
                  </a:moveTo>
                  <a:cubicBezTo>
                    <a:pt x="2098" y="4803"/>
                    <a:pt x="23709" y="7630"/>
                    <a:pt x="23709" y="7630"/>
                  </a:cubicBezTo>
                  <a:cubicBezTo>
                    <a:pt x="23709" y="7630"/>
                    <a:pt x="12736" y="2736"/>
                    <a:pt x="7417" y="1369"/>
                  </a:cubicBezTo>
                  <a:cubicBezTo>
                    <a:pt x="2098" y="1"/>
                    <a:pt x="1" y="396"/>
                    <a:pt x="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709275" y="4714650"/>
              <a:ext cx="497775" cy="163400"/>
            </a:xfrm>
            <a:custGeom>
              <a:avLst/>
              <a:gdLst/>
              <a:ahLst/>
              <a:cxnLst/>
              <a:rect l="l" t="t" r="r" b="b"/>
              <a:pathLst>
                <a:path w="19911" h="6536" extrusionOk="0">
                  <a:moveTo>
                    <a:pt x="1" y="335"/>
                  </a:moveTo>
                  <a:cubicBezTo>
                    <a:pt x="4043" y="6535"/>
                    <a:pt x="19910" y="3313"/>
                    <a:pt x="19910" y="3313"/>
                  </a:cubicBezTo>
                  <a:cubicBezTo>
                    <a:pt x="19910" y="3313"/>
                    <a:pt x="12828" y="1672"/>
                    <a:pt x="7934" y="821"/>
                  </a:cubicBezTo>
                  <a:cubicBezTo>
                    <a:pt x="3040" y="0"/>
                    <a:pt x="1" y="335"/>
                    <a:pt x="1" y="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755625" y="4643975"/>
              <a:ext cx="352600" cy="557025"/>
            </a:xfrm>
            <a:custGeom>
              <a:avLst/>
              <a:gdLst/>
              <a:ahLst/>
              <a:cxnLst/>
              <a:rect l="l" t="t" r="r" b="b"/>
              <a:pathLst>
                <a:path w="14104" h="22281" extrusionOk="0">
                  <a:moveTo>
                    <a:pt x="3708" y="7964"/>
                  </a:moveTo>
                  <a:cubicBezTo>
                    <a:pt x="6687" y="13770"/>
                    <a:pt x="12523" y="22280"/>
                    <a:pt x="12523" y="22280"/>
                  </a:cubicBezTo>
                  <a:cubicBezTo>
                    <a:pt x="14104" y="16262"/>
                    <a:pt x="0" y="1"/>
                    <a:pt x="0" y="1"/>
                  </a:cubicBezTo>
                  <a:cubicBezTo>
                    <a:pt x="0" y="1"/>
                    <a:pt x="760" y="2159"/>
                    <a:pt x="3708" y="79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217625" y="5068000"/>
              <a:ext cx="393650" cy="152000"/>
            </a:xfrm>
            <a:custGeom>
              <a:avLst/>
              <a:gdLst/>
              <a:ahLst/>
              <a:cxnLst/>
              <a:rect l="l" t="t" r="r" b="b"/>
              <a:pathLst>
                <a:path w="15746" h="6080" extrusionOk="0">
                  <a:moveTo>
                    <a:pt x="62" y="0"/>
                  </a:moveTo>
                  <a:cubicBezTo>
                    <a:pt x="1" y="1581"/>
                    <a:pt x="4895" y="4408"/>
                    <a:pt x="10487" y="6079"/>
                  </a:cubicBezTo>
                  <a:lnTo>
                    <a:pt x="15746" y="6079"/>
                  </a:lnTo>
                  <a:lnTo>
                    <a:pt x="15685" y="6049"/>
                  </a:lnTo>
                  <a:cubicBezTo>
                    <a:pt x="10123" y="2918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133275" y="5143225"/>
              <a:ext cx="136050" cy="76775"/>
            </a:xfrm>
            <a:custGeom>
              <a:avLst/>
              <a:gdLst/>
              <a:ahLst/>
              <a:cxnLst/>
              <a:rect l="l" t="t" r="r" b="b"/>
              <a:pathLst>
                <a:path w="5442" h="3071" extrusionOk="0">
                  <a:moveTo>
                    <a:pt x="1885" y="3070"/>
                  </a:moveTo>
                  <a:lnTo>
                    <a:pt x="5442" y="3070"/>
                  </a:lnTo>
                  <a:cubicBezTo>
                    <a:pt x="3557" y="2189"/>
                    <a:pt x="1733" y="1155"/>
                    <a:pt x="1" y="0"/>
                  </a:cubicBezTo>
                  <a:cubicBezTo>
                    <a:pt x="1" y="821"/>
                    <a:pt x="700" y="1946"/>
                    <a:pt x="1885" y="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4193578" y="5769031"/>
            <a:ext cx="983532" cy="1278408"/>
            <a:chOff x="238125" y="1386325"/>
            <a:chExt cx="671750" cy="873150"/>
          </a:xfrm>
        </p:grpSpPr>
        <p:sp>
          <p:nvSpPr>
            <p:cNvPr id="828" name="Google Shape;828;p8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0" name="Google Shape;830;p8"/>
          <p:cNvGrpSpPr/>
          <p:nvPr/>
        </p:nvGrpSpPr>
        <p:grpSpPr>
          <a:xfrm rot="10800000" flipH="1">
            <a:off x="9312357" y="5321107"/>
            <a:ext cx="2842892" cy="1576704"/>
            <a:chOff x="4586225" y="470675"/>
            <a:chExt cx="2775900" cy="1539550"/>
          </a:xfrm>
        </p:grpSpPr>
        <p:sp>
          <p:nvSpPr>
            <p:cNvPr id="831" name="Google Shape;831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3" name="Google Shape;853;p8"/>
          <p:cNvGrpSpPr/>
          <p:nvPr/>
        </p:nvGrpSpPr>
        <p:grpSpPr>
          <a:xfrm rot="5400000">
            <a:off x="8462231" y="4964423"/>
            <a:ext cx="2046667" cy="1784267"/>
            <a:chOff x="5827125" y="3881800"/>
            <a:chExt cx="1535000" cy="1338200"/>
          </a:xfrm>
        </p:grpSpPr>
        <p:sp>
          <p:nvSpPr>
            <p:cNvPr id="854" name="Google Shape;854;p8"/>
            <p:cNvSpPr/>
            <p:nvPr/>
          </p:nvSpPr>
          <p:spPr>
            <a:xfrm>
              <a:off x="6669075" y="4415250"/>
              <a:ext cx="693050" cy="377700"/>
            </a:xfrm>
            <a:custGeom>
              <a:avLst/>
              <a:gdLst/>
              <a:ahLst/>
              <a:cxnLst/>
              <a:rect l="l" t="t" r="r" b="b"/>
              <a:pathLst>
                <a:path w="27722" h="15108" extrusionOk="0">
                  <a:moveTo>
                    <a:pt x="27722" y="15107"/>
                  </a:moveTo>
                  <a:cubicBezTo>
                    <a:pt x="2493" y="4529"/>
                    <a:pt x="822" y="1399"/>
                    <a:pt x="822" y="1399"/>
                  </a:cubicBezTo>
                  <a:cubicBezTo>
                    <a:pt x="822" y="1399"/>
                    <a:pt x="1" y="0"/>
                    <a:pt x="3192" y="2219"/>
                  </a:cubicBezTo>
                  <a:cubicBezTo>
                    <a:pt x="6050" y="4195"/>
                    <a:pt x="15442" y="8602"/>
                    <a:pt x="27722" y="13618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27125" y="3930450"/>
              <a:ext cx="895175" cy="544850"/>
            </a:xfrm>
            <a:custGeom>
              <a:avLst/>
              <a:gdLst/>
              <a:ahLst/>
              <a:cxnLst/>
              <a:rect l="l" t="t" r="r" b="b"/>
              <a:pathLst>
                <a:path w="35807" h="21794" extrusionOk="0">
                  <a:moveTo>
                    <a:pt x="35807" y="21611"/>
                  </a:moveTo>
                  <a:cubicBezTo>
                    <a:pt x="29028" y="12766"/>
                    <a:pt x="0" y="0"/>
                    <a:pt x="0" y="0"/>
                  </a:cubicBezTo>
                  <a:cubicBezTo>
                    <a:pt x="0" y="0"/>
                    <a:pt x="12280" y="10000"/>
                    <a:pt x="21125" y="15897"/>
                  </a:cubicBezTo>
                  <a:cubicBezTo>
                    <a:pt x="29940" y="21794"/>
                    <a:pt x="35807" y="21611"/>
                    <a:pt x="35807" y="2161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580925" y="3960825"/>
              <a:ext cx="319200" cy="557025"/>
            </a:xfrm>
            <a:custGeom>
              <a:avLst/>
              <a:gdLst/>
              <a:ahLst/>
              <a:cxnLst/>
              <a:rect l="l" t="t" r="r" b="b"/>
              <a:pathLst>
                <a:path w="12768" h="22281" extrusionOk="0">
                  <a:moveTo>
                    <a:pt x="8785" y="22281"/>
                  </a:moveTo>
                  <a:cubicBezTo>
                    <a:pt x="12767" y="14439"/>
                    <a:pt x="1" y="1"/>
                    <a:pt x="1" y="1"/>
                  </a:cubicBezTo>
                  <a:cubicBezTo>
                    <a:pt x="1" y="1"/>
                    <a:pt x="2524" y="8268"/>
                    <a:pt x="4560" y="13831"/>
                  </a:cubicBezTo>
                  <a:cubicBezTo>
                    <a:pt x="6597" y="19363"/>
                    <a:pt x="8785" y="22281"/>
                    <a:pt x="8785" y="2228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809675" y="3881800"/>
              <a:ext cx="247750" cy="718125"/>
            </a:xfrm>
            <a:custGeom>
              <a:avLst/>
              <a:gdLst/>
              <a:ahLst/>
              <a:cxnLst/>
              <a:rect l="l" t="t" r="r" b="b"/>
              <a:pathLst>
                <a:path w="9910" h="28725" extrusionOk="0">
                  <a:moveTo>
                    <a:pt x="6596" y="28725"/>
                  </a:moveTo>
                  <a:cubicBezTo>
                    <a:pt x="9909" y="23952"/>
                    <a:pt x="0" y="1"/>
                    <a:pt x="0" y="1"/>
                  </a:cubicBezTo>
                  <a:cubicBezTo>
                    <a:pt x="0" y="1"/>
                    <a:pt x="1489" y="14195"/>
                    <a:pt x="3222" y="20518"/>
                  </a:cubicBezTo>
                  <a:cubicBezTo>
                    <a:pt x="4955" y="26810"/>
                    <a:pt x="6596" y="28725"/>
                    <a:pt x="6596" y="2872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044475" y="3927400"/>
              <a:ext cx="161875" cy="748525"/>
            </a:xfrm>
            <a:custGeom>
              <a:avLst/>
              <a:gdLst/>
              <a:ahLst/>
              <a:cxnLst/>
              <a:rect l="l" t="t" r="r" b="b"/>
              <a:pathLst>
                <a:path w="6475" h="29941" extrusionOk="0">
                  <a:moveTo>
                    <a:pt x="3496" y="29940"/>
                  </a:moveTo>
                  <a:cubicBezTo>
                    <a:pt x="6475" y="23375"/>
                    <a:pt x="1338" y="0"/>
                    <a:pt x="1338" y="0"/>
                  </a:cubicBezTo>
                  <a:cubicBezTo>
                    <a:pt x="1338" y="0"/>
                    <a:pt x="0" y="11156"/>
                    <a:pt x="487" y="18633"/>
                  </a:cubicBezTo>
                  <a:cubicBezTo>
                    <a:pt x="1003" y="26141"/>
                    <a:pt x="3496" y="29940"/>
                    <a:pt x="3496" y="2994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7218475" y="4000350"/>
              <a:ext cx="139850" cy="754600"/>
            </a:xfrm>
            <a:custGeom>
              <a:avLst/>
              <a:gdLst/>
              <a:ahLst/>
              <a:cxnLst/>
              <a:rect l="l" t="t" r="r" b="b"/>
              <a:pathLst>
                <a:path w="5594" h="30184" extrusionOk="0">
                  <a:moveTo>
                    <a:pt x="3709" y="30183"/>
                  </a:moveTo>
                  <a:cubicBezTo>
                    <a:pt x="5411" y="28937"/>
                    <a:pt x="5594" y="25442"/>
                    <a:pt x="3861" y="18147"/>
                  </a:cubicBezTo>
                  <a:cubicBezTo>
                    <a:pt x="2129" y="10882"/>
                    <a:pt x="1308" y="0"/>
                    <a:pt x="1308" y="0"/>
                  </a:cubicBezTo>
                  <a:cubicBezTo>
                    <a:pt x="1308" y="0"/>
                    <a:pt x="1" y="12189"/>
                    <a:pt x="1186" y="19697"/>
                  </a:cubicBezTo>
                  <a:cubicBezTo>
                    <a:pt x="2372" y="27204"/>
                    <a:pt x="3709" y="30183"/>
                    <a:pt x="3709" y="3018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6090800" y="4499600"/>
              <a:ext cx="708250" cy="196825"/>
            </a:xfrm>
            <a:custGeom>
              <a:avLst/>
              <a:gdLst/>
              <a:ahLst/>
              <a:cxnLst/>
              <a:rect l="l" t="t" r="r" b="b"/>
              <a:pathLst>
                <a:path w="28330" h="7873" extrusionOk="0">
                  <a:moveTo>
                    <a:pt x="13253" y="6687"/>
                  </a:moveTo>
                  <a:cubicBezTo>
                    <a:pt x="18664" y="6019"/>
                    <a:pt x="23861" y="3982"/>
                    <a:pt x="28330" y="821"/>
                  </a:cubicBezTo>
                  <a:cubicBezTo>
                    <a:pt x="26536" y="0"/>
                    <a:pt x="22311" y="1399"/>
                    <a:pt x="15199" y="3800"/>
                  </a:cubicBezTo>
                  <a:cubicBezTo>
                    <a:pt x="8056" y="6231"/>
                    <a:pt x="1" y="6748"/>
                    <a:pt x="1" y="6748"/>
                  </a:cubicBezTo>
                  <a:cubicBezTo>
                    <a:pt x="1" y="6748"/>
                    <a:pt x="4104" y="7873"/>
                    <a:pt x="13253" y="6687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6809675" y="4819500"/>
              <a:ext cx="552450" cy="400500"/>
            </a:xfrm>
            <a:custGeom>
              <a:avLst/>
              <a:gdLst/>
              <a:ahLst/>
              <a:cxnLst/>
              <a:rect l="l" t="t" r="r" b="b"/>
              <a:pathLst>
                <a:path w="22098" h="16020" extrusionOk="0">
                  <a:moveTo>
                    <a:pt x="19149" y="1551"/>
                  </a:moveTo>
                  <a:cubicBezTo>
                    <a:pt x="16201" y="3740"/>
                    <a:pt x="14043" y="6414"/>
                    <a:pt x="8146" y="9393"/>
                  </a:cubicBezTo>
                  <a:cubicBezTo>
                    <a:pt x="4985" y="11004"/>
                    <a:pt x="2219" y="13253"/>
                    <a:pt x="0" y="16019"/>
                  </a:cubicBezTo>
                  <a:lnTo>
                    <a:pt x="669" y="16019"/>
                  </a:lnTo>
                  <a:cubicBezTo>
                    <a:pt x="1337" y="15563"/>
                    <a:pt x="2249" y="14986"/>
                    <a:pt x="3283" y="14439"/>
                  </a:cubicBezTo>
                  <a:cubicBezTo>
                    <a:pt x="5593" y="13132"/>
                    <a:pt x="8207" y="12676"/>
                    <a:pt x="14985" y="9150"/>
                  </a:cubicBezTo>
                  <a:cubicBezTo>
                    <a:pt x="17660" y="7691"/>
                    <a:pt x="20092" y="5776"/>
                    <a:pt x="22098" y="3496"/>
                  </a:cubicBezTo>
                  <a:lnTo>
                    <a:pt x="22098" y="1"/>
                  </a:lnTo>
                  <a:cubicBezTo>
                    <a:pt x="21034" y="335"/>
                    <a:pt x="20031" y="852"/>
                    <a:pt x="19149" y="155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7222275" y="5016325"/>
              <a:ext cx="139850" cy="203675"/>
            </a:xfrm>
            <a:custGeom>
              <a:avLst/>
              <a:gdLst/>
              <a:ahLst/>
              <a:cxnLst/>
              <a:rect l="l" t="t" r="r" b="b"/>
              <a:pathLst>
                <a:path w="5594" h="8147" extrusionOk="0">
                  <a:moveTo>
                    <a:pt x="1" y="8146"/>
                  </a:moveTo>
                  <a:lnTo>
                    <a:pt x="2372" y="8146"/>
                  </a:lnTo>
                  <a:cubicBezTo>
                    <a:pt x="2615" y="7873"/>
                    <a:pt x="2889" y="7569"/>
                    <a:pt x="3132" y="7265"/>
                  </a:cubicBezTo>
                  <a:cubicBezTo>
                    <a:pt x="3892" y="6383"/>
                    <a:pt x="4712" y="5380"/>
                    <a:pt x="5594" y="4256"/>
                  </a:cubicBezTo>
                  <a:lnTo>
                    <a:pt x="5594" y="0"/>
                  </a:lnTo>
                  <a:lnTo>
                    <a:pt x="5442" y="183"/>
                  </a:lnTo>
                  <a:cubicBezTo>
                    <a:pt x="3892" y="2371"/>
                    <a:pt x="1825" y="5472"/>
                    <a:pt x="1" y="814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585500" y="4715400"/>
              <a:ext cx="715075" cy="420250"/>
            </a:xfrm>
            <a:custGeom>
              <a:avLst/>
              <a:gdLst/>
              <a:ahLst/>
              <a:cxnLst/>
              <a:rect l="l" t="t" r="r" b="b"/>
              <a:pathLst>
                <a:path w="28603" h="16810" extrusionOk="0">
                  <a:moveTo>
                    <a:pt x="28603" y="1399"/>
                  </a:moveTo>
                  <a:cubicBezTo>
                    <a:pt x="24864" y="1"/>
                    <a:pt x="19362" y="5806"/>
                    <a:pt x="14955" y="9970"/>
                  </a:cubicBezTo>
                  <a:cubicBezTo>
                    <a:pt x="10548" y="14135"/>
                    <a:pt x="0" y="16809"/>
                    <a:pt x="0" y="16809"/>
                  </a:cubicBezTo>
                  <a:cubicBezTo>
                    <a:pt x="0" y="16809"/>
                    <a:pt x="7721" y="16749"/>
                    <a:pt x="14499" y="13071"/>
                  </a:cubicBezTo>
                  <a:cubicBezTo>
                    <a:pt x="21247" y="9363"/>
                    <a:pt x="28603" y="1399"/>
                    <a:pt x="28603" y="139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197200" y="4571775"/>
              <a:ext cx="747750" cy="278925"/>
            </a:xfrm>
            <a:custGeom>
              <a:avLst/>
              <a:gdLst/>
              <a:ahLst/>
              <a:cxnLst/>
              <a:rect l="l" t="t" r="r" b="b"/>
              <a:pathLst>
                <a:path w="29910" h="11157" extrusionOk="0">
                  <a:moveTo>
                    <a:pt x="29909" y="761"/>
                  </a:moveTo>
                  <a:cubicBezTo>
                    <a:pt x="27964" y="1"/>
                    <a:pt x="22219" y="1764"/>
                    <a:pt x="16475" y="4895"/>
                  </a:cubicBezTo>
                  <a:cubicBezTo>
                    <a:pt x="10730" y="8025"/>
                    <a:pt x="0" y="11156"/>
                    <a:pt x="0" y="11156"/>
                  </a:cubicBezTo>
                  <a:cubicBezTo>
                    <a:pt x="4833" y="10791"/>
                    <a:pt x="9636" y="10001"/>
                    <a:pt x="14316" y="8846"/>
                  </a:cubicBezTo>
                  <a:cubicBezTo>
                    <a:pt x="21733" y="6931"/>
                    <a:pt x="29909" y="761"/>
                    <a:pt x="29909" y="76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409950" y="4644725"/>
              <a:ext cx="705975" cy="341975"/>
            </a:xfrm>
            <a:custGeom>
              <a:avLst/>
              <a:gdLst/>
              <a:ahLst/>
              <a:cxnLst/>
              <a:rect l="l" t="t" r="r" b="b"/>
              <a:pathLst>
                <a:path w="28239" h="13679" extrusionOk="0">
                  <a:moveTo>
                    <a:pt x="28239" y="822"/>
                  </a:moveTo>
                  <a:cubicBezTo>
                    <a:pt x="24135" y="1"/>
                    <a:pt x="19515" y="1855"/>
                    <a:pt x="14652" y="5259"/>
                  </a:cubicBezTo>
                  <a:cubicBezTo>
                    <a:pt x="9788" y="8633"/>
                    <a:pt x="1" y="13679"/>
                    <a:pt x="1" y="13679"/>
                  </a:cubicBezTo>
                  <a:cubicBezTo>
                    <a:pt x="4651" y="12767"/>
                    <a:pt x="9211" y="11308"/>
                    <a:pt x="13527" y="9363"/>
                  </a:cubicBezTo>
                  <a:cubicBezTo>
                    <a:pt x="20944" y="6019"/>
                    <a:pt x="28239" y="822"/>
                    <a:pt x="28239" y="822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6" name="Google Shape;866;p8"/>
          <p:cNvGrpSpPr/>
          <p:nvPr/>
        </p:nvGrpSpPr>
        <p:grpSpPr>
          <a:xfrm>
            <a:off x="-4" y="5100567"/>
            <a:ext cx="2160501" cy="1799339"/>
            <a:chOff x="238125" y="3754900"/>
            <a:chExt cx="1759175" cy="1465100"/>
          </a:xfrm>
        </p:grpSpPr>
        <p:sp>
          <p:nvSpPr>
            <p:cNvPr id="867" name="Google Shape;867;p8"/>
            <p:cNvSpPr/>
            <p:nvPr/>
          </p:nvSpPr>
          <p:spPr>
            <a:xfrm>
              <a:off x="238125" y="3754900"/>
              <a:ext cx="1759175" cy="1465100"/>
            </a:xfrm>
            <a:custGeom>
              <a:avLst/>
              <a:gdLst/>
              <a:ahLst/>
              <a:cxnLst/>
              <a:rect l="l" t="t" r="r" b="b"/>
              <a:pathLst>
                <a:path w="70367" h="58604" extrusionOk="0">
                  <a:moveTo>
                    <a:pt x="5897" y="40214"/>
                  </a:moveTo>
                  <a:cubicBezTo>
                    <a:pt x="5897" y="40214"/>
                    <a:pt x="8511" y="34804"/>
                    <a:pt x="6201" y="34287"/>
                  </a:cubicBezTo>
                  <a:cubicBezTo>
                    <a:pt x="3891" y="33770"/>
                    <a:pt x="3009" y="37448"/>
                    <a:pt x="3374" y="38542"/>
                  </a:cubicBezTo>
                  <a:cubicBezTo>
                    <a:pt x="3769" y="39667"/>
                    <a:pt x="5076" y="42007"/>
                    <a:pt x="5897" y="40214"/>
                  </a:cubicBezTo>
                  <a:moveTo>
                    <a:pt x="26566" y="19271"/>
                  </a:moveTo>
                  <a:cubicBezTo>
                    <a:pt x="26566" y="19271"/>
                    <a:pt x="30639" y="15077"/>
                    <a:pt x="31247" y="11916"/>
                  </a:cubicBezTo>
                  <a:cubicBezTo>
                    <a:pt x="31824" y="8785"/>
                    <a:pt x="29879" y="8694"/>
                    <a:pt x="28086" y="10791"/>
                  </a:cubicBezTo>
                  <a:cubicBezTo>
                    <a:pt x="26262" y="12858"/>
                    <a:pt x="25198" y="9818"/>
                    <a:pt x="23344" y="12919"/>
                  </a:cubicBezTo>
                  <a:cubicBezTo>
                    <a:pt x="21459" y="15989"/>
                    <a:pt x="23709" y="22706"/>
                    <a:pt x="26566" y="19271"/>
                  </a:cubicBezTo>
                  <a:close/>
                  <a:moveTo>
                    <a:pt x="32645" y="36871"/>
                  </a:moveTo>
                  <a:cubicBezTo>
                    <a:pt x="32645" y="36871"/>
                    <a:pt x="30608" y="35594"/>
                    <a:pt x="28542" y="36567"/>
                  </a:cubicBezTo>
                  <a:cubicBezTo>
                    <a:pt x="26475" y="37570"/>
                    <a:pt x="28694" y="38421"/>
                    <a:pt x="30122" y="38481"/>
                  </a:cubicBezTo>
                  <a:cubicBezTo>
                    <a:pt x="31581" y="38512"/>
                    <a:pt x="32706" y="37934"/>
                    <a:pt x="32645" y="36871"/>
                  </a:cubicBezTo>
                  <a:close/>
                  <a:moveTo>
                    <a:pt x="49363" y="23314"/>
                  </a:moveTo>
                  <a:cubicBezTo>
                    <a:pt x="49363" y="23314"/>
                    <a:pt x="52493" y="19758"/>
                    <a:pt x="51551" y="17235"/>
                  </a:cubicBezTo>
                  <a:cubicBezTo>
                    <a:pt x="50609" y="14712"/>
                    <a:pt x="48998" y="17083"/>
                    <a:pt x="48299" y="19697"/>
                  </a:cubicBezTo>
                  <a:cubicBezTo>
                    <a:pt x="47600" y="22281"/>
                    <a:pt x="48420" y="25290"/>
                    <a:pt x="49363" y="23314"/>
                  </a:cubicBezTo>
                  <a:close/>
                  <a:moveTo>
                    <a:pt x="44317" y="52008"/>
                  </a:moveTo>
                  <a:cubicBezTo>
                    <a:pt x="44317" y="52008"/>
                    <a:pt x="46688" y="54865"/>
                    <a:pt x="50123" y="53801"/>
                  </a:cubicBezTo>
                  <a:cubicBezTo>
                    <a:pt x="53557" y="52737"/>
                    <a:pt x="54773" y="49606"/>
                    <a:pt x="52402" y="49849"/>
                  </a:cubicBezTo>
                  <a:cubicBezTo>
                    <a:pt x="50062" y="50062"/>
                    <a:pt x="49545" y="50640"/>
                    <a:pt x="47843" y="49758"/>
                  </a:cubicBezTo>
                  <a:cubicBezTo>
                    <a:pt x="46141" y="48907"/>
                    <a:pt x="45229" y="47722"/>
                    <a:pt x="43739" y="49150"/>
                  </a:cubicBezTo>
                  <a:cubicBezTo>
                    <a:pt x="42220" y="50549"/>
                    <a:pt x="43283" y="51795"/>
                    <a:pt x="44347" y="52008"/>
                  </a:cubicBezTo>
                  <a:close/>
                  <a:moveTo>
                    <a:pt x="11520" y="46871"/>
                  </a:moveTo>
                  <a:cubicBezTo>
                    <a:pt x="10669" y="48725"/>
                    <a:pt x="8450" y="54318"/>
                    <a:pt x="10000" y="58603"/>
                  </a:cubicBezTo>
                  <a:lnTo>
                    <a:pt x="27022" y="58603"/>
                  </a:lnTo>
                  <a:cubicBezTo>
                    <a:pt x="26231" y="57843"/>
                    <a:pt x="26019" y="56871"/>
                    <a:pt x="27174" y="56111"/>
                  </a:cubicBezTo>
                  <a:cubicBezTo>
                    <a:pt x="29453" y="54591"/>
                    <a:pt x="32767" y="57843"/>
                    <a:pt x="32767" y="57843"/>
                  </a:cubicBezTo>
                  <a:cubicBezTo>
                    <a:pt x="33010" y="58026"/>
                    <a:pt x="33040" y="58360"/>
                    <a:pt x="32858" y="58603"/>
                  </a:cubicBezTo>
                  <a:lnTo>
                    <a:pt x="45259" y="58603"/>
                  </a:lnTo>
                  <a:cubicBezTo>
                    <a:pt x="45654" y="58360"/>
                    <a:pt x="45867" y="58208"/>
                    <a:pt x="45867" y="58208"/>
                  </a:cubicBezTo>
                  <a:cubicBezTo>
                    <a:pt x="45867" y="58208"/>
                    <a:pt x="37660" y="56567"/>
                    <a:pt x="32767" y="53163"/>
                  </a:cubicBezTo>
                  <a:cubicBezTo>
                    <a:pt x="27842" y="49758"/>
                    <a:pt x="25654" y="44378"/>
                    <a:pt x="29940" y="47661"/>
                  </a:cubicBezTo>
                  <a:cubicBezTo>
                    <a:pt x="34256" y="50944"/>
                    <a:pt x="38055" y="53618"/>
                    <a:pt x="41794" y="54682"/>
                  </a:cubicBezTo>
                  <a:cubicBezTo>
                    <a:pt x="45563" y="55746"/>
                    <a:pt x="48907" y="57479"/>
                    <a:pt x="52828" y="54439"/>
                  </a:cubicBezTo>
                  <a:cubicBezTo>
                    <a:pt x="56718" y="51400"/>
                    <a:pt x="60427" y="45837"/>
                    <a:pt x="60427" y="45837"/>
                  </a:cubicBezTo>
                  <a:cubicBezTo>
                    <a:pt x="60427" y="45837"/>
                    <a:pt x="51065" y="48634"/>
                    <a:pt x="43466" y="45442"/>
                  </a:cubicBezTo>
                  <a:cubicBezTo>
                    <a:pt x="35897" y="42220"/>
                    <a:pt x="33830" y="35381"/>
                    <a:pt x="40882" y="38603"/>
                  </a:cubicBezTo>
                  <a:cubicBezTo>
                    <a:pt x="47964" y="41795"/>
                    <a:pt x="52098" y="45351"/>
                    <a:pt x="56293" y="44530"/>
                  </a:cubicBezTo>
                  <a:cubicBezTo>
                    <a:pt x="58937" y="43922"/>
                    <a:pt x="61399" y="42676"/>
                    <a:pt x="63466" y="40913"/>
                  </a:cubicBezTo>
                  <a:cubicBezTo>
                    <a:pt x="63466" y="40913"/>
                    <a:pt x="64925" y="38117"/>
                    <a:pt x="65260" y="35381"/>
                  </a:cubicBezTo>
                  <a:cubicBezTo>
                    <a:pt x="65472" y="33497"/>
                    <a:pt x="65564" y="31582"/>
                    <a:pt x="65533" y="29667"/>
                  </a:cubicBezTo>
                  <a:cubicBezTo>
                    <a:pt x="65533" y="29667"/>
                    <a:pt x="58694" y="33557"/>
                    <a:pt x="53527" y="32433"/>
                  </a:cubicBezTo>
                  <a:cubicBezTo>
                    <a:pt x="48390" y="31308"/>
                    <a:pt x="46597" y="26323"/>
                    <a:pt x="51551" y="26992"/>
                  </a:cubicBezTo>
                  <a:cubicBezTo>
                    <a:pt x="56536" y="27661"/>
                    <a:pt x="59454" y="29393"/>
                    <a:pt x="63618" y="27357"/>
                  </a:cubicBezTo>
                  <a:cubicBezTo>
                    <a:pt x="67813" y="25351"/>
                    <a:pt x="67661" y="20913"/>
                    <a:pt x="67965" y="17113"/>
                  </a:cubicBezTo>
                  <a:cubicBezTo>
                    <a:pt x="68299" y="13314"/>
                    <a:pt x="70366" y="11673"/>
                    <a:pt x="70366" y="11673"/>
                  </a:cubicBezTo>
                  <a:cubicBezTo>
                    <a:pt x="70366" y="11673"/>
                    <a:pt x="65685" y="12706"/>
                    <a:pt x="61734" y="9849"/>
                  </a:cubicBezTo>
                  <a:cubicBezTo>
                    <a:pt x="57813" y="6992"/>
                    <a:pt x="49454" y="578"/>
                    <a:pt x="44651" y="5624"/>
                  </a:cubicBezTo>
                  <a:cubicBezTo>
                    <a:pt x="39849" y="10670"/>
                    <a:pt x="42676" y="17296"/>
                    <a:pt x="40609" y="22585"/>
                  </a:cubicBezTo>
                  <a:cubicBezTo>
                    <a:pt x="38572" y="27873"/>
                    <a:pt x="34438" y="27417"/>
                    <a:pt x="35715" y="19180"/>
                  </a:cubicBezTo>
                  <a:cubicBezTo>
                    <a:pt x="36992" y="10913"/>
                    <a:pt x="43922" y="943"/>
                    <a:pt x="43922" y="943"/>
                  </a:cubicBezTo>
                  <a:cubicBezTo>
                    <a:pt x="43922" y="943"/>
                    <a:pt x="26748" y="1"/>
                    <a:pt x="19453" y="6688"/>
                  </a:cubicBezTo>
                  <a:cubicBezTo>
                    <a:pt x="12158" y="13375"/>
                    <a:pt x="13465" y="18238"/>
                    <a:pt x="14408" y="25624"/>
                  </a:cubicBezTo>
                  <a:cubicBezTo>
                    <a:pt x="15350" y="32980"/>
                    <a:pt x="14012" y="35533"/>
                    <a:pt x="12766" y="34682"/>
                  </a:cubicBezTo>
                  <a:cubicBezTo>
                    <a:pt x="11520" y="33831"/>
                    <a:pt x="12523" y="26566"/>
                    <a:pt x="11490" y="22189"/>
                  </a:cubicBezTo>
                  <a:cubicBezTo>
                    <a:pt x="10456" y="17812"/>
                    <a:pt x="10517" y="14955"/>
                    <a:pt x="11398" y="13344"/>
                  </a:cubicBezTo>
                  <a:cubicBezTo>
                    <a:pt x="12310" y="11703"/>
                    <a:pt x="14316" y="9818"/>
                    <a:pt x="14316" y="9818"/>
                  </a:cubicBezTo>
                  <a:cubicBezTo>
                    <a:pt x="14316" y="9818"/>
                    <a:pt x="7356" y="9818"/>
                    <a:pt x="4499" y="14895"/>
                  </a:cubicBezTo>
                  <a:cubicBezTo>
                    <a:pt x="2979" y="17600"/>
                    <a:pt x="1429" y="18603"/>
                    <a:pt x="0" y="19788"/>
                  </a:cubicBezTo>
                  <a:lnTo>
                    <a:pt x="0" y="42342"/>
                  </a:lnTo>
                  <a:cubicBezTo>
                    <a:pt x="1854" y="43953"/>
                    <a:pt x="4407" y="45199"/>
                    <a:pt x="7812" y="45807"/>
                  </a:cubicBezTo>
                  <a:cubicBezTo>
                    <a:pt x="5380" y="46536"/>
                    <a:pt x="2492" y="47357"/>
                    <a:pt x="0" y="47965"/>
                  </a:cubicBezTo>
                  <a:lnTo>
                    <a:pt x="0" y="50822"/>
                  </a:lnTo>
                  <a:cubicBezTo>
                    <a:pt x="3982" y="49941"/>
                    <a:pt x="7842" y="48634"/>
                    <a:pt x="11550" y="46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427325" y="4012500"/>
              <a:ext cx="1313125" cy="1106425"/>
            </a:xfrm>
            <a:custGeom>
              <a:avLst/>
              <a:gdLst/>
              <a:ahLst/>
              <a:cxnLst/>
              <a:rect l="l" t="t" r="r" b="b"/>
              <a:pathLst>
                <a:path w="52525" h="44257" extrusionOk="0">
                  <a:moveTo>
                    <a:pt x="3557" y="35138"/>
                  </a:moveTo>
                  <a:lnTo>
                    <a:pt x="6961" y="32950"/>
                  </a:lnTo>
                  <a:cubicBezTo>
                    <a:pt x="6961" y="32950"/>
                    <a:pt x="3618" y="30427"/>
                    <a:pt x="1824" y="25047"/>
                  </a:cubicBezTo>
                  <a:cubicBezTo>
                    <a:pt x="1" y="19636"/>
                    <a:pt x="639" y="15594"/>
                    <a:pt x="639" y="15594"/>
                  </a:cubicBezTo>
                  <a:cubicBezTo>
                    <a:pt x="639" y="15594"/>
                    <a:pt x="1612" y="23557"/>
                    <a:pt x="3496" y="26384"/>
                  </a:cubicBezTo>
                  <a:cubicBezTo>
                    <a:pt x="5411" y="29211"/>
                    <a:pt x="8481" y="32099"/>
                    <a:pt x="8481" y="32099"/>
                  </a:cubicBezTo>
                  <a:lnTo>
                    <a:pt x="14469" y="28816"/>
                  </a:lnTo>
                  <a:cubicBezTo>
                    <a:pt x="14469" y="28816"/>
                    <a:pt x="10365" y="21551"/>
                    <a:pt x="10335" y="15898"/>
                  </a:cubicBezTo>
                  <a:cubicBezTo>
                    <a:pt x="10305" y="10214"/>
                    <a:pt x="11764" y="7752"/>
                    <a:pt x="11764" y="7752"/>
                  </a:cubicBezTo>
                  <a:cubicBezTo>
                    <a:pt x="11764" y="7752"/>
                    <a:pt x="10517" y="13557"/>
                    <a:pt x="11642" y="18603"/>
                  </a:cubicBezTo>
                  <a:cubicBezTo>
                    <a:pt x="12402" y="21825"/>
                    <a:pt x="13709" y="24895"/>
                    <a:pt x="15442" y="27722"/>
                  </a:cubicBezTo>
                  <a:lnTo>
                    <a:pt x="22888" y="23740"/>
                  </a:lnTo>
                  <a:cubicBezTo>
                    <a:pt x="22888" y="23740"/>
                    <a:pt x="21490" y="18572"/>
                    <a:pt x="22281" y="13192"/>
                  </a:cubicBezTo>
                  <a:cubicBezTo>
                    <a:pt x="23040" y="7812"/>
                    <a:pt x="25503" y="4864"/>
                    <a:pt x="25503" y="4864"/>
                  </a:cubicBezTo>
                  <a:cubicBezTo>
                    <a:pt x="25503" y="4864"/>
                    <a:pt x="23101" y="9940"/>
                    <a:pt x="23040" y="13831"/>
                  </a:cubicBezTo>
                  <a:cubicBezTo>
                    <a:pt x="22980" y="17752"/>
                    <a:pt x="24226" y="22767"/>
                    <a:pt x="24226" y="22767"/>
                  </a:cubicBezTo>
                  <a:cubicBezTo>
                    <a:pt x="24226" y="22767"/>
                    <a:pt x="32585" y="19241"/>
                    <a:pt x="34500" y="18025"/>
                  </a:cubicBezTo>
                  <a:cubicBezTo>
                    <a:pt x="35594" y="17296"/>
                    <a:pt x="36627" y="16475"/>
                    <a:pt x="37600" y="15563"/>
                  </a:cubicBezTo>
                  <a:cubicBezTo>
                    <a:pt x="37600" y="15563"/>
                    <a:pt x="35989" y="11247"/>
                    <a:pt x="37205" y="6718"/>
                  </a:cubicBezTo>
                  <a:cubicBezTo>
                    <a:pt x="37904" y="4074"/>
                    <a:pt x="39424" y="1703"/>
                    <a:pt x="41551" y="1"/>
                  </a:cubicBezTo>
                  <a:cubicBezTo>
                    <a:pt x="41551" y="1"/>
                    <a:pt x="38907" y="3800"/>
                    <a:pt x="38117" y="6992"/>
                  </a:cubicBezTo>
                  <a:cubicBezTo>
                    <a:pt x="37326" y="10214"/>
                    <a:pt x="38907" y="15320"/>
                    <a:pt x="38907" y="15320"/>
                  </a:cubicBezTo>
                  <a:cubicBezTo>
                    <a:pt x="38907" y="15320"/>
                    <a:pt x="42706" y="12919"/>
                    <a:pt x="45746" y="11095"/>
                  </a:cubicBezTo>
                  <a:cubicBezTo>
                    <a:pt x="48786" y="9241"/>
                    <a:pt x="52524" y="7296"/>
                    <a:pt x="52524" y="7296"/>
                  </a:cubicBezTo>
                  <a:lnTo>
                    <a:pt x="43132" y="13709"/>
                  </a:lnTo>
                  <a:cubicBezTo>
                    <a:pt x="43132" y="13709"/>
                    <a:pt x="44074" y="14743"/>
                    <a:pt x="46263" y="15077"/>
                  </a:cubicBezTo>
                  <a:cubicBezTo>
                    <a:pt x="48451" y="15411"/>
                    <a:pt x="50701" y="14135"/>
                    <a:pt x="50701" y="14135"/>
                  </a:cubicBezTo>
                  <a:cubicBezTo>
                    <a:pt x="50701" y="14135"/>
                    <a:pt x="49363" y="15594"/>
                    <a:pt x="46567" y="15806"/>
                  </a:cubicBezTo>
                  <a:cubicBezTo>
                    <a:pt x="44925" y="15958"/>
                    <a:pt x="43284" y="15472"/>
                    <a:pt x="42007" y="14439"/>
                  </a:cubicBezTo>
                  <a:cubicBezTo>
                    <a:pt x="42007" y="14439"/>
                    <a:pt x="37995" y="16962"/>
                    <a:pt x="35260" y="18876"/>
                  </a:cubicBezTo>
                  <a:cubicBezTo>
                    <a:pt x="32524" y="20791"/>
                    <a:pt x="30822" y="21247"/>
                    <a:pt x="30822" y="21247"/>
                  </a:cubicBezTo>
                  <a:cubicBezTo>
                    <a:pt x="30822" y="21247"/>
                    <a:pt x="34439" y="24773"/>
                    <a:pt x="38208" y="25715"/>
                  </a:cubicBezTo>
                  <a:cubicBezTo>
                    <a:pt x="40609" y="26293"/>
                    <a:pt x="43102" y="26567"/>
                    <a:pt x="45594" y="26536"/>
                  </a:cubicBezTo>
                  <a:cubicBezTo>
                    <a:pt x="42281" y="27022"/>
                    <a:pt x="38907" y="26779"/>
                    <a:pt x="35715" y="25776"/>
                  </a:cubicBezTo>
                  <a:cubicBezTo>
                    <a:pt x="30427" y="24074"/>
                    <a:pt x="28907" y="21886"/>
                    <a:pt x="28907" y="21886"/>
                  </a:cubicBezTo>
                  <a:cubicBezTo>
                    <a:pt x="28907" y="21886"/>
                    <a:pt x="25533" y="23071"/>
                    <a:pt x="23253" y="24682"/>
                  </a:cubicBezTo>
                  <a:lnTo>
                    <a:pt x="18481" y="28026"/>
                  </a:lnTo>
                  <a:cubicBezTo>
                    <a:pt x="18481" y="28026"/>
                    <a:pt x="21764" y="32767"/>
                    <a:pt x="25411" y="35564"/>
                  </a:cubicBezTo>
                  <a:cubicBezTo>
                    <a:pt x="29028" y="38360"/>
                    <a:pt x="33527" y="39363"/>
                    <a:pt x="33527" y="39363"/>
                  </a:cubicBezTo>
                  <a:cubicBezTo>
                    <a:pt x="33527" y="39363"/>
                    <a:pt x="27661" y="38451"/>
                    <a:pt x="24591" y="35928"/>
                  </a:cubicBezTo>
                  <a:cubicBezTo>
                    <a:pt x="21521" y="33406"/>
                    <a:pt x="17356" y="28542"/>
                    <a:pt x="17356" y="28542"/>
                  </a:cubicBezTo>
                  <a:lnTo>
                    <a:pt x="11004" y="32433"/>
                  </a:lnTo>
                  <a:cubicBezTo>
                    <a:pt x="12341" y="34652"/>
                    <a:pt x="13952" y="36658"/>
                    <a:pt x="15806" y="38451"/>
                  </a:cubicBezTo>
                  <a:cubicBezTo>
                    <a:pt x="18876" y="41339"/>
                    <a:pt x="22676" y="44257"/>
                    <a:pt x="22676" y="44257"/>
                  </a:cubicBezTo>
                  <a:cubicBezTo>
                    <a:pt x="20062" y="42980"/>
                    <a:pt x="17630" y="41339"/>
                    <a:pt x="15502" y="39363"/>
                  </a:cubicBezTo>
                  <a:cubicBezTo>
                    <a:pt x="11703" y="35959"/>
                    <a:pt x="9910" y="33071"/>
                    <a:pt x="9910" y="33071"/>
                  </a:cubicBezTo>
                  <a:cubicBezTo>
                    <a:pt x="9910" y="33071"/>
                    <a:pt x="7052" y="34135"/>
                    <a:pt x="3557" y="351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9" name="Google Shape;869;p8"/>
          <p:cNvGrpSpPr/>
          <p:nvPr/>
        </p:nvGrpSpPr>
        <p:grpSpPr>
          <a:xfrm>
            <a:off x="4847267" y="5726701"/>
            <a:ext cx="2278700" cy="1173300"/>
            <a:chOff x="4102175" y="4352175"/>
            <a:chExt cx="1709025" cy="879975"/>
          </a:xfrm>
        </p:grpSpPr>
        <p:sp>
          <p:nvSpPr>
            <p:cNvPr id="870" name="Google Shape;870;p8"/>
            <p:cNvSpPr/>
            <p:nvPr/>
          </p:nvSpPr>
          <p:spPr>
            <a:xfrm>
              <a:off x="4412200" y="4352175"/>
              <a:ext cx="1157350" cy="879975"/>
            </a:xfrm>
            <a:custGeom>
              <a:avLst/>
              <a:gdLst/>
              <a:ahLst/>
              <a:cxnLst/>
              <a:rect l="l" t="t" r="r" b="b"/>
              <a:pathLst>
                <a:path w="46294" h="35199" extrusionOk="0">
                  <a:moveTo>
                    <a:pt x="44561" y="28907"/>
                  </a:moveTo>
                  <a:cubicBezTo>
                    <a:pt x="44773" y="26445"/>
                    <a:pt x="44226" y="22736"/>
                    <a:pt x="45138" y="21065"/>
                  </a:cubicBezTo>
                  <a:cubicBezTo>
                    <a:pt x="46050" y="19423"/>
                    <a:pt x="46293" y="17630"/>
                    <a:pt x="45047" y="16870"/>
                  </a:cubicBezTo>
                  <a:cubicBezTo>
                    <a:pt x="43831" y="16080"/>
                    <a:pt x="45229" y="13648"/>
                    <a:pt x="43406" y="12037"/>
                  </a:cubicBezTo>
                  <a:cubicBezTo>
                    <a:pt x="41582" y="10426"/>
                    <a:pt x="41947" y="9241"/>
                    <a:pt x="41217" y="8055"/>
                  </a:cubicBezTo>
                  <a:cubicBezTo>
                    <a:pt x="40457" y="6870"/>
                    <a:pt x="37995" y="5867"/>
                    <a:pt x="37995" y="5867"/>
                  </a:cubicBezTo>
                  <a:cubicBezTo>
                    <a:pt x="37995" y="5867"/>
                    <a:pt x="41065" y="9423"/>
                    <a:pt x="39819" y="11277"/>
                  </a:cubicBezTo>
                  <a:cubicBezTo>
                    <a:pt x="38603" y="13101"/>
                    <a:pt x="35564" y="14560"/>
                    <a:pt x="36445" y="16718"/>
                  </a:cubicBezTo>
                  <a:cubicBezTo>
                    <a:pt x="37296" y="18876"/>
                    <a:pt x="38117" y="20062"/>
                    <a:pt x="36475" y="22554"/>
                  </a:cubicBezTo>
                  <a:cubicBezTo>
                    <a:pt x="34834" y="25016"/>
                    <a:pt x="34652" y="26384"/>
                    <a:pt x="35381" y="27965"/>
                  </a:cubicBezTo>
                  <a:cubicBezTo>
                    <a:pt x="36111" y="29515"/>
                    <a:pt x="34469" y="33375"/>
                    <a:pt x="32706" y="33922"/>
                  </a:cubicBezTo>
                  <a:cubicBezTo>
                    <a:pt x="30974" y="34469"/>
                    <a:pt x="33922" y="31703"/>
                    <a:pt x="32615" y="28420"/>
                  </a:cubicBezTo>
                  <a:cubicBezTo>
                    <a:pt x="31339" y="25107"/>
                    <a:pt x="31795" y="22828"/>
                    <a:pt x="32068" y="19970"/>
                  </a:cubicBezTo>
                  <a:cubicBezTo>
                    <a:pt x="32342" y="17144"/>
                    <a:pt x="31156" y="12007"/>
                    <a:pt x="26749" y="9423"/>
                  </a:cubicBezTo>
                  <a:cubicBezTo>
                    <a:pt x="22341" y="6870"/>
                    <a:pt x="19879" y="1"/>
                    <a:pt x="19879" y="1"/>
                  </a:cubicBezTo>
                  <a:cubicBezTo>
                    <a:pt x="19879" y="1"/>
                    <a:pt x="17873" y="3739"/>
                    <a:pt x="18785" y="8055"/>
                  </a:cubicBezTo>
                  <a:cubicBezTo>
                    <a:pt x="19697" y="12372"/>
                    <a:pt x="17053" y="16049"/>
                    <a:pt x="18968" y="18694"/>
                  </a:cubicBezTo>
                  <a:cubicBezTo>
                    <a:pt x="20882" y="21369"/>
                    <a:pt x="24925" y="25563"/>
                    <a:pt x="25290" y="28147"/>
                  </a:cubicBezTo>
                  <a:cubicBezTo>
                    <a:pt x="25655" y="30700"/>
                    <a:pt x="27570" y="30062"/>
                    <a:pt x="26931" y="32645"/>
                  </a:cubicBezTo>
                  <a:cubicBezTo>
                    <a:pt x="26323" y="35199"/>
                    <a:pt x="24104" y="34469"/>
                    <a:pt x="23557" y="32250"/>
                  </a:cubicBezTo>
                  <a:cubicBezTo>
                    <a:pt x="23010" y="30031"/>
                    <a:pt x="20518" y="24469"/>
                    <a:pt x="16870" y="22888"/>
                  </a:cubicBezTo>
                  <a:cubicBezTo>
                    <a:pt x="13192" y="21338"/>
                    <a:pt x="11095" y="22433"/>
                    <a:pt x="10062" y="19150"/>
                  </a:cubicBezTo>
                  <a:cubicBezTo>
                    <a:pt x="9059" y="15837"/>
                    <a:pt x="6353" y="16961"/>
                    <a:pt x="5989" y="15442"/>
                  </a:cubicBezTo>
                  <a:cubicBezTo>
                    <a:pt x="5563" y="13891"/>
                    <a:pt x="4226" y="12767"/>
                    <a:pt x="2615" y="12584"/>
                  </a:cubicBezTo>
                  <a:cubicBezTo>
                    <a:pt x="1703" y="12493"/>
                    <a:pt x="760" y="12736"/>
                    <a:pt x="1" y="13314"/>
                  </a:cubicBezTo>
                  <a:cubicBezTo>
                    <a:pt x="1" y="13314"/>
                    <a:pt x="2767" y="12767"/>
                    <a:pt x="3496" y="15381"/>
                  </a:cubicBezTo>
                  <a:cubicBezTo>
                    <a:pt x="4226" y="17995"/>
                    <a:pt x="2888" y="21034"/>
                    <a:pt x="4773" y="22858"/>
                  </a:cubicBezTo>
                  <a:cubicBezTo>
                    <a:pt x="6657" y="24682"/>
                    <a:pt x="5381" y="26718"/>
                    <a:pt x="8846" y="29089"/>
                  </a:cubicBezTo>
                  <a:cubicBezTo>
                    <a:pt x="12341" y="31460"/>
                    <a:pt x="13071" y="31369"/>
                    <a:pt x="14621" y="33132"/>
                  </a:cubicBezTo>
                  <a:cubicBezTo>
                    <a:pt x="15350" y="33952"/>
                    <a:pt x="16293" y="34317"/>
                    <a:pt x="17083" y="34712"/>
                  </a:cubicBezTo>
                  <a:lnTo>
                    <a:pt x="39485" y="34712"/>
                  </a:lnTo>
                  <a:cubicBezTo>
                    <a:pt x="39758" y="34074"/>
                    <a:pt x="40184" y="33557"/>
                    <a:pt x="40731" y="33162"/>
                  </a:cubicBezTo>
                  <a:cubicBezTo>
                    <a:pt x="42615" y="31886"/>
                    <a:pt x="44318" y="31399"/>
                    <a:pt x="44561" y="28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102175" y="4979075"/>
              <a:ext cx="622375" cy="240925"/>
            </a:xfrm>
            <a:custGeom>
              <a:avLst/>
              <a:gdLst/>
              <a:ahLst/>
              <a:cxnLst/>
              <a:rect l="l" t="t" r="r" b="b"/>
              <a:pathLst>
                <a:path w="24895" h="9637" extrusionOk="0">
                  <a:moveTo>
                    <a:pt x="11824" y="1916"/>
                  </a:moveTo>
                  <a:cubicBezTo>
                    <a:pt x="8146" y="2098"/>
                    <a:pt x="3952" y="2372"/>
                    <a:pt x="2736" y="1186"/>
                  </a:cubicBezTo>
                  <a:cubicBezTo>
                    <a:pt x="1550" y="1"/>
                    <a:pt x="0" y="791"/>
                    <a:pt x="0" y="791"/>
                  </a:cubicBezTo>
                  <a:cubicBezTo>
                    <a:pt x="0" y="791"/>
                    <a:pt x="2462" y="1521"/>
                    <a:pt x="3101" y="3466"/>
                  </a:cubicBezTo>
                  <a:cubicBezTo>
                    <a:pt x="3739" y="5655"/>
                    <a:pt x="4681" y="7752"/>
                    <a:pt x="5958" y="9636"/>
                  </a:cubicBezTo>
                  <a:lnTo>
                    <a:pt x="24894" y="9636"/>
                  </a:lnTo>
                  <a:cubicBezTo>
                    <a:pt x="22736" y="7448"/>
                    <a:pt x="21338" y="7114"/>
                    <a:pt x="18602" y="6050"/>
                  </a:cubicBezTo>
                  <a:cubicBezTo>
                    <a:pt x="15563" y="4864"/>
                    <a:pt x="15472" y="1734"/>
                    <a:pt x="11824" y="1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469225" y="4964650"/>
              <a:ext cx="341975" cy="255350"/>
            </a:xfrm>
            <a:custGeom>
              <a:avLst/>
              <a:gdLst/>
              <a:ahLst/>
              <a:cxnLst/>
              <a:rect l="l" t="t" r="r" b="b"/>
              <a:pathLst>
                <a:path w="13679" h="10214" extrusionOk="0">
                  <a:moveTo>
                    <a:pt x="12401" y="0"/>
                  </a:moveTo>
                  <a:cubicBezTo>
                    <a:pt x="12401" y="0"/>
                    <a:pt x="12128" y="3010"/>
                    <a:pt x="9818" y="3374"/>
                  </a:cubicBezTo>
                  <a:cubicBezTo>
                    <a:pt x="7538" y="3709"/>
                    <a:pt x="4559" y="3769"/>
                    <a:pt x="4134" y="6019"/>
                  </a:cubicBezTo>
                  <a:cubicBezTo>
                    <a:pt x="3708" y="8268"/>
                    <a:pt x="3860" y="9058"/>
                    <a:pt x="2614" y="9332"/>
                  </a:cubicBezTo>
                  <a:cubicBezTo>
                    <a:pt x="1702" y="9514"/>
                    <a:pt x="669" y="9605"/>
                    <a:pt x="0" y="10213"/>
                  </a:cubicBezTo>
                  <a:lnTo>
                    <a:pt x="10578" y="10213"/>
                  </a:lnTo>
                  <a:cubicBezTo>
                    <a:pt x="10882" y="8238"/>
                    <a:pt x="12249" y="7873"/>
                    <a:pt x="12949" y="6535"/>
                  </a:cubicBezTo>
                  <a:cubicBezTo>
                    <a:pt x="13678" y="5107"/>
                    <a:pt x="12401" y="0"/>
                    <a:pt x="1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4102175" y="4352175"/>
              <a:ext cx="1686225" cy="867825"/>
            </a:xfrm>
            <a:custGeom>
              <a:avLst/>
              <a:gdLst/>
              <a:ahLst/>
              <a:cxnLst/>
              <a:rect l="l" t="t" r="r" b="b"/>
              <a:pathLst>
                <a:path w="67449" h="34713" extrusionOk="0">
                  <a:moveTo>
                    <a:pt x="1186" y="25624"/>
                  </a:moveTo>
                  <a:cubicBezTo>
                    <a:pt x="760" y="25624"/>
                    <a:pt x="365" y="25715"/>
                    <a:pt x="0" y="25898"/>
                  </a:cubicBezTo>
                  <a:cubicBezTo>
                    <a:pt x="0" y="25898"/>
                    <a:pt x="152" y="25928"/>
                    <a:pt x="426" y="26050"/>
                  </a:cubicBezTo>
                  <a:cubicBezTo>
                    <a:pt x="471" y="26043"/>
                    <a:pt x="518" y="26040"/>
                    <a:pt x="566" y="26040"/>
                  </a:cubicBezTo>
                  <a:cubicBezTo>
                    <a:pt x="2167" y="26040"/>
                    <a:pt x="5290" y="29364"/>
                    <a:pt x="5319" y="29393"/>
                  </a:cubicBezTo>
                  <a:lnTo>
                    <a:pt x="5350" y="29424"/>
                  </a:lnTo>
                  <a:lnTo>
                    <a:pt x="5441" y="29454"/>
                  </a:lnTo>
                  <a:cubicBezTo>
                    <a:pt x="5441" y="29454"/>
                    <a:pt x="10882" y="31247"/>
                    <a:pt x="12493" y="33405"/>
                  </a:cubicBezTo>
                  <a:cubicBezTo>
                    <a:pt x="12858" y="33922"/>
                    <a:pt x="13313" y="34348"/>
                    <a:pt x="13800" y="34712"/>
                  </a:cubicBezTo>
                  <a:lnTo>
                    <a:pt x="14924" y="34712"/>
                  </a:lnTo>
                  <a:cubicBezTo>
                    <a:pt x="14165" y="34348"/>
                    <a:pt x="13465" y="33770"/>
                    <a:pt x="12949" y="33071"/>
                  </a:cubicBezTo>
                  <a:cubicBezTo>
                    <a:pt x="11338" y="30913"/>
                    <a:pt x="6322" y="29150"/>
                    <a:pt x="5684" y="28937"/>
                  </a:cubicBezTo>
                  <a:cubicBezTo>
                    <a:pt x="5289" y="28572"/>
                    <a:pt x="2979" y="26171"/>
                    <a:pt x="1186" y="25624"/>
                  </a:cubicBezTo>
                  <a:close/>
                  <a:moveTo>
                    <a:pt x="13982" y="12615"/>
                  </a:moveTo>
                  <a:cubicBezTo>
                    <a:pt x="13405" y="12736"/>
                    <a:pt x="12858" y="12980"/>
                    <a:pt x="12402" y="13314"/>
                  </a:cubicBezTo>
                  <a:cubicBezTo>
                    <a:pt x="12638" y="13292"/>
                    <a:pt x="12874" y="13271"/>
                    <a:pt x="13100" y="13271"/>
                  </a:cubicBezTo>
                  <a:cubicBezTo>
                    <a:pt x="13194" y="13271"/>
                    <a:pt x="13285" y="13275"/>
                    <a:pt x="13374" y="13283"/>
                  </a:cubicBezTo>
                  <a:cubicBezTo>
                    <a:pt x="13648" y="13223"/>
                    <a:pt x="13921" y="13192"/>
                    <a:pt x="14195" y="13192"/>
                  </a:cubicBezTo>
                  <a:cubicBezTo>
                    <a:pt x="14742" y="13192"/>
                    <a:pt x="15259" y="13375"/>
                    <a:pt x="15715" y="13709"/>
                  </a:cubicBezTo>
                  <a:cubicBezTo>
                    <a:pt x="16079" y="14043"/>
                    <a:pt x="16383" y="14439"/>
                    <a:pt x="16596" y="14894"/>
                  </a:cubicBezTo>
                  <a:cubicBezTo>
                    <a:pt x="16779" y="15350"/>
                    <a:pt x="16900" y="15837"/>
                    <a:pt x="16900" y="16353"/>
                  </a:cubicBezTo>
                  <a:cubicBezTo>
                    <a:pt x="16900" y="17296"/>
                    <a:pt x="17721" y="18116"/>
                    <a:pt x="18481" y="18876"/>
                  </a:cubicBezTo>
                  <a:cubicBezTo>
                    <a:pt x="19028" y="19393"/>
                    <a:pt x="19545" y="19940"/>
                    <a:pt x="19666" y="20396"/>
                  </a:cubicBezTo>
                  <a:cubicBezTo>
                    <a:pt x="19849" y="21095"/>
                    <a:pt x="20791" y="22220"/>
                    <a:pt x="22159" y="23314"/>
                  </a:cubicBezTo>
                  <a:cubicBezTo>
                    <a:pt x="23496" y="24347"/>
                    <a:pt x="24955" y="25229"/>
                    <a:pt x="26536" y="25867"/>
                  </a:cubicBezTo>
                  <a:cubicBezTo>
                    <a:pt x="28268" y="26597"/>
                    <a:pt x="29727" y="28147"/>
                    <a:pt x="31034" y="30031"/>
                  </a:cubicBezTo>
                  <a:cubicBezTo>
                    <a:pt x="32037" y="31521"/>
                    <a:pt x="32949" y="33071"/>
                    <a:pt x="33739" y="34682"/>
                  </a:cubicBezTo>
                  <a:lnTo>
                    <a:pt x="34378" y="34712"/>
                  </a:lnTo>
                  <a:cubicBezTo>
                    <a:pt x="33527" y="32980"/>
                    <a:pt x="32554" y="31308"/>
                    <a:pt x="31490" y="29697"/>
                  </a:cubicBezTo>
                  <a:cubicBezTo>
                    <a:pt x="30122" y="27752"/>
                    <a:pt x="28572" y="26141"/>
                    <a:pt x="26748" y="25381"/>
                  </a:cubicBezTo>
                  <a:cubicBezTo>
                    <a:pt x="25229" y="24743"/>
                    <a:pt x="23800" y="23892"/>
                    <a:pt x="22523" y="22888"/>
                  </a:cubicBezTo>
                  <a:cubicBezTo>
                    <a:pt x="21216" y="21855"/>
                    <a:pt x="20365" y="20852"/>
                    <a:pt x="20213" y="20244"/>
                  </a:cubicBezTo>
                  <a:cubicBezTo>
                    <a:pt x="20031" y="19636"/>
                    <a:pt x="19453" y="19059"/>
                    <a:pt x="18876" y="18481"/>
                  </a:cubicBezTo>
                  <a:cubicBezTo>
                    <a:pt x="18207" y="17782"/>
                    <a:pt x="17478" y="17083"/>
                    <a:pt x="17478" y="16353"/>
                  </a:cubicBezTo>
                  <a:cubicBezTo>
                    <a:pt x="17478" y="15776"/>
                    <a:pt x="17326" y="15198"/>
                    <a:pt x="17113" y="14682"/>
                  </a:cubicBezTo>
                  <a:cubicBezTo>
                    <a:pt x="16870" y="14135"/>
                    <a:pt x="16505" y="13648"/>
                    <a:pt x="16049" y="13283"/>
                  </a:cubicBezTo>
                  <a:cubicBezTo>
                    <a:pt x="15532" y="12828"/>
                    <a:pt x="14864" y="12615"/>
                    <a:pt x="14195" y="12615"/>
                  </a:cubicBezTo>
                  <a:close/>
                  <a:moveTo>
                    <a:pt x="32280" y="1"/>
                  </a:moveTo>
                  <a:cubicBezTo>
                    <a:pt x="32280" y="1"/>
                    <a:pt x="32128" y="305"/>
                    <a:pt x="31916" y="852"/>
                  </a:cubicBezTo>
                  <a:cubicBezTo>
                    <a:pt x="31672" y="4590"/>
                    <a:pt x="33557" y="7964"/>
                    <a:pt x="35198" y="10882"/>
                  </a:cubicBezTo>
                  <a:cubicBezTo>
                    <a:pt x="36353" y="12949"/>
                    <a:pt x="37356" y="14742"/>
                    <a:pt x="37356" y="16201"/>
                  </a:cubicBezTo>
                  <a:cubicBezTo>
                    <a:pt x="37417" y="18177"/>
                    <a:pt x="37812" y="20153"/>
                    <a:pt x="38572" y="21977"/>
                  </a:cubicBezTo>
                  <a:cubicBezTo>
                    <a:pt x="39332" y="23922"/>
                    <a:pt x="40274" y="25806"/>
                    <a:pt x="41369" y="27600"/>
                  </a:cubicBezTo>
                  <a:cubicBezTo>
                    <a:pt x="42220" y="29028"/>
                    <a:pt x="42706" y="31855"/>
                    <a:pt x="42980" y="34712"/>
                  </a:cubicBezTo>
                  <a:lnTo>
                    <a:pt x="43557" y="34712"/>
                  </a:lnTo>
                  <a:cubicBezTo>
                    <a:pt x="43253" y="31764"/>
                    <a:pt x="42767" y="28816"/>
                    <a:pt x="41855" y="27296"/>
                  </a:cubicBezTo>
                  <a:cubicBezTo>
                    <a:pt x="40791" y="25533"/>
                    <a:pt x="39879" y="23679"/>
                    <a:pt x="39089" y="21794"/>
                  </a:cubicBezTo>
                  <a:cubicBezTo>
                    <a:pt x="38360" y="20001"/>
                    <a:pt x="37964" y="18116"/>
                    <a:pt x="37934" y="16201"/>
                  </a:cubicBezTo>
                  <a:cubicBezTo>
                    <a:pt x="37934" y="14590"/>
                    <a:pt x="36901" y="12736"/>
                    <a:pt x="35715" y="10609"/>
                  </a:cubicBezTo>
                  <a:cubicBezTo>
                    <a:pt x="34043" y="7660"/>
                    <a:pt x="32128" y="4256"/>
                    <a:pt x="32493" y="548"/>
                  </a:cubicBezTo>
                  <a:cubicBezTo>
                    <a:pt x="32372" y="183"/>
                    <a:pt x="32280" y="1"/>
                    <a:pt x="32280" y="1"/>
                  </a:cubicBezTo>
                  <a:close/>
                  <a:moveTo>
                    <a:pt x="50366" y="5867"/>
                  </a:moveTo>
                  <a:lnTo>
                    <a:pt x="50366" y="5867"/>
                  </a:lnTo>
                  <a:cubicBezTo>
                    <a:pt x="50366" y="5867"/>
                    <a:pt x="50639" y="6201"/>
                    <a:pt x="51004" y="6688"/>
                  </a:cubicBezTo>
                  <a:cubicBezTo>
                    <a:pt x="52098" y="7751"/>
                    <a:pt x="52858" y="9119"/>
                    <a:pt x="53223" y="10578"/>
                  </a:cubicBezTo>
                  <a:cubicBezTo>
                    <a:pt x="53588" y="12098"/>
                    <a:pt x="53588" y="13466"/>
                    <a:pt x="53375" y="13861"/>
                  </a:cubicBezTo>
                  <a:lnTo>
                    <a:pt x="53375" y="13891"/>
                  </a:lnTo>
                  <a:cubicBezTo>
                    <a:pt x="52858" y="14651"/>
                    <a:pt x="52646" y="15594"/>
                    <a:pt x="52828" y="16505"/>
                  </a:cubicBezTo>
                  <a:cubicBezTo>
                    <a:pt x="53010" y="17539"/>
                    <a:pt x="53497" y="18451"/>
                    <a:pt x="54226" y="19211"/>
                  </a:cubicBezTo>
                  <a:cubicBezTo>
                    <a:pt x="55260" y="20335"/>
                    <a:pt x="54226" y="22341"/>
                    <a:pt x="53314" y="24104"/>
                  </a:cubicBezTo>
                  <a:cubicBezTo>
                    <a:pt x="52585" y="25472"/>
                    <a:pt x="51946" y="26749"/>
                    <a:pt x="52250" y="27630"/>
                  </a:cubicBezTo>
                  <a:cubicBezTo>
                    <a:pt x="52767" y="28998"/>
                    <a:pt x="51642" y="30335"/>
                    <a:pt x="49971" y="32372"/>
                  </a:cubicBezTo>
                  <a:cubicBezTo>
                    <a:pt x="49606" y="32797"/>
                    <a:pt x="49211" y="33253"/>
                    <a:pt x="48816" y="33740"/>
                  </a:cubicBezTo>
                  <a:cubicBezTo>
                    <a:pt x="48572" y="34044"/>
                    <a:pt x="48329" y="34348"/>
                    <a:pt x="48086" y="34712"/>
                  </a:cubicBezTo>
                  <a:lnTo>
                    <a:pt x="48816" y="34712"/>
                  </a:lnTo>
                  <a:cubicBezTo>
                    <a:pt x="48998" y="34500"/>
                    <a:pt x="49150" y="34287"/>
                    <a:pt x="49302" y="34104"/>
                  </a:cubicBezTo>
                  <a:cubicBezTo>
                    <a:pt x="49667" y="33618"/>
                    <a:pt x="50062" y="33162"/>
                    <a:pt x="50427" y="32706"/>
                  </a:cubicBezTo>
                  <a:cubicBezTo>
                    <a:pt x="52250" y="30548"/>
                    <a:pt x="53436" y="29089"/>
                    <a:pt x="52828" y="27448"/>
                  </a:cubicBezTo>
                  <a:cubicBezTo>
                    <a:pt x="52615" y="26810"/>
                    <a:pt x="53223" y="25624"/>
                    <a:pt x="53861" y="24347"/>
                  </a:cubicBezTo>
                  <a:cubicBezTo>
                    <a:pt x="54864" y="22433"/>
                    <a:pt x="55989" y="20274"/>
                    <a:pt x="54682" y="18815"/>
                  </a:cubicBezTo>
                  <a:cubicBezTo>
                    <a:pt x="54044" y="18147"/>
                    <a:pt x="53618" y="17326"/>
                    <a:pt x="53436" y="16414"/>
                  </a:cubicBezTo>
                  <a:cubicBezTo>
                    <a:pt x="53284" y="15654"/>
                    <a:pt x="53436" y="14864"/>
                    <a:pt x="53861" y="14195"/>
                  </a:cubicBezTo>
                  <a:lnTo>
                    <a:pt x="53861" y="14165"/>
                  </a:lnTo>
                  <a:cubicBezTo>
                    <a:pt x="54135" y="13679"/>
                    <a:pt x="54196" y="12128"/>
                    <a:pt x="53770" y="10457"/>
                  </a:cubicBezTo>
                  <a:cubicBezTo>
                    <a:pt x="53405" y="8937"/>
                    <a:pt x="52646" y="7569"/>
                    <a:pt x="51582" y="6444"/>
                  </a:cubicBezTo>
                  <a:cubicBezTo>
                    <a:pt x="51187" y="6232"/>
                    <a:pt x="50761" y="6049"/>
                    <a:pt x="50366" y="5867"/>
                  </a:cubicBezTo>
                  <a:close/>
                  <a:moveTo>
                    <a:pt x="67083" y="24499"/>
                  </a:moveTo>
                  <a:cubicBezTo>
                    <a:pt x="67053" y="24834"/>
                    <a:pt x="66992" y="25138"/>
                    <a:pt x="66901" y="25442"/>
                  </a:cubicBezTo>
                  <a:cubicBezTo>
                    <a:pt x="66901" y="27600"/>
                    <a:pt x="65624" y="28785"/>
                    <a:pt x="64652" y="29727"/>
                  </a:cubicBezTo>
                  <a:cubicBezTo>
                    <a:pt x="64044" y="30275"/>
                    <a:pt x="63558" y="30731"/>
                    <a:pt x="63466" y="31308"/>
                  </a:cubicBezTo>
                  <a:cubicBezTo>
                    <a:pt x="63345" y="31946"/>
                    <a:pt x="62980" y="32554"/>
                    <a:pt x="62494" y="33010"/>
                  </a:cubicBezTo>
                  <a:cubicBezTo>
                    <a:pt x="61825" y="33618"/>
                    <a:pt x="61065" y="34135"/>
                    <a:pt x="60214" y="34469"/>
                  </a:cubicBezTo>
                  <a:lnTo>
                    <a:pt x="59819" y="34652"/>
                  </a:lnTo>
                  <a:lnTo>
                    <a:pt x="59697" y="34712"/>
                  </a:lnTo>
                  <a:lnTo>
                    <a:pt x="61035" y="34712"/>
                  </a:lnTo>
                  <a:cubicBezTo>
                    <a:pt x="61703" y="34378"/>
                    <a:pt x="62342" y="33952"/>
                    <a:pt x="62889" y="33436"/>
                  </a:cubicBezTo>
                  <a:cubicBezTo>
                    <a:pt x="63466" y="32889"/>
                    <a:pt x="63862" y="32190"/>
                    <a:pt x="64014" y="31399"/>
                  </a:cubicBezTo>
                  <a:cubicBezTo>
                    <a:pt x="64105" y="31004"/>
                    <a:pt x="64530" y="30639"/>
                    <a:pt x="65047" y="30123"/>
                  </a:cubicBezTo>
                  <a:cubicBezTo>
                    <a:pt x="66020" y="29241"/>
                    <a:pt x="67235" y="28056"/>
                    <a:pt x="67448" y="26080"/>
                  </a:cubicBezTo>
                  <a:cubicBezTo>
                    <a:pt x="67266" y="25168"/>
                    <a:pt x="67083" y="24499"/>
                    <a:pt x="67083" y="2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8"/>
          <p:cNvGrpSpPr/>
          <p:nvPr/>
        </p:nvGrpSpPr>
        <p:grpSpPr>
          <a:xfrm>
            <a:off x="11298333" y="5986067"/>
            <a:ext cx="893667" cy="913933"/>
            <a:chOff x="6691875" y="4534550"/>
            <a:chExt cx="670250" cy="685450"/>
          </a:xfrm>
        </p:grpSpPr>
        <p:sp>
          <p:nvSpPr>
            <p:cNvPr id="875" name="Google Shape;875;p8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8"/>
          <p:cNvGrpSpPr/>
          <p:nvPr/>
        </p:nvGrpSpPr>
        <p:grpSpPr>
          <a:xfrm>
            <a:off x="3029933" y="5395737"/>
            <a:ext cx="1278355" cy="1503587"/>
            <a:chOff x="2634050" y="3784550"/>
            <a:chExt cx="1220425" cy="1435450"/>
          </a:xfrm>
        </p:grpSpPr>
        <p:sp>
          <p:nvSpPr>
            <p:cNvPr id="878" name="Google Shape;878;p8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9" name="Google Shape;899;p8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00" name="Google Shape;900;p8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0" name="Google Shape;910;p8"/>
          <p:cNvGrpSpPr/>
          <p:nvPr/>
        </p:nvGrpSpPr>
        <p:grpSpPr>
          <a:xfrm rot="5400000">
            <a:off x="7307662" y="5694767"/>
            <a:ext cx="1660633" cy="1237133"/>
            <a:chOff x="5924400" y="1795900"/>
            <a:chExt cx="1245475" cy="927850"/>
          </a:xfrm>
        </p:grpSpPr>
        <p:sp>
          <p:nvSpPr>
            <p:cNvPr id="911" name="Google Shape;911;p8"/>
            <p:cNvSpPr/>
            <p:nvPr/>
          </p:nvSpPr>
          <p:spPr>
            <a:xfrm>
              <a:off x="5924400" y="1795900"/>
              <a:ext cx="1245475" cy="927850"/>
            </a:xfrm>
            <a:custGeom>
              <a:avLst/>
              <a:gdLst/>
              <a:ahLst/>
              <a:cxnLst/>
              <a:rect l="l" t="t" r="r" b="b"/>
              <a:pathLst>
                <a:path w="49819" h="37114" extrusionOk="0">
                  <a:moveTo>
                    <a:pt x="37691" y="4287"/>
                  </a:moveTo>
                  <a:cubicBezTo>
                    <a:pt x="26718" y="1"/>
                    <a:pt x="16596" y="3740"/>
                    <a:pt x="11277" y="6445"/>
                  </a:cubicBezTo>
                  <a:cubicBezTo>
                    <a:pt x="5927" y="9180"/>
                    <a:pt x="0" y="7083"/>
                    <a:pt x="0" y="7083"/>
                  </a:cubicBezTo>
                  <a:cubicBezTo>
                    <a:pt x="2128" y="8208"/>
                    <a:pt x="3830" y="10001"/>
                    <a:pt x="4803" y="12190"/>
                  </a:cubicBezTo>
                  <a:cubicBezTo>
                    <a:pt x="6444" y="15898"/>
                    <a:pt x="9666" y="21734"/>
                    <a:pt x="18572" y="29424"/>
                  </a:cubicBezTo>
                  <a:cubicBezTo>
                    <a:pt x="27478" y="37114"/>
                    <a:pt x="40882" y="34561"/>
                    <a:pt x="40882" y="34561"/>
                  </a:cubicBezTo>
                  <a:cubicBezTo>
                    <a:pt x="40821" y="23223"/>
                    <a:pt x="49819" y="23132"/>
                    <a:pt x="49819" y="23132"/>
                  </a:cubicBezTo>
                  <a:cubicBezTo>
                    <a:pt x="49819" y="23132"/>
                    <a:pt x="48664" y="8572"/>
                    <a:pt x="37691" y="4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5924400" y="1854425"/>
              <a:ext cx="1158850" cy="815375"/>
            </a:xfrm>
            <a:custGeom>
              <a:avLst/>
              <a:gdLst/>
              <a:ahLst/>
              <a:cxnLst/>
              <a:rect l="l" t="t" r="r" b="b"/>
              <a:pathLst>
                <a:path w="46354" h="32615" extrusionOk="0">
                  <a:moveTo>
                    <a:pt x="21399" y="4803"/>
                  </a:moveTo>
                  <a:cubicBezTo>
                    <a:pt x="25806" y="9058"/>
                    <a:pt x="26718" y="13739"/>
                    <a:pt x="26870" y="15077"/>
                  </a:cubicBezTo>
                  <a:cubicBezTo>
                    <a:pt x="25107" y="14803"/>
                    <a:pt x="23344" y="14438"/>
                    <a:pt x="21611" y="13982"/>
                  </a:cubicBezTo>
                  <a:cubicBezTo>
                    <a:pt x="21490" y="12159"/>
                    <a:pt x="21064" y="10396"/>
                    <a:pt x="20335" y="8693"/>
                  </a:cubicBezTo>
                  <a:cubicBezTo>
                    <a:pt x="20821" y="7447"/>
                    <a:pt x="21186" y="6140"/>
                    <a:pt x="21399" y="4803"/>
                  </a:cubicBezTo>
                  <a:close/>
                  <a:moveTo>
                    <a:pt x="25928" y="0"/>
                  </a:moveTo>
                  <a:cubicBezTo>
                    <a:pt x="31064" y="5593"/>
                    <a:pt x="32645" y="13861"/>
                    <a:pt x="32949" y="15806"/>
                  </a:cubicBezTo>
                  <a:cubicBezTo>
                    <a:pt x="31885" y="15593"/>
                    <a:pt x="30821" y="15472"/>
                    <a:pt x="29757" y="15381"/>
                  </a:cubicBezTo>
                  <a:cubicBezTo>
                    <a:pt x="28998" y="15320"/>
                    <a:pt x="28238" y="15259"/>
                    <a:pt x="27508" y="15137"/>
                  </a:cubicBezTo>
                  <a:cubicBezTo>
                    <a:pt x="27356" y="13952"/>
                    <a:pt x="26505" y="8693"/>
                    <a:pt x="21459" y="4043"/>
                  </a:cubicBezTo>
                  <a:cubicBezTo>
                    <a:pt x="21611" y="2888"/>
                    <a:pt x="21520" y="1733"/>
                    <a:pt x="21247" y="578"/>
                  </a:cubicBezTo>
                  <a:lnTo>
                    <a:pt x="20669" y="699"/>
                  </a:lnTo>
                  <a:cubicBezTo>
                    <a:pt x="21399" y="3374"/>
                    <a:pt x="20456" y="6535"/>
                    <a:pt x="19970" y="7903"/>
                  </a:cubicBezTo>
                  <a:cubicBezTo>
                    <a:pt x="18937" y="5715"/>
                    <a:pt x="17508" y="3769"/>
                    <a:pt x="15745" y="2128"/>
                  </a:cubicBezTo>
                  <a:lnTo>
                    <a:pt x="15107" y="2371"/>
                  </a:lnTo>
                  <a:cubicBezTo>
                    <a:pt x="20183" y="6931"/>
                    <a:pt x="20882" y="12311"/>
                    <a:pt x="20973" y="13800"/>
                  </a:cubicBezTo>
                  <a:cubicBezTo>
                    <a:pt x="19301" y="13344"/>
                    <a:pt x="17660" y="12827"/>
                    <a:pt x="16049" y="12250"/>
                  </a:cubicBezTo>
                  <a:cubicBezTo>
                    <a:pt x="15715" y="11459"/>
                    <a:pt x="13830" y="7265"/>
                    <a:pt x="11155" y="4165"/>
                  </a:cubicBezTo>
                  <a:cubicBezTo>
                    <a:pt x="10973" y="4256"/>
                    <a:pt x="10760" y="4347"/>
                    <a:pt x="10578" y="4408"/>
                  </a:cubicBezTo>
                  <a:cubicBezTo>
                    <a:pt x="11459" y="5472"/>
                    <a:pt x="12280" y="6566"/>
                    <a:pt x="13009" y="7751"/>
                  </a:cubicBezTo>
                  <a:cubicBezTo>
                    <a:pt x="12006" y="7022"/>
                    <a:pt x="10517" y="5988"/>
                    <a:pt x="8967" y="4985"/>
                  </a:cubicBezTo>
                  <a:cubicBezTo>
                    <a:pt x="8693" y="5076"/>
                    <a:pt x="8450" y="5137"/>
                    <a:pt x="8176" y="5198"/>
                  </a:cubicBezTo>
                  <a:cubicBezTo>
                    <a:pt x="10821" y="6839"/>
                    <a:pt x="13435" y="8815"/>
                    <a:pt x="13800" y="9089"/>
                  </a:cubicBezTo>
                  <a:cubicBezTo>
                    <a:pt x="14468" y="10274"/>
                    <a:pt x="14955" y="11338"/>
                    <a:pt x="15228" y="11946"/>
                  </a:cubicBezTo>
                  <a:lnTo>
                    <a:pt x="14894" y="11824"/>
                  </a:lnTo>
                  <a:cubicBezTo>
                    <a:pt x="12584" y="10943"/>
                    <a:pt x="10335" y="9970"/>
                    <a:pt x="8298" y="8997"/>
                  </a:cubicBezTo>
                  <a:cubicBezTo>
                    <a:pt x="8025" y="7751"/>
                    <a:pt x="7660" y="6535"/>
                    <a:pt x="7204" y="5350"/>
                  </a:cubicBezTo>
                  <a:cubicBezTo>
                    <a:pt x="6991" y="5380"/>
                    <a:pt x="6778" y="5411"/>
                    <a:pt x="6596" y="5441"/>
                  </a:cubicBezTo>
                  <a:cubicBezTo>
                    <a:pt x="6991" y="6475"/>
                    <a:pt x="7325" y="7538"/>
                    <a:pt x="7599" y="8633"/>
                  </a:cubicBezTo>
                  <a:cubicBezTo>
                    <a:pt x="5015" y="7386"/>
                    <a:pt x="2736" y="6110"/>
                    <a:pt x="851" y="4985"/>
                  </a:cubicBezTo>
                  <a:cubicBezTo>
                    <a:pt x="304" y="4833"/>
                    <a:pt x="0" y="4742"/>
                    <a:pt x="0" y="4742"/>
                  </a:cubicBezTo>
                  <a:lnTo>
                    <a:pt x="0" y="4742"/>
                  </a:lnTo>
                  <a:cubicBezTo>
                    <a:pt x="1003" y="5259"/>
                    <a:pt x="1915" y="5927"/>
                    <a:pt x="2705" y="6748"/>
                  </a:cubicBezTo>
                  <a:cubicBezTo>
                    <a:pt x="5806" y="8511"/>
                    <a:pt x="9028" y="10092"/>
                    <a:pt x="12341" y="11459"/>
                  </a:cubicBezTo>
                  <a:cubicBezTo>
                    <a:pt x="11390" y="11574"/>
                    <a:pt x="10434" y="11629"/>
                    <a:pt x="9477" y="11629"/>
                  </a:cubicBezTo>
                  <a:cubicBezTo>
                    <a:pt x="8140" y="11629"/>
                    <a:pt x="6800" y="11520"/>
                    <a:pt x="5471" y="11307"/>
                  </a:cubicBezTo>
                  <a:lnTo>
                    <a:pt x="5471" y="11307"/>
                  </a:lnTo>
                  <a:cubicBezTo>
                    <a:pt x="5562" y="11520"/>
                    <a:pt x="5684" y="11733"/>
                    <a:pt x="5806" y="11976"/>
                  </a:cubicBezTo>
                  <a:cubicBezTo>
                    <a:pt x="6997" y="12163"/>
                    <a:pt x="8202" y="12255"/>
                    <a:pt x="9408" y="12255"/>
                  </a:cubicBezTo>
                  <a:cubicBezTo>
                    <a:pt x="10755" y="12255"/>
                    <a:pt x="12104" y="12140"/>
                    <a:pt x="13435" y="11915"/>
                  </a:cubicBezTo>
                  <a:cubicBezTo>
                    <a:pt x="13860" y="12067"/>
                    <a:pt x="14256" y="12250"/>
                    <a:pt x="14681" y="12402"/>
                  </a:cubicBezTo>
                  <a:cubicBezTo>
                    <a:pt x="15654" y="12766"/>
                    <a:pt x="16657" y="13131"/>
                    <a:pt x="17660" y="13466"/>
                  </a:cubicBezTo>
                  <a:cubicBezTo>
                    <a:pt x="15098" y="14423"/>
                    <a:pt x="12386" y="14909"/>
                    <a:pt x="9657" y="14909"/>
                  </a:cubicBezTo>
                  <a:cubicBezTo>
                    <a:pt x="8920" y="14909"/>
                    <a:pt x="8183" y="14874"/>
                    <a:pt x="7447" y="14803"/>
                  </a:cubicBezTo>
                  <a:lnTo>
                    <a:pt x="7447" y="14803"/>
                  </a:lnTo>
                  <a:cubicBezTo>
                    <a:pt x="7599" y="15016"/>
                    <a:pt x="7751" y="15229"/>
                    <a:pt x="7873" y="15441"/>
                  </a:cubicBezTo>
                  <a:cubicBezTo>
                    <a:pt x="8456" y="15484"/>
                    <a:pt x="9039" y="15505"/>
                    <a:pt x="9621" y="15505"/>
                  </a:cubicBezTo>
                  <a:cubicBezTo>
                    <a:pt x="11101" y="15505"/>
                    <a:pt x="12572" y="15369"/>
                    <a:pt x="14012" y="15107"/>
                  </a:cubicBezTo>
                  <a:lnTo>
                    <a:pt x="14012" y="15107"/>
                  </a:lnTo>
                  <a:cubicBezTo>
                    <a:pt x="12857" y="16384"/>
                    <a:pt x="11550" y="17508"/>
                    <a:pt x="10091" y="18450"/>
                  </a:cubicBezTo>
                  <a:lnTo>
                    <a:pt x="10487" y="18906"/>
                  </a:lnTo>
                  <a:cubicBezTo>
                    <a:pt x="12158" y="17782"/>
                    <a:pt x="13709" y="16444"/>
                    <a:pt x="15046" y="14894"/>
                  </a:cubicBezTo>
                  <a:cubicBezTo>
                    <a:pt x="16231" y="14621"/>
                    <a:pt x="17417" y="14256"/>
                    <a:pt x="18572" y="13739"/>
                  </a:cubicBezTo>
                  <a:cubicBezTo>
                    <a:pt x="20122" y="14225"/>
                    <a:pt x="21703" y="14651"/>
                    <a:pt x="23283" y="15016"/>
                  </a:cubicBezTo>
                  <a:cubicBezTo>
                    <a:pt x="20943" y="15654"/>
                    <a:pt x="15654" y="17295"/>
                    <a:pt x="11155" y="19727"/>
                  </a:cubicBezTo>
                  <a:lnTo>
                    <a:pt x="11581" y="20183"/>
                  </a:lnTo>
                  <a:cubicBezTo>
                    <a:pt x="17143" y="17204"/>
                    <a:pt x="23891" y="15472"/>
                    <a:pt x="24621" y="15289"/>
                  </a:cubicBezTo>
                  <a:cubicBezTo>
                    <a:pt x="25806" y="15532"/>
                    <a:pt x="27022" y="15715"/>
                    <a:pt x="28207" y="15836"/>
                  </a:cubicBezTo>
                  <a:cubicBezTo>
                    <a:pt x="25259" y="16809"/>
                    <a:pt x="18359" y="19210"/>
                    <a:pt x="13374" y="22159"/>
                  </a:cubicBezTo>
                  <a:lnTo>
                    <a:pt x="13800" y="22584"/>
                  </a:lnTo>
                  <a:cubicBezTo>
                    <a:pt x="19970" y="19028"/>
                    <a:pt x="28998" y="16232"/>
                    <a:pt x="29757" y="15988"/>
                  </a:cubicBezTo>
                  <a:cubicBezTo>
                    <a:pt x="32037" y="16171"/>
                    <a:pt x="34317" y="16596"/>
                    <a:pt x="36536" y="17295"/>
                  </a:cubicBezTo>
                  <a:cubicBezTo>
                    <a:pt x="33435" y="18238"/>
                    <a:pt x="23344" y="21368"/>
                    <a:pt x="16444" y="25198"/>
                  </a:cubicBezTo>
                  <a:lnTo>
                    <a:pt x="16930" y="25624"/>
                  </a:lnTo>
                  <a:cubicBezTo>
                    <a:pt x="19970" y="24013"/>
                    <a:pt x="23101" y="22615"/>
                    <a:pt x="26323" y="21399"/>
                  </a:cubicBezTo>
                  <a:lnTo>
                    <a:pt x="26323" y="21399"/>
                  </a:lnTo>
                  <a:cubicBezTo>
                    <a:pt x="23709" y="23162"/>
                    <a:pt x="21429" y="25350"/>
                    <a:pt x="19544" y="27873"/>
                  </a:cubicBezTo>
                  <a:cubicBezTo>
                    <a:pt x="19696" y="27995"/>
                    <a:pt x="19879" y="28116"/>
                    <a:pt x="20031" y="28238"/>
                  </a:cubicBezTo>
                  <a:cubicBezTo>
                    <a:pt x="23800" y="23010"/>
                    <a:pt x="29332" y="20305"/>
                    <a:pt x="29332" y="20305"/>
                  </a:cubicBezTo>
                  <a:cubicBezTo>
                    <a:pt x="33557" y="18785"/>
                    <a:pt x="36961" y="17812"/>
                    <a:pt x="37539" y="17630"/>
                  </a:cubicBezTo>
                  <a:cubicBezTo>
                    <a:pt x="38724" y="18025"/>
                    <a:pt x="39849" y="18511"/>
                    <a:pt x="40973" y="19058"/>
                  </a:cubicBezTo>
                  <a:cubicBezTo>
                    <a:pt x="33527" y="20092"/>
                    <a:pt x="26718" y="23709"/>
                    <a:pt x="21703" y="29271"/>
                  </a:cubicBezTo>
                  <a:cubicBezTo>
                    <a:pt x="21885" y="29393"/>
                    <a:pt x="22098" y="29484"/>
                    <a:pt x="22250" y="29575"/>
                  </a:cubicBezTo>
                  <a:cubicBezTo>
                    <a:pt x="25441" y="26080"/>
                    <a:pt x="29393" y="23344"/>
                    <a:pt x="33830" y="21581"/>
                  </a:cubicBezTo>
                  <a:lnTo>
                    <a:pt x="33830" y="21581"/>
                  </a:lnTo>
                  <a:cubicBezTo>
                    <a:pt x="31885" y="23314"/>
                    <a:pt x="28177" y="26961"/>
                    <a:pt x="25928" y="31156"/>
                  </a:cubicBezTo>
                  <a:lnTo>
                    <a:pt x="26536" y="31338"/>
                  </a:lnTo>
                  <a:cubicBezTo>
                    <a:pt x="29484" y="25867"/>
                    <a:pt x="34986" y="21338"/>
                    <a:pt x="35441" y="20973"/>
                  </a:cubicBezTo>
                  <a:cubicBezTo>
                    <a:pt x="37539" y="20244"/>
                    <a:pt x="39727" y="19757"/>
                    <a:pt x="41977" y="19575"/>
                  </a:cubicBezTo>
                  <a:cubicBezTo>
                    <a:pt x="43101" y="20183"/>
                    <a:pt x="44195" y="20852"/>
                    <a:pt x="45259" y="21612"/>
                  </a:cubicBezTo>
                  <a:cubicBezTo>
                    <a:pt x="42584" y="22007"/>
                    <a:pt x="33709" y="23952"/>
                    <a:pt x="29788" y="32128"/>
                  </a:cubicBezTo>
                  <a:cubicBezTo>
                    <a:pt x="30001" y="32159"/>
                    <a:pt x="30213" y="32189"/>
                    <a:pt x="30426" y="32220"/>
                  </a:cubicBezTo>
                  <a:cubicBezTo>
                    <a:pt x="32068" y="28998"/>
                    <a:pt x="34651" y="26384"/>
                    <a:pt x="37873" y="24742"/>
                  </a:cubicBezTo>
                  <a:lnTo>
                    <a:pt x="37873" y="24742"/>
                  </a:lnTo>
                  <a:cubicBezTo>
                    <a:pt x="36293" y="27144"/>
                    <a:pt x="35168" y="29818"/>
                    <a:pt x="34499" y="32615"/>
                  </a:cubicBezTo>
                  <a:lnTo>
                    <a:pt x="35137" y="32615"/>
                  </a:lnTo>
                  <a:cubicBezTo>
                    <a:pt x="35867" y="29575"/>
                    <a:pt x="37174" y="26718"/>
                    <a:pt x="38998" y="24165"/>
                  </a:cubicBezTo>
                  <a:cubicBezTo>
                    <a:pt x="41004" y="23223"/>
                    <a:pt x="43162" y="22554"/>
                    <a:pt x="45381" y="22220"/>
                  </a:cubicBezTo>
                  <a:cubicBezTo>
                    <a:pt x="45685" y="22007"/>
                    <a:pt x="46019" y="21824"/>
                    <a:pt x="46354" y="21672"/>
                  </a:cubicBezTo>
                  <a:cubicBezTo>
                    <a:pt x="45746" y="21216"/>
                    <a:pt x="45046" y="20730"/>
                    <a:pt x="44256" y="20213"/>
                  </a:cubicBezTo>
                  <a:cubicBezTo>
                    <a:pt x="43983" y="19484"/>
                    <a:pt x="42159" y="14195"/>
                    <a:pt x="45016" y="7751"/>
                  </a:cubicBezTo>
                  <a:cubicBezTo>
                    <a:pt x="44895" y="7569"/>
                    <a:pt x="44743" y="7386"/>
                    <a:pt x="44621" y="7204"/>
                  </a:cubicBezTo>
                  <a:cubicBezTo>
                    <a:pt x="42736" y="11095"/>
                    <a:pt x="42341" y="15563"/>
                    <a:pt x="43466" y="19727"/>
                  </a:cubicBezTo>
                  <a:cubicBezTo>
                    <a:pt x="42311" y="19058"/>
                    <a:pt x="41125" y="18450"/>
                    <a:pt x="39910" y="17934"/>
                  </a:cubicBezTo>
                  <a:cubicBezTo>
                    <a:pt x="39818" y="17265"/>
                    <a:pt x="39332" y="14681"/>
                    <a:pt x="38451" y="11429"/>
                  </a:cubicBezTo>
                  <a:cubicBezTo>
                    <a:pt x="38511" y="10943"/>
                    <a:pt x="39028" y="7751"/>
                    <a:pt x="41703" y="4256"/>
                  </a:cubicBezTo>
                  <a:cubicBezTo>
                    <a:pt x="41551" y="4134"/>
                    <a:pt x="41399" y="4013"/>
                    <a:pt x="41217" y="3891"/>
                  </a:cubicBezTo>
                  <a:cubicBezTo>
                    <a:pt x="39788" y="5745"/>
                    <a:pt x="38694" y="7873"/>
                    <a:pt x="38086" y="10152"/>
                  </a:cubicBezTo>
                  <a:cubicBezTo>
                    <a:pt x="37174" y="6931"/>
                    <a:pt x="35897" y="3830"/>
                    <a:pt x="34347" y="851"/>
                  </a:cubicBezTo>
                  <a:cubicBezTo>
                    <a:pt x="34074" y="791"/>
                    <a:pt x="33800" y="730"/>
                    <a:pt x="33527" y="669"/>
                  </a:cubicBezTo>
                  <a:lnTo>
                    <a:pt x="33527" y="669"/>
                  </a:lnTo>
                  <a:cubicBezTo>
                    <a:pt x="37144" y="6931"/>
                    <a:pt x="38846" y="15411"/>
                    <a:pt x="39241" y="17630"/>
                  </a:cubicBezTo>
                  <a:cubicBezTo>
                    <a:pt x="37417" y="16870"/>
                    <a:pt x="35533" y="16292"/>
                    <a:pt x="33587" y="15928"/>
                  </a:cubicBezTo>
                  <a:cubicBezTo>
                    <a:pt x="33375" y="14469"/>
                    <a:pt x="31916" y="5927"/>
                    <a:pt x="2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3" name="Google Shape;913;p8"/>
          <p:cNvGrpSpPr/>
          <p:nvPr/>
        </p:nvGrpSpPr>
        <p:grpSpPr>
          <a:xfrm rot="5400000">
            <a:off x="6733452" y="6105118"/>
            <a:ext cx="890633" cy="1118567"/>
            <a:chOff x="6445675" y="2653075"/>
            <a:chExt cx="667975" cy="838925"/>
          </a:xfrm>
        </p:grpSpPr>
        <p:sp>
          <p:nvSpPr>
            <p:cNvPr id="914" name="Google Shape;914;p8"/>
            <p:cNvSpPr/>
            <p:nvPr/>
          </p:nvSpPr>
          <p:spPr>
            <a:xfrm>
              <a:off x="6445675" y="2653075"/>
              <a:ext cx="667975" cy="838175"/>
            </a:xfrm>
            <a:custGeom>
              <a:avLst/>
              <a:gdLst/>
              <a:ahLst/>
              <a:cxnLst/>
              <a:rect l="l" t="t" r="r" b="b"/>
              <a:pathLst>
                <a:path w="26719" h="33527" extrusionOk="0">
                  <a:moveTo>
                    <a:pt x="20426" y="1915"/>
                  </a:moveTo>
                  <a:cubicBezTo>
                    <a:pt x="20426" y="1915"/>
                    <a:pt x="10092" y="0"/>
                    <a:pt x="5077" y="6839"/>
                  </a:cubicBezTo>
                  <a:cubicBezTo>
                    <a:pt x="61" y="13678"/>
                    <a:pt x="760" y="21368"/>
                    <a:pt x="1642" y="25593"/>
                  </a:cubicBezTo>
                  <a:cubicBezTo>
                    <a:pt x="2554" y="29818"/>
                    <a:pt x="1" y="33526"/>
                    <a:pt x="1" y="33526"/>
                  </a:cubicBezTo>
                  <a:cubicBezTo>
                    <a:pt x="1186" y="32250"/>
                    <a:pt x="2736" y="31399"/>
                    <a:pt x="4438" y="31156"/>
                  </a:cubicBezTo>
                  <a:cubicBezTo>
                    <a:pt x="7326" y="30700"/>
                    <a:pt x="11976" y="29545"/>
                    <a:pt x="18998" y="24772"/>
                  </a:cubicBezTo>
                  <a:cubicBezTo>
                    <a:pt x="25989" y="20031"/>
                    <a:pt x="26718" y="10243"/>
                    <a:pt x="26718" y="10243"/>
                  </a:cubicBezTo>
                  <a:cubicBezTo>
                    <a:pt x="18815" y="8177"/>
                    <a:pt x="20426" y="1915"/>
                    <a:pt x="20426" y="19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446425" y="2723725"/>
              <a:ext cx="646700" cy="768275"/>
            </a:xfrm>
            <a:custGeom>
              <a:avLst/>
              <a:gdLst/>
              <a:ahLst/>
              <a:cxnLst/>
              <a:rect l="l" t="t" r="r" b="b"/>
              <a:pathLst>
                <a:path w="25868" h="30731" extrusionOk="0">
                  <a:moveTo>
                    <a:pt x="10907" y="13893"/>
                  </a:moveTo>
                  <a:cubicBezTo>
                    <a:pt x="11324" y="13893"/>
                    <a:pt x="11741" y="13912"/>
                    <a:pt x="12159" y="13952"/>
                  </a:cubicBezTo>
                  <a:cubicBezTo>
                    <a:pt x="11642" y="15138"/>
                    <a:pt x="11065" y="16293"/>
                    <a:pt x="10427" y="17418"/>
                  </a:cubicBezTo>
                  <a:cubicBezTo>
                    <a:pt x="9680" y="17279"/>
                    <a:pt x="8933" y="17209"/>
                    <a:pt x="8186" y="17209"/>
                  </a:cubicBezTo>
                  <a:cubicBezTo>
                    <a:pt x="7626" y="17209"/>
                    <a:pt x="7066" y="17248"/>
                    <a:pt x="6506" y="17326"/>
                  </a:cubicBezTo>
                  <a:cubicBezTo>
                    <a:pt x="5715" y="16749"/>
                    <a:pt x="4895" y="16263"/>
                    <a:pt x="4013" y="15867"/>
                  </a:cubicBezTo>
                  <a:cubicBezTo>
                    <a:pt x="6089" y="14570"/>
                    <a:pt x="8476" y="13893"/>
                    <a:pt x="10907" y="13893"/>
                  </a:cubicBezTo>
                  <a:close/>
                  <a:moveTo>
                    <a:pt x="10427" y="1"/>
                  </a:moveTo>
                  <a:cubicBezTo>
                    <a:pt x="10275" y="62"/>
                    <a:pt x="10123" y="122"/>
                    <a:pt x="9971" y="183"/>
                  </a:cubicBezTo>
                  <a:cubicBezTo>
                    <a:pt x="12342" y="2220"/>
                    <a:pt x="15351" y="3314"/>
                    <a:pt x="18451" y="3314"/>
                  </a:cubicBezTo>
                  <a:cubicBezTo>
                    <a:pt x="17782" y="3983"/>
                    <a:pt x="17144" y="4682"/>
                    <a:pt x="16536" y="5442"/>
                  </a:cubicBezTo>
                  <a:cubicBezTo>
                    <a:pt x="16087" y="5414"/>
                    <a:pt x="14471" y="5256"/>
                    <a:pt x="12311" y="5256"/>
                  </a:cubicBezTo>
                  <a:cubicBezTo>
                    <a:pt x="12132" y="5256"/>
                    <a:pt x="11950" y="5257"/>
                    <a:pt x="11764" y="5259"/>
                  </a:cubicBezTo>
                  <a:cubicBezTo>
                    <a:pt x="10031" y="4439"/>
                    <a:pt x="8512" y="3192"/>
                    <a:pt x="7387" y="1673"/>
                  </a:cubicBezTo>
                  <a:cubicBezTo>
                    <a:pt x="7265" y="1733"/>
                    <a:pt x="7144" y="1825"/>
                    <a:pt x="7022" y="1916"/>
                  </a:cubicBezTo>
                  <a:cubicBezTo>
                    <a:pt x="8056" y="3284"/>
                    <a:pt x="9363" y="4408"/>
                    <a:pt x="10822" y="5290"/>
                  </a:cubicBezTo>
                  <a:cubicBezTo>
                    <a:pt x="8421" y="5320"/>
                    <a:pt x="6019" y="5594"/>
                    <a:pt x="3679" y="6141"/>
                  </a:cubicBezTo>
                  <a:cubicBezTo>
                    <a:pt x="3557" y="6323"/>
                    <a:pt x="3466" y="6506"/>
                    <a:pt x="3375" y="6658"/>
                  </a:cubicBezTo>
                  <a:cubicBezTo>
                    <a:pt x="6268" y="5891"/>
                    <a:pt x="9542" y="5693"/>
                    <a:pt x="12112" y="5693"/>
                  </a:cubicBezTo>
                  <a:cubicBezTo>
                    <a:pt x="14023" y="5693"/>
                    <a:pt x="15545" y="5802"/>
                    <a:pt x="16232" y="5867"/>
                  </a:cubicBezTo>
                  <a:cubicBezTo>
                    <a:pt x="15381" y="6992"/>
                    <a:pt x="14621" y="8177"/>
                    <a:pt x="13983" y="9454"/>
                  </a:cubicBezTo>
                  <a:cubicBezTo>
                    <a:pt x="13618" y="9411"/>
                    <a:pt x="12608" y="9311"/>
                    <a:pt x="11230" y="9311"/>
                  </a:cubicBezTo>
                  <a:cubicBezTo>
                    <a:pt x="8706" y="9311"/>
                    <a:pt x="4945" y="9646"/>
                    <a:pt x="1642" y="11278"/>
                  </a:cubicBezTo>
                  <a:cubicBezTo>
                    <a:pt x="1612" y="11460"/>
                    <a:pt x="1551" y="11642"/>
                    <a:pt x="1521" y="11825"/>
                  </a:cubicBezTo>
                  <a:cubicBezTo>
                    <a:pt x="4816" y="10104"/>
                    <a:pt x="8677" y="9755"/>
                    <a:pt x="11243" y="9755"/>
                  </a:cubicBezTo>
                  <a:cubicBezTo>
                    <a:pt x="12440" y="9755"/>
                    <a:pt x="13356" y="9831"/>
                    <a:pt x="13801" y="9879"/>
                  </a:cubicBezTo>
                  <a:cubicBezTo>
                    <a:pt x="13466" y="10579"/>
                    <a:pt x="13162" y="11278"/>
                    <a:pt x="12919" y="12007"/>
                  </a:cubicBezTo>
                  <a:cubicBezTo>
                    <a:pt x="12737" y="12524"/>
                    <a:pt x="12524" y="13041"/>
                    <a:pt x="12342" y="13527"/>
                  </a:cubicBezTo>
                  <a:cubicBezTo>
                    <a:pt x="12100" y="13492"/>
                    <a:pt x="11618" y="13438"/>
                    <a:pt x="10957" y="13438"/>
                  </a:cubicBezTo>
                  <a:cubicBezTo>
                    <a:pt x="9289" y="13438"/>
                    <a:pt x="6479" y="13783"/>
                    <a:pt x="3496" y="15655"/>
                  </a:cubicBezTo>
                  <a:cubicBezTo>
                    <a:pt x="2706" y="15351"/>
                    <a:pt x="1885" y="15199"/>
                    <a:pt x="1034" y="15168"/>
                  </a:cubicBezTo>
                  <a:lnTo>
                    <a:pt x="1034" y="15594"/>
                  </a:lnTo>
                  <a:cubicBezTo>
                    <a:pt x="3010" y="15594"/>
                    <a:pt x="5047" y="16840"/>
                    <a:pt x="5898" y="17418"/>
                  </a:cubicBezTo>
                  <a:cubicBezTo>
                    <a:pt x="4196" y="17722"/>
                    <a:pt x="2554" y="18390"/>
                    <a:pt x="1095" y="19302"/>
                  </a:cubicBezTo>
                  <a:lnTo>
                    <a:pt x="1156" y="19788"/>
                  </a:lnTo>
                  <a:cubicBezTo>
                    <a:pt x="3231" y="18405"/>
                    <a:pt x="5661" y="17677"/>
                    <a:pt x="8139" y="17677"/>
                  </a:cubicBezTo>
                  <a:cubicBezTo>
                    <a:pt x="8819" y="17677"/>
                    <a:pt x="9503" y="17732"/>
                    <a:pt x="10183" y="17843"/>
                  </a:cubicBezTo>
                  <a:cubicBezTo>
                    <a:pt x="9545" y="18937"/>
                    <a:pt x="8876" y="19971"/>
                    <a:pt x="8177" y="20974"/>
                  </a:cubicBezTo>
                  <a:cubicBezTo>
                    <a:pt x="7569" y="21065"/>
                    <a:pt x="4317" y="21582"/>
                    <a:pt x="1642" y="22889"/>
                  </a:cubicBezTo>
                  <a:cubicBezTo>
                    <a:pt x="1673" y="23041"/>
                    <a:pt x="1703" y="23193"/>
                    <a:pt x="1733" y="23314"/>
                  </a:cubicBezTo>
                  <a:cubicBezTo>
                    <a:pt x="2615" y="22889"/>
                    <a:pt x="3527" y="22554"/>
                    <a:pt x="4499" y="22281"/>
                  </a:cubicBezTo>
                  <a:lnTo>
                    <a:pt x="4499" y="22281"/>
                  </a:lnTo>
                  <a:cubicBezTo>
                    <a:pt x="3800" y="22828"/>
                    <a:pt x="2797" y="23649"/>
                    <a:pt x="1825" y="24561"/>
                  </a:cubicBezTo>
                  <a:lnTo>
                    <a:pt x="1825" y="25138"/>
                  </a:lnTo>
                  <a:cubicBezTo>
                    <a:pt x="3466" y="23618"/>
                    <a:pt x="5320" y="22159"/>
                    <a:pt x="5594" y="21977"/>
                  </a:cubicBezTo>
                  <a:cubicBezTo>
                    <a:pt x="6536" y="21734"/>
                    <a:pt x="7357" y="21582"/>
                    <a:pt x="7873" y="21491"/>
                  </a:cubicBezTo>
                  <a:lnTo>
                    <a:pt x="7873" y="21491"/>
                  </a:lnTo>
                  <a:lnTo>
                    <a:pt x="7721" y="21703"/>
                  </a:lnTo>
                  <a:cubicBezTo>
                    <a:pt x="6658" y="23162"/>
                    <a:pt x="5594" y="24530"/>
                    <a:pt x="4499" y="25776"/>
                  </a:cubicBezTo>
                  <a:cubicBezTo>
                    <a:pt x="4176" y="25755"/>
                    <a:pt x="3857" y="25745"/>
                    <a:pt x="3539" y="25745"/>
                  </a:cubicBezTo>
                  <a:cubicBezTo>
                    <a:pt x="2959" y="25745"/>
                    <a:pt x="2383" y="25778"/>
                    <a:pt x="1794" y="25837"/>
                  </a:cubicBezTo>
                  <a:cubicBezTo>
                    <a:pt x="1764" y="25989"/>
                    <a:pt x="1733" y="26141"/>
                    <a:pt x="1733" y="26293"/>
                  </a:cubicBezTo>
                  <a:cubicBezTo>
                    <a:pt x="2326" y="26225"/>
                    <a:pt x="2936" y="26190"/>
                    <a:pt x="3537" y="26190"/>
                  </a:cubicBezTo>
                  <a:cubicBezTo>
                    <a:pt x="3738" y="26190"/>
                    <a:pt x="3937" y="26194"/>
                    <a:pt x="4135" y="26202"/>
                  </a:cubicBezTo>
                  <a:cubicBezTo>
                    <a:pt x="2797" y="27752"/>
                    <a:pt x="1490" y="29089"/>
                    <a:pt x="335" y="30184"/>
                  </a:cubicBezTo>
                  <a:cubicBezTo>
                    <a:pt x="153" y="30548"/>
                    <a:pt x="1" y="30731"/>
                    <a:pt x="1" y="30731"/>
                  </a:cubicBezTo>
                  <a:cubicBezTo>
                    <a:pt x="548" y="30123"/>
                    <a:pt x="1186" y="29606"/>
                    <a:pt x="1916" y="29211"/>
                  </a:cubicBezTo>
                  <a:cubicBezTo>
                    <a:pt x="3709" y="27387"/>
                    <a:pt x="5411" y="25442"/>
                    <a:pt x="6962" y="23405"/>
                  </a:cubicBezTo>
                  <a:lnTo>
                    <a:pt x="6962" y="23405"/>
                  </a:lnTo>
                  <a:cubicBezTo>
                    <a:pt x="6749" y="25047"/>
                    <a:pt x="6262" y="26627"/>
                    <a:pt x="5563" y="28147"/>
                  </a:cubicBezTo>
                  <a:lnTo>
                    <a:pt x="6110" y="28026"/>
                  </a:lnTo>
                  <a:cubicBezTo>
                    <a:pt x="6840" y="26354"/>
                    <a:pt x="7326" y="24561"/>
                    <a:pt x="7478" y="22706"/>
                  </a:cubicBezTo>
                  <a:cubicBezTo>
                    <a:pt x="7691" y="22463"/>
                    <a:pt x="7873" y="22190"/>
                    <a:pt x="8056" y="21946"/>
                  </a:cubicBezTo>
                  <a:cubicBezTo>
                    <a:pt x="8481" y="21339"/>
                    <a:pt x="8937" y="20731"/>
                    <a:pt x="9332" y="20092"/>
                  </a:cubicBezTo>
                  <a:lnTo>
                    <a:pt x="9332" y="20092"/>
                  </a:lnTo>
                  <a:cubicBezTo>
                    <a:pt x="9606" y="22585"/>
                    <a:pt x="9272" y="25077"/>
                    <a:pt x="8390" y="27418"/>
                  </a:cubicBezTo>
                  <a:cubicBezTo>
                    <a:pt x="8542" y="27357"/>
                    <a:pt x="8724" y="27296"/>
                    <a:pt x="8907" y="27235"/>
                  </a:cubicBezTo>
                  <a:cubicBezTo>
                    <a:pt x="9393" y="25837"/>
                    <a:pt x="9697" y="24409"/>
                    <a:pt x="9819" y="22919"/>
                  </a:cubicBezTo>
                  <a:cubicBezTo>
                    <a:pt x="10487" y="23983"/>
                    <a:pt x="11004" y="25108"/>
                    <a:pt x="11399" y="26263"/>
                  </a:cubicBezTo>
                  <a:lnTo>
                    <a:pt x="11794" y="26080"/>
                  </a:lnTo>
                  <a:cubicBezTo>
                    <a:pt x="11308" y="24712"/>
                    <a:pt x="10670" y="23405"/>
                    <a:pt x="9849" y="22190"/>
                  </a:cubicBezTo>
                  <a:cubicBezTo>
                    <a:pt x="9880" y="21308"/>
                    <a:pt x="9819" y="20396"/>
                    <a:pt x="9697" y="19515"/>
                  </a:cubicBezTo>
                  <a:cubicBezTo>
                    <a:pt x="10305" y="18542"/>
                    <a:pt x="10913" y="17509"/>
                    <a:pt x="11460" y="16475"/>
                  </a:cubicBezTo>
                  <a:cubicBezTo>
                    <a:pt x="11460" y="19606"/>
                    <a:pt x="11825" y="22706"/>
                    <a:pt x="12463" y="25776"/>
                  </a:cubicBezTo>
                  <a:lnTo>
                    <a:pt x="12889" y="25594"/>
                  </a:lnTo>
                  <a:cubicBezTo>
                    <a:pt x="11825" y="21156"/>
                    <a:pt x="11886" y="16141"/>
                    <a:pt x="11886" y="15594"/>
                  </a:cubicBezTo>
                  <a:cubicBezTo>
                    <a:pt x="12281" y="14804"/>
                    <a:pt x="12646" y="14013"/>
                    <a:pt x="12949" y="13193"/>
                  </a:cubicBezTo>
                  <a:cubicBezTo>
                    <a:pt x="13071" y="15442"/>
                    <a:pt x="13466" y="20670"/>
                    <a:pt x="14560" y="24712"/>
                  </a:cubicBezTo>
                  <a:lnTo>
                    <a:pt x="14956" y="24469"/>
                  </a:lnTo>
                  <a:cubicBezTo>
                    <a:pt x="13618" y="19545"/>
                    <a:pt x="13345" y="12737"/>
                    <a:pt x="13345" y="12159"/>
                  </a:cubicBezTo>
                  <a:cubicBezTo>
                    <a:pt x="13892" y="10579"/>
                    <a:pt x="14621" y="9089"/>
                    <a:pt x="15503" y="7691"/>
                  </a:cubicBezTo>
                  <a:cubicBezTo>
                    <a:pt x="15564" y="10001"/>
                    <a:pt x="15898" y="17600"/>
                    <a:pt x="17266" y="23102"/>
                  </a:cubicBezTo>
                  <a:lnTo>
                    <a:pt x="17630" y="22858"/>
                  </a:lnTo>
                  <a:cubicBezTo>
                    <a:pt x="17083" y="20457"/>
                    <a:pt x="16688" y="17995"/>
                    <a:pt x="16445" y="15533"/>
                  </a:cubicBezTo>
                  <a:lnTo>
                    <a:pt x="16445" y="15533"/>
                  </a:lnTo>
                  <a:cubicBezTo>
                    <a:pt x="17174" y="17691"/>
                    <a:pt x="18269" y="19697"/>
                    <a:pt x="19697" y="21460"/>
                  </a:cubicBezTo>
                  <a:lnTo>
                    <a:pt x="20032" y="21187"/>
                  </a:lnTo>
                  <a:cubicBezTo>
                    <a:pt x="18178" y="18846"/>
                    <a:pt x="16901" y="16141"/>
                    <a:pt x="16232" y="13253"/>
                  </a:cubicBezTo>
                  <a:cubicBezTo>
                    <a:pt x="15959" y="10031"/>
                    <a:pt x="15898" y="7478"/>
                    <a:pt x="15898" y="7053"/>
                  </a:cubicBezTo>
                  <a:cubicBezTo>
                    <a:pt x="16415" y="6323"/>
                    <a:pt x="16962" y="5624"/>
                    <a:pt x="17539" y="4955"/>
                  </a:cubicBezTo>
                  <a:lnTo>
                    <a:pt x="17539" y="4955"/>
                  </a:lnTo>
                  <a:cubicBezTo>
                    <a:pt x="16871" y="10305"/>
                    <a:pt x="18117" y="15715"/>
                    <a:pt x="21065" y="20214"/>
                  </a:cubicBezTo>
                  <a:cubicBezTo>
                    <a:pt x="21156" y="20123"/>
                    <a:pt x="21278" y="20001"/>
                    <a:pt x="21369" y="19910"/>
                  </a:cubicBezTo>
                  <a:cubicBezTo>
                    <a:pt x="19515" y="17022"/>
                    <a:pt x="18360" y="13770"/>
                    <a:pt x="17934" y="10366"/>
                  </a:cubicBezTo>
                  <a:lnTo>
                    <a:pt x="17934" y="10366"/>
                  </a:lnTo>
                  <a:cubicBezTo>
                    <a:pt x="18785" y="12038"/>
                    <a:pt x="20640" y="15290"/>
                    <a:pt x="23132" y="17630"/>
                  </a:cubicBezTo>
                  <a:cubicBezTo>
                    <a:pt x="23223" y="17509"/>
                    <a:pt x="23314" y="17387"/>
                    <a:pt x="23375" y="17266"/>
                  </a:cubicBezTo>
                  <a:cubicBezTo>
                    <a:pt x="20123" y="14196"/>
                    <a:pt x="18026" y="9515"/>
                    <a:pt x="17843" y="9120"/>
                  </a:cubicBezTo>
                  <a:cubicBezTo>
                    <a:pt x="17722" y="7539"/>
                    <a:pt x="17782" y="5928"/>
                    <a:pt x="18086" y="4347"/>
                  </a:cubicBezTo>
                  <a:cubicBezTo>
                    <a:pt x="18694" y="3679"/>
                    <a:pt x="19393" y="3040"/>
                    <a:pt x="20092" y="2433"/>
                  </a:cubicBezTo>
                  <a:lnTo>
                    <a:pt x="20092" y="2433"/>
                  </a:lnTo>
                  <a:cubicBezTo>
                    <a:pt x="19880" y="4347"/>
                    <a:pt x="19576" y="10882"/>
                    <a:pt x="24530" y="15138"/>
                  </a:cubicBezTo>
                  <a:lnTo>
                    <a:pt x="24713" y="14712"/>
                  </a:lnTo>
                  <a:cubicBezTo>
                    <a:pt x="22818" y="12999"/>
                    <a:pt x="21489" y="10720"/>
                    <a:pt x="20931" y="8199"/>
                  </a:cubicBezTo>
                  <a:lnTo>
                    <a:pt x="20931" y="8199"/>
                  </a:lnTo>
                  <a:cubicBezTo>
                    <a:pt x="22319" y="9696"/>
                    <a:pt x="23943" y="10955"/>
                    <a:pt x="25746" y="11946"/>
                  </a:cubicBezTo>
                  <a:lnTo>
                    <a:pt x="25868" y="11521"/>
                  </a:lnTo>
                  <a:cubicBezTo>
                    <a:pt x="23892" y="10427"/>
                    <a:pt x="22129" y="8968"/>
                    <a:pt x="20700" y="7235"/>
                  </a:cubicBezTo>
                  <a:cubicBezTo>
                    <a:pt x="20427" y="5654"/>
                    <a:pt x="20366" y="4043"/>
                    <a:pt x="20548" y="2463"/>
                  </a:cubicBezTo>
                  <a:cubicBezTo>
                    <a:pt x="20457" y="2189"/>
                    <a:pt x="20396" y="1946"/>
                    <a:pt x="20366" y="1673"/>
                  </a:cubicBezTo>
                  <a:cubicBezTo>
                    <a:pt x="19910" y="2007"/>
                    <a:pt x="19454" y="2402"/>
                    <a:pt x="18968" y="2858"/>
                  </a:cubicBezTo>
                  <a:cubicBezTo>
                    <a:pt x="18853" y="2870"/>
                    <a:pt x="18604" y="2891"/>
                    <a:pt x="18246" y="2891"/>
                  </a:cubicBezTo>
                  <a:cubicBezTo>
                    <a:pt x="16807" y="2891"/>
                    <a:pt x="13617" y="2558"/>
                    <a:pt x="1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16" name="Google Shape;916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2" y="370292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3" y="-1252423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196100" y="-2767400"/>
            <a:ext cx="7050200" cy="4955367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"/>
          <p:cNvSpPr txBox="1">
            <a:spLocks noGrp="1"/>
          </p:cNvSpPr>
          <p:nvPr>
            <p:ph type="title"/>
          </p:nvPr>
        </p:nvSpPr>
        <p:spPr>
          <a:xfrm>
            <a:off x="960000" y="2506147"/>
            <a:ext cx="10272000" cy="1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9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"/>
          <p:cNvSpPr txBox="1">
            <a:spLocks noGrp="1"/>
          </p:cNvSpPr>
          <p:nvPr>
            <p:ph type="title"/>
          </p:nvPr>
        </p:nvSpPr>
        <p:spPr>
          <a:xfrm>
            <a:off x="4425800" y="2549167"/>
            <a:ext cx="54312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23" name="Google Shape;923;p9"/>
          <p:cNvSpPr txBox="1">
            <a:spLocks noGrp="1"/>
          </p:cNvSpPr>
          <p:nvPr>
            <p:ph type="subTitle" idx="1"/>
          </p:nvPr>
        </p:nvSpPr>
        <p:spPr>
          <a:xfrm>
            <a:off x="4425800" y="3390900"/>
            <a:ext cx="5431200" cy="17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924" name="Google Shape;924;p9"/>
          <p:cNvGrpSpPr/>
          <p:nvPr/>
        </p:nvGrpSpPr>
        <p:grpSpPr>
          <a:xfrm rot="-8878526">
            <a:off x="10747585" y="-67351"/>
            <a:ext cx="2254545" cy="2437796"/>
            <a:chOff x="1415350" y="3883125"/>
            <a:chExt cx="464350" cy="502100"/>
          </a:xfrm>
        </p:grpSpPr>
        <p:sp>
          <p:nvSpPr>
            <p:cNvPr id="925" name="Google Shape;925;p9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7" name="Google Shape;937;p9"/>
          <p:cNvGrpSpPr/>
          <p:nvPr/>
        </p:nvGrpSpPr>
        <p:grpSpPr>
          <a:xfrm rot="-7585282" flipH="1">
            <a:off x="10696267" y="-640951"/>
            <a:ext cx="1071472" cy="2450965"/>
            <a:chOff x="5067575" y="3176425"/>
            <a:chExt cx="473000" cy="1081975"/>
          </a:xfrm>
        </p:grpSpPr>
        <p:sp>
          <p:nvSpPr>
            <p:cNvPr id="938" name="Google Shape;938;p9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42" name="Google Shape;942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69706" y="-840644"/>
            <a:ext cx="4094893" cy="366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27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0"/>
          <p:cNvGrpSpPr/>
          <p:nvPr/>
        </p:nvGrpSpPr>
        <p:grpSpPr>
          <a:xfrm rot="-9838901" flipH="1">
            <a:off x="9633761" y="5383037"/>
            <a:ext cx="2287060" cy="1417860"/>
            <a:chOff x="4878775" y="470675"/>
            <a:chExt cx="2483350" cy="1539550"/>
          </a:xfrm>
        </p:grpSpPr>
        <p:sp>
          <p:nvSpPr>
            <p:cNvPr id="945" name="Google Shape;945;p10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4919377" y="1349839"/>
              <a:ext cx="660778" cy="403151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0"/>
          <p:cNvSpPr txBox="1">
            <a:spLocks noGrp="1"/>
          </p:cNvSpPr>
          <p:nvPr>
            <p:ph type="title"/>
          </p:nvPr>
        </p:nvSpPr>
        <p:spPr>
          <a:xfrm>
            <a:off x="7251733" y="637933"/>
            <a:ext cx="3577600" cy="2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68" name="Google Shape;968;p10"/>
          <p:cNvSpPr/>
          <p:nvPr/>
        </p:nvSpPr>
        <p:spPr>
          <a:xfrm rot="9182538">
            <a:off x="-657433" y="4533173"/>
            <a:ext cx="1940665" cy="350080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9" name="Google Shape;969;p10"/>
          <p:cNvGrpSpPr/>
          <p:nvPr/>
        </p:nvGrpSpPr>
        <p:grpSpPr>
          <a:xfrm>
            <a:off x="10875688" y="5553837"/>
            <a:ext cx="1316192" cy="1346041"/>
            <a:chOff x="6691875" y="4534550"/>
            <a:chExt cx="670250" cy="685450"/>
          </a:xfrm>
        </p:grpSpPr>
        <p:sp>
          <p:nvSpPr>
            <p:cNvPr id="970" name="Google Shape;970;p10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2" name="Google Shape;972;p10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73" name="Google Shape;973;p10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83" name="Google Shape;983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738133">
            <a:off x="9486341" y="5489189"/>
            <a:ext cx="4094892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3160642">
            <a:off x="-2774093" y="4832190"/>
            <a:ext cx="4094893" cy="3663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3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D9A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226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9" name="Google Shape;2939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992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5D0DAF6-9F2B-C450-5142-1AE7BBF2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Indoor Garden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86F38CB-709C-0876-8D16-6B6352A5A23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F1972BA-0744-3DB6-6743-586E8BDA5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Fu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Yunfei</a:t>
            </a: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, Matteo Kuschel, Jannik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Glane</a:t>
            </a: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A4D09C-C8BD-EA2F-D2C6-6123F2D9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4701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Unser Projekt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19E8B20B-B207-5701-CDF3-6C2AD94C7DC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4513" y="2829377"/>
            <a:ext cx="4920273" cy="1015192"/>
          </a:xfrm>
        </p:spPr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F654807-7D51-9314-49AC-9C8E6F5A529B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6096000" y="221464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Materialien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2DE1358-1B8B-0F2E-61A4-3E49767A3C5C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6096000" y="308227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Herausforderungen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C58C1610-F026-F798-4DA0-E8D8F6621F92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6096000" y="3949909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Arbeitsteilung</a:t>
            </a:r>
          </a:p>
        </p:txBody>
      </p:sp>
      <p:sp>
        <p:nvSpPr>
          <p:cNvPr id="36" name="Titel 18">
            <a:extLst>
              <a:ext uri="{FF2B5EF4-FFF2-40B4-BE49-F238E27FC236}">
                <a16:creationId xmlns:a16="http://schemas.microsoft.com/office/drawing/2014/main" id="{4EF677F8-1D83-E33D-1A29-8166F151DCF5}"/>
              </a:ext>
            </a:extLst>
          </p:cNvPr>
          <p:cNvSpPr>
            <a:spLocks noGrp="1"/>
          </p:cNvSpPr>
          <p:nvPr>
            <p:ph type="ctrTitle" idx="17"/>
          </p:nvPr>
        </p:nvSpPr>
        <p:spPr>
          <a:xfrm>
            <a:off x="6096000" y="4819953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Zwischenstand</a:t>
            </a:r>
          </a:p>
        </p:txBody>
      </p:sp>
    </p:spTree>
    <p:extLst>
      <p:ext uri="{BB962C8B-B14F-4D97-AF65-F5344CB8AC3E}">
        <p14:creationId xmlns:p14="http://schemas.microsoft.com/office/powerpoint/2010/main" val="5237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26" y="2249926"/>
            <a:ext cx="7909674" cy="3961727"/>
          </a:xfrm>
        </p:spPr>
        <p:txBody>
          <a:bodyPr anchor="t"/>
          <a:lstStyle/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„Indoor Garden“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Vollautomatisches Gewächshaus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Bedienung mit LCD-Display</a:t>
            </a:r>
          </a:p>
          <a:p>
            <a:pPr marL="596900" indent="-4572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720" y="867070"/>
            <a:ext cx="7020560" cy="917303"/>
          </a:xfrm>
        </p:spPr>
        <p:txBody>
          <a:bodyPr/>
          <a:lstStyle/>
          <a:p>
            <a:r>
              <a:rPr lang="de-DE" dirty="0"/>
              <a:t>Unser Projekt</a:t>
            </a:r>
          </a:p>
        </p:txBody>
      </p:sp>
      <p:sp>
        <p:nvSpPr>
          <p:cNvPr id="28" name="Untertitel 23">
            <a:extLst>
              <a:ext uri="{FF2B5EF4-FFF2-40B4-BE49-F238E27FC236}">
                <a16:creationId xmlns:a16="http://schemas.microsoft.com/office/drawing/2014/main" id="{E8A3D3B9-FD8E-B54C-296C-23B130DC19A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78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Arduino UNO R3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Luft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Erde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Lichtsensor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Temperatursensor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Lüfter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Wasserpumpe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LCD-Display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…</a:t>
            </a:r>
          </a:p>
          <a:p>
            <a:pPr marL="482600" indent="-3429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/>
              <a:t>Materialliste</a:t>
            </a:r>
          </a:p>
        </p:txBody>
      </p:sp>
    </p:spTree>
    <p:extLst>
      <p:ext uri="{BB962C8B-B14F-4D97-AF65-F5344CB8AC3E}">
        <p14:creationId xmlns:p14="http://schemas.microsoft.com/office/powerpoint/2010/main" val="130785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8A28B5-857C-7A30-1D08-D9E0F977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Herausforderungen</a:t>
            </a:r>
          </a:p>
        </p:txBody>
      </p:sp>
      <p:sp>
        <p:nvSpPr>
          <p:cNvPr id="14" name="Untertitel 22">
            <a:extLst>
              <a:ext uri="{FF2B5EF4-FFF2-40B4-BE49-F238E27FC236}">
                <a16:creationId xmlns:a16="http://schemas.microsoft.com/office/drawing/2014/main" id="{B8D435E7-A6D8-457E-2DF6-D6304A592B75}"/>
              </a:ext>
            </a:extLst>
          </p:cNvPr>
          <p:cNvSpPr txBox="1">
            <a:spLocks/>
          </p:cNvSpPr>
          <p:nvPr/>
        </p:nvSpPr>
        <p:spPr>
          <a:xfrm>
            <a:off x="960000" y="17093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Einstellungsmenü realisieren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Werte korrekt auslesen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  <a:p>
            <a:pPr marL="596900" indent="-457200" algn="l"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AB5D1-4018-1534-074D-6A537BA0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Arbeitsteilung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348C170-AF88-BD2B-563A-8B8FD79FA150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488140" y="2143704"/>
            <a:ext cx="1835400" cy="818800"/>
          </a:xfrm>
        </p:spPr>
        <p:txBody>
          <a:bodyPr/>
          <a:lstStyle/>
          <a:p>
            <a:r>
              <a:rPr lang="de-DE" dirty="0"/>
              <a:t>Jannik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2887EE-3C1C-EC25-F4CF-883CFAB5567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238040" y="2143704"/>
            <a:ext cx="1492400" cy="818800"/>
          </a:xfrm>
        </p:spPr>
        <p:txBody>
          <a:bodyPr/>
          <a:lstStyle/>
          <a:p>
            <a:r>
              <a:rPr lang="de-DE" dirty="0"/>
              <a:t>Fu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0CA377C-653A-0979-C1CA-1F9DFB5A94A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519960" y="2143704"/>
            <a:ext cx="2085360" cy="818800"/>
          </a:xfrm>
        </p:spPr>
        <p:txBody>
          <a:bodyPr/>
          <a:lstStyle/>
          <a:p>
            <a:r>
              <a:rPr lang="de-DE" dirty="0"/>
              <a:t>Matteo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81CE08-BECE-4657-44DA-886012669C35}"/>
              </a:ext>
            </a:extLst>
          </p:cNvPr>
          <p:cNvSpPr txBox="1"/>
          <p:nvPr/>
        </p:nvSpPr>
        <p:spPr>
          <a:xfrm>
            <a:off x="46482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8A88BD4-09CE-8EA0-EAA8-885E61E3349A}"/>
              </a:ext>
            </a:extLst>
          </p:cNvPr>
          <p:cNvSpPr txBox="1"/>
          <p:nvPr/>
        </p:nvSpPr>
        <p:spPr>
          <a:xfrm>
            <a:off x="49276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7" name="Titel 4">
            <a:extLst>
              <a:ext uri="{FF2B5EF4-FFF2-40B4-BE49-F238E27FC236}">
                <a16:creationId xmlns:a16="http://schemas.microsoft.com/office/drawing/2014/main" id="{5D699BA6-A441-7973-3538-A974376D9CF8}"/>
              </a:ext>
            </a:extLst>
          </p:cNvPr>
          <p:cNvSpPr txBox="1">
            <a:spLocks/>
          </p:cNvSpPr>
          <p:nvPr/>
        </p:nvSpPr>
        <p:spPr>
          <a:xfrm>
            <a:off x="379818" y="314945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Einstellungsmenü</a:t>
            </a:r>
          </a:p>
        </p:txBody>
      </p:sp>
      <p:sp>
        <p:nvSpPr>
          <p:cNvPr id="20" name="Titel 4">
            <a:extLst>
              <a:ext uri="{FF2B5EF4-FFF2-40B4-BE49-F238E27FC236}">
                <a16:creationId xmlns:a16="http://schemas.microsoft.com/office/drawing/2014/main" id="{5E1BFFB0-6FB6-F985-B1A4-B2FF8E61EB28}"/>
              </a:ext>
            </a:extLst>
          </p:cNvPr>
          <p:cNvSpPr txBox="1">
            <a:spLocks/>
          </p:cNvSpPr>
          <p:nvPr/>
        </p:nvSpPr>
        <p:spPr>
          <a:xfrm>
            <a:off x="4063600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1" name="Titel 7">
            <a:extLst>
              <a:ext uri="{FF2B5EF4-FFF2-40B4-BE49-F238E27FC236}">
                <a16:creationId xmlns:a16="http://schemas.microsoft.com/office/drawing/2014/main" id="{C1D0B930-2618-DE0F-A2F9-F965CD5A570E}"/>
              </a:ext>
            </a:extLst>
          </p:cNvPr>
          <p:cNvSpPr txBox="1">
            <a:spLocks/>
          </p:cNvSpPr>
          <p:nvPr/>
        </p:nvSpPr>
        <p:spPr>
          <a:xfrm>
            <a:off x="4063600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  <p:sp>
        <p:nvSpPr>
          <p:cNvPr id="26" name="Titel 4">
            <a:extLst>
              <a:ext uri="{FF2B5EF4-FFF2-40B4-BE49-F238E27FC236}">
                <a16:creationId xmlns:a16="http://schemas.microsoft.com/office/drawing/2014/main" id="{BB0C9BD5-57BD-A8FC-F59A-B2C0743DA6E3}"/>
              </a:ext>
            </a:extLst>
          </p:cNvPr>
          <p:cNvSpPr txBox="1">
            <a:spLocks/>
          </p:cNvSpPr>
          <p:nvPr/>
        </p:nvSpPr>
        <p:spPr>
          <a:xfrm>
            <a:off x="7753762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7" name="Titel 7">
            <a:extLst>
              <a:ext uri="{FF2B5EF4-FFF2-40B4-BE49-F238E27FC236}">
                <a16:creationId xmlns:a16="http://schemas.microsoft.com/office/drawing/2014/main" id="{3EF8295D-FADF-4CE3-4E6D-A089A3851C00}"/>
              </a:ext>
            </a:extLst>
          </p:cNvPr>
          <p:cNvSpPr txBox="1">
            <a:spLocks/>
          </p:cNvSpPr>
          <p:nvPr/>
        </p:nvSpPr>
        <p:spPr>
          <a:xfrm>
            <a:off x="7753762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</p:spTree>
    <p:extLst>
      <p:ext uri="{BB962C8B-B14F-4D97-AF65-F5344CB8AC3E}">
        <p14:creationId xmlns:p14="http://schemas.microsoft.com/office/powerpoint/2010/main" val="1471099241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6th Grade: Vocabulary Skills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Language Arts Subject for Middle School - 6th Grade_ Vocabulary Skills _ by Slidesgo</Template>
  <TotalTime>0</TotalTime>
  <Words>74</Words>
  <Application>Microsoft Office PowerPoint</Application>
  <PresentationFormat>Breitbild</PresentationFormat>
  <Paragraphs>35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Denk One</vt:lpstr>
      <vt:lpstr>Fira Sans Extra Condensed</vt:lpstr>
      <vt:lpstr>Poppins</vt:lpstr>
      <vt:lpstr>Proxima Nova</vt:lpstr>
      <vt:lpstr>Language Arts Subject for Middle School - 6th Grade: Vocabulary Skills by Slidesgo</vt:lpstr>
      <vt:lpstr>Slidesgo Final Pages</vt:lpstr>
      <vt:lpstr>Indoor Garden</vt:lpstr>
      <vt:lpstr>Unser Projekt</vt:lpstr>
      <vt:lpstr>Unser Projekt</vt:lpstr>
      <vt:lpstr>Materialliste</vt:lpstr>
      <vt:lpstr>Herausforderungen</vt:lpstr>
      <vt:lpstr>Arbeitsteilung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Garden</dc:title>
  <dc:creator>Matteo Kuschel</dc:creator>
  <cp:lastModifiedBy>Matteo Kuschel</cp:lastModifiedBy>
  <cp:revision>1</cp:revision>
  <dcterms:created xsi:type="dcterms:W3CDTF">2022-11-09T11:22:16Z</dcterms:created>
  <dcterms:modified xsi:type="dcterms:W3CDTF">2022-11-09T12:39:11Z</dcterms:modified>
</cp:coreProperties>
</file>