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AB680-8B66-4D83-AAFD-70EC66960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7966F0-1573-4315-8D77-95C3BF4F2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7D277-6998-4A7E-AC1A-D2125022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461D6-98BC-41DB-AAAC-B09788AA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42F00D-2810-4434-B8A8-472D5A46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75236-DA79-4A6D-B12B-C113B8C6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308790-F58B-4BF5-AD8C-9C02F303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13673-DE65-4DCF-968F-FD29D954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D550A-8510-4D7E-A2CD-974491C7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44DBC-1AD2-4C0A-B370-156B2084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F0AA9D-7DB2-4BC2-93A6-567067541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BF509-43CB-4B17-8DC8-9279BF91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580B6-F16F-4DD9-820D-FEF1A13A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D3905-1B25-4194-98DE-6573035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942B-AD90-446E-984C-753ECBBE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DEA28-5C2C-45DE-967E-A501460D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F7BFC-F40F-47CE-8B93-04A38EAC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A740C-2815-4DA2-85B8-A4022355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D26BF-91AE-4324-A361-CEE9C1A3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2767C-EFBD-4BE9-8E90-9E4F64AD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0FBF6-EAEC-4B5E-9EBB-0EFA1E2C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DAB71F-2B4F-4392-91B7-7A907041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923CB-2C65-4211-A3CC-AF5D0F8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3A1B0-CC40-4762-BB31-B61A3083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51E8E-BCB1-49C1-88C5-0A7947C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446F3-D9E7-4FC3-8570-2DE384D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0C8E5-0CA8-44F5-AD4C-6486AE1E1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CC65D9-658E-4886-A125-0DA0EDE5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1CF16B-A016-4947-8807-D60E61CF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06B4C7-699E-4B7C-B400-366F7AC9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45C4D-19E4-48D8-A364-A5133B80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83CE1-3BF5-41D1-B81D-D3A6FE68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C70607-C546-4DF1-B746-1839F534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C9B744-EF3D-4167-94A8-62055944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FA0D2-86F7-4FA7-9129-4BF23649F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0E570C-C08C-4AEB-9AEB-3AECA854A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3D28DF-B975-42A5-A95C-4DCABF4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EEB192-C311-4924-A6C2-44E738E9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32755-7B6E-4955-8A49-388873A3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2B702-9720-4075-A00F-A249C9A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9A34BA-66C8-40EF-9A4C-522C70B2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F722AD-3587-487A-A6DD-110161ED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AFD283-720A-45C0-B7CB-3FB5CCB4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FA3758-BCE9-48C4-B27B-591D2DAE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D80E59-054E-409F-BBE0-CD7BCC5D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94823E-27E8-4CF9-B704-F31B84D5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F8126-1AAA-470C-BE47-44959932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ECD82-5857-41BB-8D36-A705FFE1E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72ACF-C600-4123-BF31-F82E8466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CD794B-9A77-4F58-A0B0-24A2F849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778DD-4165-4494-B1D9-73B217C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C1CB4-021B-4D1E-885C-B6E4A6AC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E33E7-D7F9-468D-B4E5-B30E9FF7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E4F557-B34B-4B6E-BA3B-EA83F7D20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AC2F15-29BF-45B9-A440-7F3377D7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60C207-8FA7-4728-9C32-5C93BAC6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3F4E4D-B7FE-453A-9615-7B1675AF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2A2C2-1934-406F-8C35-498E3763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BF7B96-9D43-421D-9CC5-C2AFEAAD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C35601-60B6-4A67-B9BE-AE7B30F8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D0470-CFB2-4DCD-8C11-333010684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ED59-7CC6-4CC1-ADB7-90D44458EF13}" type="datetimeFigureOut">
              <a:rPr lang="en-US" smtClean="0"/>
              <a:t>19.2.22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19B42-BF46-47BD-9D58-D521AEE80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5C91-D20F-4F4A-8210-E13E4E92A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7509-B525-4200-920A-27F0C6DD13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rafik 7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D68880-6D63-447B-9C23-07CE50867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142"/>
          <a:stretch/>
        </p:blipFill>
        <p:spPr>
          <a:xfrm>
            <a:off x="1757680" y="1764486"/>
            <a:ext cx="8676640" cy="4453434"/>
          </a:xfrm>
          <a:prstGeom prst="rect">
            <a:avLst/>
          </a:prstGeom>
        </p:spPr>
      </p:pic>
      <p:sp>
        <p:nvSpPr>
          <p:cNvPr id="720" name="Parallelogramm 719">
            <a:extLst>
              <a:ext uri="{FF2B5EF4-FFF2-40B4-BE49-F238E27FC236}">
                <a16:creationId xmlns:a16="http://schemas.microsoft.com/office/drawing/2014/main" id="{B1D8363C-8D53-4AB5-B06C-E99AAEA78A51}"/>
              </a:ext>
            </a:extLst>
          </p:cNvPr>
          <p:cNvSpPr/>
          <p:nvPr/>
        </p:nvSpPr>
        <p:spPr>
          <a:xfrm flipH="1">
            <a:off x="4958080" y="741680"/>
            <a:ext cx="579120" cy="274320"/>
          </a:xfrm>
          <a:prstGeom prst="parallelogram">
            <a:avLst>
              <a:gd name="adj" fmla="val 4722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Textfeld 715">
            <a:extLst>
              <a:ext uri="{FF2B5EF4-FFF2-40B4-BE49-F238E27FC236}">
                <a16:creationId xmlns:a16="http://schemas.microsoft.com/office/drawing/2014/main" id="{045AABCB-13DB-4A69-B785-F1A7241445B2}"/>
              </a:ext>
            </a:extLst>
          </p:cNvPr>
          <p:cNvSpPr txBox="1"/>
          <p:nvPr/>
        </p:nvSpPr>
        <p:spPr>
          <a:xfrm>
            <a:off x="4257040" y="1249680"/>
            <a:ext cx="2565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jannikh.com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   </a:t>
            </a:r>
          </a:p>
        </p:txBody>
      </p:sp>
      <p:pic>
        <p:nvPicPr>
          <p:cNvPr id="723" name="Grafik 722">
            <a:extLst>
              <a:ext uri="{FF2B5EF4-FFF2-40B4-BE49-F238E27FC236}">
                <a16:creationId xmlns:a16="http://schemas.microsoft.com/office/drawing/2014/main" id="{1AE13617-C073-4C92-811B-4F0443881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</a:blip>
          <a:srcRect l="5925" t="14940" r="88688" b="8745"/>
          <a:stretch/>
        </p:blipFill>
        <p:spPr>
          <a:xfrm>
            <a:off x="1732280" y="1028700"/>
            <a:ext cx="533400" cy="5224780"/>
          </a:xfrm>
          <a:prstGeom prst="rect">
            <a:avLst/>
          </a:prstGeom>
        </p:spPr>
      </p:pic>
      <p:pic>
        <p:nvPicPr>
          <p:cNvPr id="724" name="Grafik 723">
            <a:extLst>
              <a:ext uri="{FF2B5EF4-FFF2-40B4-BE49-F238E27FC236}">
                <a16:creationId xmlns:a16="http://schemas.microsoft.com/office/drawing/2014/main" id="{6BEC9FB7-4055-4030-A6F3-37141415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</a:blip>
          <a:srcRect l="5925" t="81831" r="5925" b="8745"/>
          <a:stretch/>
        </p:blipFill>
        <p:spPr>
          <a:xfrm>
            <a:off x="1732280" y="5608320"/>
            <a:ext cx="8727440" cy="645160"/>
          </a:xfrm>
          <a:prstGeom prst="rect">
            <a:avLst/>
          </a:prstGeom>
        </p:spPr>
      </p:pic>
      <p:pic>
        <p:nvPicPr>
          <p:cNvPr id="725" name="Grafik 724">
            <a:extLst>
              <a:ext uri="{FF2B5EF4-FFF2-40B4-BE49-F238E27FC236}">
                <a16:creationId xmlns:a16="http://schemas.microsoft.com/office/drawing/2014/main" id="{EE5D7001-1F6D-438A-8490-F9013CF449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</a:blip>
          <a:srcRect l="87686" t="8745" r="5925" b="8745"/>
          <a:stretch/>
        </p:blipFill>
        <p:spPr>
          <a:xfrm>
            <a:off x="9827180" y="604520"/>
            <a:ext cx="632539" cy="5648960"/>
          </a:xfrm>
          <a:prstGeom prst="rect">
            <a:avLst/>
          </a:prstGeom>
        </p:spPr>
      </p:pic>
      <p:pic>
        <p:nvPicPr>
          <p:cNvPr id="726" name="Grafik 725">
            <a:extLst>
              <a:ext uri="{FF2B5EF4-FFF2-40B4-BE49-F238E27FC236}">
                <a16:creationId xmlns:a16="http://schemas.microsoft.com/office/drawing/2014/main" id="{6EFE8D16-3869-4924-995B-7630FAEAF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</a:blip>
          <a:srcRect l="10325" t="8745" r="5925" b="62837"/>
          <a:stretch/>
        </p:blipFill>
        <p:spPr>
          <a:xfrm>
            <a:off x="2167891" y="604520"/>
            <a:ext cx="8291830" cy="1945640"/>
          </a:xfrm>
          <a:prstGeom prst="rect">
            <a:avLst/>
          </a:prstGeom>
        </p:spPr>
      </p:pic>
      <p:sp>
        <p:nvSpPr>
          <p:cNvPr id="717" name="Textfeld 716">
            <a:extLst>
              <a:ext uri="{FF2B5EF4-FFF2-40B4-BE49-F238E27FC236}">
                <a16:creationId xmlns:a16="http://schemas.microsoft.com/office/drawing/2014/main" id="{35EA66B6-2DE8-43C0-B69D-463D03888AA7}"/>
              </a:ext>
            </a:extLst>
          </p:cNvPr>
          <p:cNvSpPr txBox="1"/>
          <p:nvPr/>
        </p:nvSpPr>
        <p:spPr>
          <a:xfrm>
            <a:off x="2364819" y="71120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Jannik Hofmann – C…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2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E45353E-7443-47EA-8C37-812AE55D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85" y="603259"/>
            <a:ext cx="8730229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0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Jannik Hofmann</dc:creator>
  <cp:lastModifiedBy>Jannik Hofmann</cp:lastModifiedBy>
  <cp:revision>1</cp:revision>
  <dcterms:created xsi:type="dcterms:W3CDTF">2022-02-19T19:31:05Z</dcterms:created>
  <dcterms:modified xsi:type="dcterms:W3CDTF">2022-02-19T19:56:12Z</dcterms:modified>
</cp:coreProperties>
</file>