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57" r:id="rId5"/>
    <p:sldId id="271" r:id="rId6"/>
    <p:sldId id="272" r:id="rId7"/>
    <p:sldId id="259" r:id="rId8"/>
    <p:sldId id="273" r:id="rId9"/>
    <p:sldId id="260" r:id="rId10"/>
    <p:sldId id="261" r:id="rId11"/>
    <p:sldId id="262" r:id="rId12"/>
    <p:sldId id="263" r:id="rId13"/>
    <p:sldId id="264" r:id="rId14"/>
    <p:sldId id="267" r:id="rId15"/>
    <p:sldId id="269" r:id="rId16"/>
    <p:sldId id="268" r:id="rId17"/>
    <p:sldId id="270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377E9-642C-4E4C-965D-36340F3ED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75548A-DD26-49B6-9955-FD083132E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810D20-B9BB-4EBA-93CB-71DA7006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27B441-307B-4686-807E-58B1941B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AFB6BD-C0DB-4CA6-998A-794B9F9E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53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A31EC1-C383-45DF-A508-B0D6F935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0122AF-C21C-42DB-8792-DEC7E30DB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0F751B-37BD-4EE3-98B3-6D811294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9AF585-C574-4F43-967E-D3C18515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28F771-C387-47B6-856C-F38822C5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27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088F98-E22C-4869-963E-F3DF8B7B8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C26D24-BEBE-4D9A-A1D1-4B4F7FA0B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509E78-9676-4BA4-AD95-BFF1374B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FF77D1-F61C-49D8-AE89-BB15E0F2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D46045-625F-469E-946C-E6C6FFB8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41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D158A-883C-4F34-BA49-4D253116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7A76D5-24D0-4F42-858B-EC285B7C5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EC4CF0-9127-48E1-A1C6-DB51A12C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BFB4ED-BF12-4B4C-B4CA-357728CC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E93867-4DD5-484C-AEED-6B54707A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0C648-EE22-4241-B096-BB5E4FEB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25089B-F115-435A-9242-AFF04E18F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4432EE-5D7B-43DB-A662-E5002C8A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70A8A0-1C8A-4198-BEDF-0B76CFC6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3F1514-BB35-4581-893D-1B07462C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81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2E090-4CCA-4516-B3E5-F7CD1D11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DA601-F23C-4168-8902-A7CF9D58C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F41C17-1DD6-4EC3-B3DF-FE2B99B79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A82676-D8D0-4058-8329-6D27F146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CCD867-E7D5-416B-99D9-77E2C78E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A7EF90-17AE-42E4-9DA3-C5814204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9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88A1D-7EEC-4806-94F4-C78283B8B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F14B9E-663F-42EE-9F24-65B39D979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16CE31-64C2-4C14-BDE5-0119B6D4B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E5ED971-190D-4279-BED3-218C56913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26DACC-1EAE-4120-BA1B-BE7E82AAE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570BECC-5C18-4E2A-BCE8-FF3BCCB4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8532B4-C7E6-40ED-AAC2-6B29F17A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7E28862-D697-44D3-A5FF-F901F044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99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B0EBF-A0F5-4D44-82A2-00316B6C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9D20DC-CCDA-4CE7-837E-6E870A7A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2C4101-1D99-492B-A2D8-0508754C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47222A-C12A-4EA3-8FEE-6050BDE0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59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56E3D6-8FC9-4D9D-A077-603448FC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D8FC9C-AC92-4468-953B-94CDEDE7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74DEC1-CA01-4BE7-9FD2-F3F6691C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53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813A2-A8BF-4A90-89AC-142190AF6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CFC158-EFE1-40BD-822B-52FF4CADF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31D589-BDA8-4C15-941B-9B283ABFA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A57E33-A14A-445C-A625-1627EB59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880431-C0FE-445C-A2DC-F080AC3A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BF9EEB-0C3A-43D1-BB9F-5C9401C7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58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66C05-A240-4E3D-B79E-97373E74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73DDE8-62C3-4788-99B0-CD18BB002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A0E027-7EF1-4AE5-94F1-B55D4D509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0B4CED-427C-4C11-AD69-32D2CED7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023CDF-D122-4926-AAA2-42BCDF55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3F4814-2641-4781-A27D-EC5BDE9B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72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174B93-0617-4FE7-95B0-F20E532E5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A0C773-0C44-4DB9-8CE5-3A652A6F9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DF5E5B-DF5B-460B-84E3-063993ED8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80573-CD1C-4620-A951-667904371759}" type="datetimeFigureOut">
              <a:rPr lang="de-DE" smtClean="0"/>
              <a:t>06.11.2023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56CBA5-87D2-45B3-BBC3-82D40D8BC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BBF80A-BB2F-4D80-B70A-F9617B364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34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.wikipedia.org/wiki/Wasserfallmodel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F435D-FDFD-44A6-A614-5266CD1329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Wecker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7F9ABB-9C7E-41DC-9880-569ACB508D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By JJT</a:t>
            </a:r>
          </a:p>
        </p:txBody>
      </p:sp>
    </p:spTree>
    <p:extLst>
      <p:ext uri="{BB962C8B-B14F-4D97-AF65-F5344CB8AC3E}">
        <p14:creationId xmlns:p14="http://schemas.microsoft.com/office/powerpoint/2010/main" val="1395174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70AAE-CEC4-0A75-4753-32032DEF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297AC2-FC2D-3C6D-1A7A-9F357792A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5832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88CDC-BE80-BEC1-134C-8814FAE6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F3F34F-A15B-5D6B-65DE-F3E3732A9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534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F6C46-E64E-1D75-0AA5-582EDA3E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32EB35-07F6-1CA5-35C5-786DDDF2C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831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FFF89F-F3F0-02D1-9EDC-51C8E4E0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ECC8D-D2EE-AA52-359F-D16708712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1721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0329F-1823-DBF7-D3C1-E6402FE9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REST-API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5C8D7A-86D0-AE0E-DE78-F7E325A17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7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5A5C0-8290-7C8E-E367-E97F90DB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FD410C-4573-DACE-522D-3ADB1E271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42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40984-BB98-B724-3C7A-4010A921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0323FB-D84C-D4C4-CD34-8DA43F2F6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872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B6C7D-C72F-879D-DCF8-FE2D4C7D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9D5A4C-8E21-6DCC-A897-4048A1384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Q1 : </a:t>
            </a:r>
            <a:r>
              <a:rPr lang="de-DE" dirty="0">
                <a:hlinkClick r:id="rId2"/>
              </a:rPr>
              <a:t>https://de.wikipedia.org/wiki/Wasserfallmodell</a:t>
            </a:r>
            <a:r>
              <a:rPr lang="de-DE" dirty="0"/>
              <a:t> </a:t>
            </a:r>
          </a:p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096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AA42D-05D6-C1A0-5BC3-9E2867D4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C3B9DD-70E2-06C7-D8FF-EA88BA9D8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992"/>
            <a:ext cx="10515600" cy="4351338"/>
          </a:xfrm>
        </p:spPr>
        <p:txBody>
          <a:bodyPr/>
          <a:lstStyle/>
          <a:p>
            <a:r>
              <a:rPr lang="de-DE" dirty="0"/>
              <a:t>Planung</a:t>
            </a:r>
          </a:p>
          <a:p>
            <a:r>
              <a:rPr lang="de-DE" dirty="0"/>
              <a:t>Implementierung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827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FCEEE-8BEB-00BE-FD08-E2100A39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EBCD3E-F188-B094-973B-7F5A8C3E8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10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A1DE4-3C35-7783-1438-48218200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Orgranisation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2BE0C-1185-3928-C8F9-B6BEF9476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976"/>
            <a:ext cx="6977539" cy="2858587"/>
          </a:xfrm>
        </p:spPr>
        <p:txBody>
          <a:bodyPr/>
          <a:lstStyle/>
          <a:p>
            <a:r>
              <a:rPr lang="de-DE" dirty="0"/>
              <a:t>Wasserfallmodel</a:t>
            </a:r>
          </a:p>
          <a:p>
            <a:endParaRPr lang="de-DE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EB084A91-C496-AEED-8807-746A0D8BD0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" t="80" r="-328" b="22911"/>
          <a:stretch/>
        </p:blipFill>
        <p:spPr bwMode="auto">
          <a:xfrm>
            <a:off x="1464780" y="2260358"/>
            <a:ext cx="6067425" cy="350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2EF4D5D-2A41-8CEF-9B7E-C31761FCA116}"/>
              </a:ext>
            </a:extLst>
          </p:cNvPr>
          <p:cNvSpPr txBox="1"/>
          <p:nvPr/>
        </p:nvSpPr>
        <p:spPr>
          <a:xfrm>
            <a:off x="924339" y="6112565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Q1</a:t>
            </a:r>
          </a:p>
        </p:txBody>
      </p:sp>
    </p:spTree>
    <p:extLst>
      <p:ext uri="{BB962C8B-B14F-4D97-AF65-F5344CB8AC3E}">
        <p14:creationId xmlns:p14="http://schemas.microsoft.com/office/powerpoint/2010/main" val="162959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17787-25F0-E9A0-378F-3ED9EF87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Anforderungsanalyse</a:t>
            </a:r>
            <a:r>
              <a:rPr lang="en-US" dirty="0"/>
              <a:t> </a:t>
            </a:r>
            <a:r>
              <a:rPr lang="de-DE" dirty="0"/>
              <a:t>(</a:t>
            </a:r>
            <a:r>
              <a:rPr lang="de-DE" dirty="0" err="1"/>
              <a:t>MosCow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EEA2BB-A372-4F17-B1FE-4A93B96CC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SHOULD HAVE</a:t>
            </a:r>
          </a:p>
          <a:p>
            <a:r>
              <a:rPr lang="de-DE" dirty="0" err="1"/>
              <a:t>mmWave</a:t>
            </a:r>
            <a:r>
              <a:rPr lang="de-DE" dirty="0"/>
              <a:t> Sensor zum tracken</a:t>
            </a:r>
          </a:p>
          <a:p>
            <a:r>
              <a:rPr lang="de-DE" dirty="0"/>
              <a:t>Display zeigt Zeit an</a:t>
            </a:r>
          </a:p>
          <a:p>
            <a:r>
              <a:rPr lang="de-DE" dirty="0"/>
              <a:t>Klingelt weiter wenn Person im Bett liegen bleibt</a:t>
            </a:r>
          </a:p>
          <a:p>
            <a:r>
              <a:rPr lang="de-DE" dirty="0"/>
              <a:t>Einstellungen </a:t>
            </a:r>
            <a:r>
              <a:rPr lang="de-DE" dirty="0" err="1"/>
              <a:t>übereine</a:t>
            </a:r>
            <a:r>
              <a:rPr lang="de-DE" dirty="0"/>
              <a:t> Webseite</a:t>
            </a:r>
          </a:p>
          <a:p>
            <a:r>
              <a:rPr lang="de-DE" dirty="0"/>
              <a:t>Internet</a:t>
            </a:r>
          </a:p>
          <a:p>
            <a:r>
              <a:rPr lang="de-DE" dirty="0"/>
              <a:t>Lautsprecher</a:t>
            </a:r>
          </a:p>
          <a:p>
            <a:r>
              <a:rPr lang="de-DE" dirty="0"/>
              <a:t>Notfallbatterie Betrieb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232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17787-25F0-E9A0-378F-3ED9EF87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Anforderungsanalyse</a:t>
            </a:r>
            <a:r>
              <a:rPr lang="en-US" dirty="0"/>
              <a:t> </a:t>
            </a:r>
            <a:r>
              <a:rPr lang="de-DE" dirty="0"/>
              <a:t>(</a:t>
            </a:r>
            <a:r>
              <a:rPr lang="de-DE" dirty="0" err="1"/>
              <a:t>MosCow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EEA2BB-A372-4F17-B1FE-4A93B96CC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SHOULD HAVE 2</a:t>
            </a:r>
          </a:p>
          <a:p>
            <a:r>
              <a:rPr lang="de-DE" dirty="0"/>
              <a:t>Daten</a:t>
            </a:r>
          </a:p>
          <a:p>
            <a:pPr lvl="1"/>
            <a:r>
              <a:rPr lang="de-DE" dirty="0"/>
              <a:t>Weckzeiten</a:t>
            </a:r>
          </a:p>
          <a:p>
            <a:pPr lvl="1"/>
            <a:r>
              <a:rPr lang="de-DE" dirty="0"/>
              <a:t>Aufenthaltszeiten im Bett</a:t>
            </a:r>
          </a:p>
          <a:p>
            <a:pPr lvl="1"/>
            <a:r>
              <a:rPr lang="de-DE" dirty="0" err="1"/>
              <a:t>Avg</a:t>
            </a:r>
            <a:r>
              <a:rPr lang="de-DE" dirty="0"/>
              <a:t>. Zeit bis Wecker ausgeschaltet wurde.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458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17787-25F0-E9A0-378F-3ED9EF87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Anforderungsanalyse</a:t>
            </a:r>
            <a:r>
              <a:rPr lang="en-US" dirty="0"/>
              <a:t> </a:t>
            </a:r>
            <a:r>
              <a:rPr lang="de-DE" dirty="0"/>
              <a:t>(</a:t>
            </a:r>
            <a:r>
              <a:rPr lang="de-DE" dirty="0" err="1"/>
              <a:t>MosCow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EEA2BB-A372-4F17-B1FE-4A93B96CC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COULD HAVE</a:t>
            </a:r>
          </a:p>
          <a:p>
            <a:r>
              <a:rPr lang="de-DE" dirty="0"/>
              <a:t>Einstellungen über Wecker einstellbar</a:t>
            </a:r>
          </a:p>
          <a:p>
            <a:r>
              <a:rPr lang="de-DE" dirty="0"/>
              <a:t>Wetter</a:t>
            </a:r>
          </a:p>
          <a:p>
            <a:r>
              <a:rPr lang="de-DE" dirty="0"/>
              <a:t>Ambient light</a:t>
            </a:r>
          </a:p>
          <a:p>
            <a:r>
              <a:rPr lang="de-DE" dirty="0"/>
              <a:t>Schlafdaten speichern</a:t>
            </a:r>
          </a:p>
          <a:p>
            <a:r>
              <a:rPr lang="de-DE" dirty="0"/>
              <a:t>Helligkeitssensor </a:t>
            </a:r>
            <a:r>
              <a:rPr lang="de-DE" dirty="0" err="1"/>
              <a:t>fuer</a:t>
            </a:r>
            <a:r>
              <a:rPr lang="de-DE" dirty="0"/>
              <a:t> Display</a:t>
            </a:r>
          </a:p>
          <a:p>
            <a:r>
              <a:rPr lang="de-DE" dirty="0"/>
              <a:t>Temperatur </a:t>
            </a:r>
            <a:r>
              <a:rPr lang="de-DE" dirty="0" err="1"/>
              <a:t>sensor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662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17787-25F0-E9A0-378F-3ED9EF87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Anforderungsanalyse</a:t>
            </a:r>
            <a:r>
              <a:rPr lang="en-US" dirty="0"/>
              <a:t> </a:t>
            </a:r>
            <a:r>
              <a:rPr lang="de-DE" dirty="0"/>
              <a:t>(</a:t>
            </a:r>
            <a:r>
              <a:rPr lang="de-DE" dirty="0" err="1"/>
              <a:t>MosCow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EEA2BB-A372-4F17-B1FE-4A93B96CC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COULD HAVE 2</a:t>
            </a:r>
          </a:p>
          <a:p>
            <a:r>
              <a:rPr lang="de-DE" dirty="0"/>
              <a:t>Data</a:t>
            </a:r>
          </a:p>
          <a:p>
            <a:pPr lvl="1"/>
            <a:r>
              <a:rPr lang="de-DE" dirty="0"/>
              <a:t>Schlafzeiten</a:t>
            </a:r>
          </a:p>
          <a:p>
            <a:pPr lvl="1"/>
            <a:r>
              <a:rPr lang="de-DE" dirty="0"/>
              <a:t>Schlafphasen</a:t>
            </a:r>
          </a:p>
          <a:p>
            <a:pPr lvl="1"/>
            <a:r>
              <a:rPr lang="de-DE" dirty="0"/>
              <a:t>Bewegung im Schlaf</a:t>
            </a:r>
          </a:p>
          <a:p>
            <a:pPr lvl="1"/>
            <a:r>
              <a:rPr lang="de-DE" dirty="0"/>
              <a:t>Schlafenszeiten</a:t>
            </a:r>
          </a:p>
        </p:txBody>
      </p:sp>
    </p:spTree>
    <p:extLst>
      <p:ext uri="{BB962C8B-B14F-4D97-AF65-F5344CB8AC3E}">
        <p14:creationId xmlns:p14="http://schemas.microsoft.com/office/powerpoint/2010/main" val="333544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D5F4B1-132A-E041-2F36-36EBC48B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F85A63-A017-1219-4AC1-E6AECF0EC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71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Merkur Sans ExtraBold"/>
        <a:ea typeface=""/>
        <a:cs typeface=""/>
      </a:majorFont>
      <a:minorFont>
        <a:latin typeface="Merkur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.potx" id="{64AB1664-C75A-4FD5-B0FE-05404AE9791F}" vid="{B9FB5359-6726-4748-9985-9A2CC2ADC2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116</Words>
  <Application>Microsoft Office PowerPoint</Application>
  <PresentationFormat>Breitbild</PresentationFormat>
  <Paragraphs>55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Merkur Sans ExtraBold</vt:lpstr>
      <vt:lpstr>Merkur Sans Light</vt:lpstr>
      <vt:lpstr>Office</vt:lpstr>
      <vt:lpstr>Wecker</vt:lpstr>
      <vt:lpstr>Agenda</vt:lpstr>
      <vt:lpstr>Planung</vt:lpstr>
      <vt:lpstr>Orgranisation</vt:lpstr>
      <vt:lpstr>Anforderungsanalyse (MosCow)</vt:lpstr>
      <vt:lpstr>Anforderungsanalyse (MosCow)</vt:lpstr>
      <vt:lpstr>Anforderungsanalyse (MosCow)</vt:lpstr>
      <vt:lpstr>Anforderungsanalyse (MosCow)</vt:lpstr>
      <vt:lpstr>Zeitplan</vt:lpstr>
      <vt:lpstr>Architektur</vt:lpstr>
      <vt:lpstr>GUI</vt:lpstr>
      <vt:lpstr>Implementierung</vt:lpstr>
      <vt:lpstr>Webseite</vt:lpstr>
      <vt:lpstr>REST-API</vt:lpstr>
      <vt:lpstr>Datenbank</vt:lpstr>
      <vt:lpstr>Sensoren</vt:lpstr>
      <vt:lpstr>Quellen</vt:lpstr>
    </vt:vector>
  </TitlesOfParts>
  <Company>Beit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Wecker</dc:title>
  <dc:creator>Garb, Julien</dc:creator>
  <cp:lastModifiedBy>Garb, Julien</cp:lastModifiedBy>
  <cp:revision>32</cp:revision>
  <dcterms:created xsi:type="dcterms:W3CDTF">2023-11-06T10:47:25Z</dcterms:created>
  <dcterms:modified xsi:type="dcterms:W3CDTF">2023-11-06T11:57:44Z</dcterms:modified>
</cp:coreProperties>
</file>