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3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23"/>
    <a:srgbClr val="39978E"/>
    <a:srgbClr val="2D7770"/>
    <a:srgbClr val="41ADA3"/>
    <a:srgbClr val="6DC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6" d="100"/>
          <a:sy n="126" d="100"/>
        </p:scale>
        <p:origin x="192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6979-EA1B-4156-B3E8-1A409C77C70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A07B4-CEE7-4913-9709-F1C8DC9404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/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67B6A004-0FFF-433E-80CF-360CA2727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/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9B24A6DA-8B0E-4C87-AA52-2F4D03F6F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CCD5552-E87A-4F5B-A28E-BB1FEDB4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B9CBD82-BD91-4165-AF0A-B4237D2524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A45B4A6-23A4-4060-A411-2B653A1E8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013EC42-65B4-47D7-A1DC-672665BD9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0" y="340"/>
            <a:ext cx="12192000" cy="6857319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230491" y="3914008"/>
            <a:ext cx="10363200" cy="664048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34035" y="3500526"/>
            <a:ext cx="7042696" cy="41669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05642" y="1673141"/>
            <a:ext cx="2628900" cy="3764814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1" y="1289849"/>
            <a:ext cx="7734300" cy="4887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0897578-1811-4C4E-BB6D-6DDD9DB702C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4C15310-0B90-48D1-9EA3-906660A03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0897578-1811-4C4E-BB6D-6DDD9DB702C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4C15310-0B90-48D1-9EA3-906660A03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1" y="668338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0897578-1811-4C4E-BB6D-6DDD9DB702C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4C15310-0B90-48D1-9EA3-906660A03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0897578-1811-4C4E-BB6D-6DDD9DB702C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4C15310-0B90-48D1-9EA3-906660A03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987426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029779" y="1787527"/>
            <a:ext cx="6172200" cy="4078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8200" y="3532663"/>
            <a:ext cx="3932237" cy="23329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987426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58965" y="1787527"/>
            <a:ext cx="6172200" cy="4073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8200" y="2910447"/>
            <a:ext cx="3932237" cy="2950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0" y="170"/>
            <a:ext cx="12192000" cy="68576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908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2234527"/>
            <a:ext cx="10515600" cy="394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39978E"/>
          </a:solidFill>
          <a:latin typeface="Century Gothic" pitchFamily="34" charset="0" panose="020F030202020403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 panose="020F030202020403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 panose="020F030202020403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 panose="020F030202020403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 panose="020F030202020403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 panose="020F030202020403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878420" y="3902635"/>
            <a:ext cx="7772400" cy="664048"/>
          </a:xfrm>
        </p:spPr>
        <p:txBody>
          <a:bodyPr/>
          <a:lstStyle/>
          <a:p>
            <a:r>
              <a:rPr lang="en-US"/>
              <a:t>Final Project for CIS-25 C++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SOW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0502" y="4893860"/>
            <a:ext cx="6293893" cy="27296"/>
          </a:xfrm>
          <a:prstGeom prst="rect">
            <a:avLst/>
          </a:prstGeom>
          <a:solidFill>
            <a:srgbClr val="EF4823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Game Project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A text-based video game of survival on a tropical island </a:t>
            </a:r>
          </a:p>
          <a:p>
            <a:r>
              <a:rPr lang="en-US" sz="2400"/>
              <a:t>M</a:t>
            </a:r>
            <a:r>
              <a:rPr sz="2400"/>
              <a:t>ove about a small island to investigate each area to find resources (ex. beach, fishing, vines, jungle)</a:t>
            </a:r>
            <a:endParaRPr lang="en-US" sz="2400"/>
          </a:p>
          <a:p>
            <a:r>
              <a:rPr lang="en-US" sz="2400"/>
              <a:t>L</a:t>
            </a:r>
            <a:r>
              <a:rPr sz="2400"/>
              <a:t>ast a number of days without starving</a:t>
            </a:r>
            <a:endParaRPr lang="en-US" sz="2400"/>
          </a:p>
          <a:p>
            <a:r>
              <a:rPr lang="en-US" sz="2400"/>
              <a:t>M</a:t>
            </a:r>
            <a:r>
              <a:rPr sz="2400"/>
              <a:t>ovement or actions take up time and hunger (ex. fishing, foraging, cut wood)</a:t>
            </a:r>
            <a:endParaRPr lang="en-US" sz="2400"/>
          </a:p>
          <a:p>
            <a:r>
              <a:rPr lang="en-US" sz="2400"/>
              <a:t>Simple text descriptions of areas and actions you are able to take</a:t>
            </a:r>
          </a:p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Utilization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Classes to make a base case for an area, then using inheritance and virtual functions to adjust how different areas act and what actions can be taken</a:t>
            </a:r>
          </a:p>
          <a:p>
            <a:r>
              <a:rPr lang="en-US"/>
              <a:t>User input for entering movement, actions, checking a  map, your inventory, or statistics</a:t>
            </a:r>
          </a:p>
          <a:p>
            <a:r>
              <a:rPr lang="en-US"/>
              <a:t>Using cstdlib, ctime and other libraries to control randomness</a:t>
            </a:r>
          </a:p>
          <a:p>
            <a:r>
              <a:rPr lang="en-US"/>
              <a:t>Polymorphism and abstraction to leave program open for easy editing to adjust difficulty or add further features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Replay-ability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/>
              <a:t>R</a:t>
            </a:r>
            <a:r>
              <a:rPr sz="2400"/>
              <a:t>andom generation of the island's shape and starting resources</a:t>
            </a:r>
            <a:r>
              <a:rPr lang="en-US" sz="2400"/>
              <a:t>, by drawing out the map and then adding in random elements (ex. beach area, fishing area, jungle area, thorny brushes)</a:t>
            </a:r>
          </a:p>
          <a:p>
            <a:pPr>
              <a:buFont typeface="Arial" pitchFamily="34" charset="0"/>
              <a:buChar char="•"/>
            </a:pPr>
            <a:r>
              <a:rPr lang="en-US" sz="2400"/>
              <a:t>Unpredictable island generations could make very easy islands or an impossible struggle to survive</a:t>
            </a:r>
          </a:p>
          <a:p>
            <a:r>
              <a:rPr lang="en-US" sz="2400"/>
              <a:t>Random events to ruin supplies or for items to wash-up on shore</a:t>
            </a:r>
          </a:p>
          <a:p>
            <a:r>
              <a:rPr lang="en-US" sz="2400"/>
              <a:t>Random encounters with hazards or animals</a:t>
            </a:r>
          </a:p>
          <a:p>
            <a:endParaRPr lang="en-US" sz="2400"/>
          </a:p>
          <a:p>
            <a:endParaRPr lang="en-US" sz="2400"/>
          </a:p>
          <a:p>
            <a:pPr marL="0" indent="0">
              <a:buFont typeface="Arial" pitchFamily="34" charset="0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Small-scale Crafting	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 wood, tools, or other resources</a:t>
            </a:r>
          </a:p>
          <a:p>
            <a:r>
              <a:rPr lang="en-US"/>
              <a:t>Build simple shelters to store food from random events that could destroy it</a:t>
            </a:r>
          </a:p>
          <a:p>
            <a:r>
              <a:rPr lang="en-US"/>
              <a:t>Start fires to cook raw foods</a:t>
            </a:r>
          </a:p>
          <a:p>
            <a:r>
              <a:rPr lang="en-US"/>
              <a:t>Convert resources into tools to help survival chances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Long-term goals and improvements	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</a:t>
            </a:r>
            <a:r>
              <a:rPr sz="2400"/>
              <a:t>raw out a map for player as island is explored</a:t>
            </a:r>
            <a:r>
              <a:rPr lang="en-US" sz="2400"/>
              <a:t>, v</a:t>
            </a:r>
            <a:r>
              <a:rPr sz="2400"/>
              <a:t>isuals from ascii code or minimalist graphics</a:t>
            </a:r>
            <a:r>
              <a:rPr lang="en-US" sz="2400"/>
              <a:t>, or learn and integrate a library.</a:t>
            </a:r>
            <a:endParaRPr sz="2400"/>
          </a:p>
          <a:p>
            <a:r>
              <a:rPr lang="en-US" sz="2400"/>
              <a:t>Custom difficulty modes to adjust the randomness of the initial setup</a:t>
            </a:r>
            <a:endParaRPr sz="2400"/>
          </a:p>
          <a:p>
            <a:r>
              <a:rPr lang="en-US" sz="2400"/>
              <a:t>Additional r</a:t>
            </a:r>
            <a:r>
              <a:rPr sz="2400"/>
              <a:t>andom events to ruin or bring resources</a:t>
            </a:r>
            <a:endParaRPr lang="en-US" sz="2400"/>
          </a:p>
          <a:p>
            <a:r>
              <a:rPr lang="en-US" sz="2400"/>
              <a:t>Create a save/load, File I/O, to store data to a file, allowing for long-term games, allowing for an 'endless mode' or just trying to last as long as possible</a:t>
            </a:r>
          </a:p>
          <a:p>
            <a:r>
              <a:rPr lang="en-US" sz="2400"/>
              <a:t>Possibly craft a boat and sail to another random island</a:t>
            </a:r>
          </a:p>
          <a:p>
            <a:endParaRPr lang="en-US" sz="2400"/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hoolPresentation">
  <a:themeElements>
    <a:clrScheme name="SchoolPresentation">
      <a:dk1>
        <a:sysClr val="windowText" lastClr="000000"/>
      </a:dk1>
      <a:lt1>
        <a:sysClr val="window" lastClr="FFFFFF"/>
      </a:lt1>
      <a:dk2>
        <a:srgbClr val="1E999B"/>
      </a:dk2>
      <a:lt2>
        <a:srgbClr val="E7E6E6"/>
      </a:lt2>
      <a:accent1>
        <a:srgbClr val="ED563F"/>
      </a:accent1>
      <a:accent2>
        <a:srgbClr val="52B8E1"/>
      </a:accent2>
      <a:accent3>
        <a:srgbClr val="F8B54D"/>
      </a:accent3>
      <a:accent4>
        <a:srgbClr val="009672"/>
      </a:accent4>
      <a:accent5>
        <a:srgbClr val="518AC4"/>
      </a:accent5>
      <a:accent6>
        <a:srgbClr val="FFAD9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メイリオ"/>
      </a:majorFont>
      <a:minorFont>
        <a:latin typeface="Century Gothic" panose="020F03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メイリオ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SchoolPresentation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Annonson</dc:creator>
  <cp:lastModifiedBy>Joshua Annonson</cp:lastModifiedBy>
  <cp:revision>1</cp:revision>
  <dcterms:created xsi:type="dcterms:W3CDTF">2020-03-05T14:10:43Z</dcterms:created>
  <dcterms:modified xsi:type="dcterms:W3CDTF">2025-07-03T05:02:18Z</dcterms:modified>
</cp:coreProperties>
</file>