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70" r:id="rId6"/>
    <p:sldId id="263" r:id="rId7"/>
    <p:sldId id="271" r:id="rId8"/>
    <p:sldId id="272" r:id="rId9"/>
    <p:sldId id="275" r:id="rId10"/>
    <p:sldId id="273" r:id="rId11"/>
    <p:sldId id="277" r:id="rId12"/>
    <p:sldId id="274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DB467-8406-406F-8197-6E833087561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27125-FA2F-4C5F-A8D4-A9F5B1889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0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427125-FA2F-4C5F-A8D4-A9F5B18891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4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650D-FA5F-991E-6348-C23328985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2FE37-12EB-4121-C40A-460A55A1F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DAE27-D2CF-E2C7-4520-96B619ED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E7AC-C869-43C5-8D3D-396467D6F80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334CA-063C-1F74-9C43-D226EB2E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632D7-6F0A-DD43-99AE-A9977064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412C-3755-4ABF-8ACD-680BB0E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0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B2B4-8309-89B5-B1F7-46855A36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FA394-6A78-63F1-B91F-EF9FDA1F9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44FA3-FA16-00D4-81D7-011C31BD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E7AC-C869-43C5-8D3D-396467D6F80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F9669-114D-D3D0-4B03-250A3C60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B1D3E-324E-E0C1-6D19-AA52FD2F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412C-3755-4ABF-8ACD-680BB0E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4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349EA-07D9-9C74-7E4D-C9FEFF513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076C3-3445-6486-6384-4DE0DAF68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C3B8A-F382-CF55-1693-2AE6F69F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E7AC-C869-43C5-8D3D-396467D6F80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8012C-D631-1BBE-76BC-12838CB9C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D08FC-5BF8-365A-A4F4-7FDC69AB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412C-3755-4ABF-8ACD-680BB0E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1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258C-F5B0-CD98-5777-790F01FD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C691-5BC9-094C-B747-3BF81A64D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21711-9811-E5B7-BED0-FEDFB4F8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E7AC-C869-43C5-8D3D-396467D6F80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7B018-27EA-7DB1-07F8-01C28BE7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6CE0E-B1C4-B14A-3FE6-CF8A3C78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412C-3755-4ABF-8ACD-680BB0E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6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CF27-CEC4-5A1B-85A4-A611EB5CA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7AFF9-14BB-EE58-F00C-9248B7AD4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D7B8-C5E3-141D-6DFF-B0C1060B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E7AC-C869-43C5-8D3D-396467D6F80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C3BA8-79D6-FA9C-E28B-940013E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EDC1-34EE-76F1-53CB-575A049C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412C-3755-4ABF-8ACD-680BB0E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9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0EAB-B091-7520-89C9-303E344A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DF34-FFA7-2A24-91C0-3639FF175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F2C72-DF03-C690-A7DB-539500F72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979CF-A909-CC06-CCEA-4A5BBAF3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E7AC-C869-43C5-8D3D-396467D6F80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FEC7B-C10E-78AB-2F0A-AC575CFA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955B0-2191-F9B2-BE0E-446CD7E7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412C-3755-4ABF-8ACD-680BB0E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0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CF67-2502-28DF-0E94-C5D30C55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F904C-8DBE-3B28-B80C-AC57448F6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1E78B-B6C3-6B60-2CF8-7499979E7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80A5F-F683-2016-ACD8-2EF66D259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C557E5-11E4-FBA9-11C9-94D601DDA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28B56-01DB-3A90-D1CB-5CB49256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E7AC-C869-43C5-8D3D-396467D6F80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31EF1-A3BC-4416-B537-1A3DD2F8E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77B03-E15E-DE6A-15B7-1A61A568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412C-3755-4ABF-8ACD-680BB0E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0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AFEF-4E62-4F7F-9869-C693DF36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AA4A4-7715-756E-8121-3E7592E1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E7AC-C869-43C5-8D3D-396467D6F80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BE498-3D68-BF16-A17B-DAE7DB07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5F1CC-9FCF-1846-ED64-D20DF291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412C-3755-4ABF-8ACD-680BB0E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211FC-ECD4-426C-32F3-74367A98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E7AC-C869-43C5-8D3D-396467D6F80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0DA11-A8A9-3C3F-5B98-42665839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F1DAA-29D7-0DA2-15E3-524B518A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412C-3755-4ABF-8ACD-680BB0E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1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D34A-6CC5-C37E-7E90-B55DA589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77D1-0C8E-37EF-F4B9-DA2BB27BA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257EA-AB07-8C94-F016-3A8B3374B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77202-A52D-47FE-557F-B38DF16F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E7AC-C869-43C5-8D3D-396467D6F80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5C579-3B65-2B2C-5B2C-D451385F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958D1-8E41-376E-04C3-DAE1273F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412C-3755-4ABF-8ACD-680BB0E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8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2272-8825-7574-41B9-BC10C7EB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723AA-F4DD-530B-EA8E-2810B8E29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21E4E-6BDC-AC0D-5C45-FF039EBC9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DFC1E-05AF-649F-BB36-95A02E82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EE7AC-C869-43C5-8D3D-396467D6F80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11AC6-05F4-C69A-0B12-99867C3C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59334-5B23-FD46-AFD9-B513B998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2412C-3755-4ABF-8ACD-680BB0E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8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0FC75-C553-478D-9BD2-6A0AB4EC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4BAC0-8F3D-823F-C104-FC0990336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1F55F-D224-D9BE-4CA8-B9138ADC0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CEE7AC-C869-43C5-8D3D-396467D6F80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FD94F-BC6B-FFBF-9666-0E5653F5D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2F808-66C7-4C6D-2446-65B3629C0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D2412C-3755-4ABF-8ACD-680BB0E5C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1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58077-541B-5881-6F4F-C2BBB44C9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Final Project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CIS-25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52996-0AD7-A087-6D8F-41068CAAF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832" y="4353507"/>
            <a:ext cx="5733288" cy="9326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Joshua Annonson</a:t>
            </a:r>
          </a:p>
        </p:txBody>
      </p:sp>
      <p:sp>
        <p:nvSpPr>
          <p:cNvPr id="204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184B8-2ADC-C5B9-E1B5-9F7605167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F79402-047E-5470-538E-7A81A5C2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887AA-30D8-28B4-9489-0D447BD3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Save / Load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A270F6E0-3B4D-42F1-F30D-F24C5AEDA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9399920-A8B3-EFFE-842C-8A75498B9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89" y="1969329"/>
            <a:ext cx="8516361" cy="2528112"/>
          </a:xfrm>
        </p:spPr>
      </p:pic>
    </p:spTree>
    <p:extLst>
      <p:ext uri="{BB962C8B-B14F-4D97-AF65-F5344CB8AC3E}">
        <p14:creationId xmlns:p14="http://schemas.microsoft.com/office/powerpoint/2010/main" val="389498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B812AAC-7454-6690-3C87-6050B9EB4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39" y="228712"/>
            <a:ext cx="11168136" cy="650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6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AAEE12-F986-C4A1-1CC8-165B6BDC3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C6567-B337-4523-5368-5366EBF8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9FD178B5-E58D-E2CA-28CF-0248490DE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061" y="393713"/>
            <a:ext cx="8040497" cy="607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7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F7B9026-36AD-42E4-B172-8D68F3A3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3AB0AC8-7D73-05DB-8DCD-D61418502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" y="171716"/>
            <a:ext cx="4163006" cy="5828208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E565F84-B95E-E4B2-7D9B-AC6926522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171716"/>
            <a:ext cx="4154433" cy="5218714"/>
          </a:xfrm>
          <a:prstGeom prst="rect">
            <a:avLst/>
          </a:prstGeom>
        </p:spPr>
      </p:pic>
      <p:pic>
        <p:nvPicPr>
          <p:cNvPr id="11" name="Picture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8728D82-F07B-61E2-407E-447F335D2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0" y="171716"/>
            <a:ext cx="4112040" cy="46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6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39FA4-6736-C593-1685-601F1FA9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Desert Island Survival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7089-F60E-DD28-3FA7-B34C882BD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endParaRPr lang="en-US" sz="3600" baseline="30000" dirty="0"/>
          </a:p>
          <a:p>
            <a:r>
              <a:rPr lang="en-US" sz="3600" baseline="30000" dirty="0"/>
              <a:t>A text-based video game of survival on a tropical island </a:t>
            </a:r>
          </a:p>
          <a:p>
            <a:r>
              <a:rPr lang="en-US" sz="3600" baseline="30000" dirty="0"/>
              <a:t>Move about a small island to investigate each area and find food</a:t>
            </a:r>
          </a:p>
          <a:p>
            <a:r>
              <a:rPr lang="en-US" sz="3600" baseline="30000" dirty="0"/>
              <a:t>Last 30 days without starving</a:t>
            </a:r>
          </a:p>
          <a:p>
            <a:r>
              <a:rPr lang="en-US" sz="3600" baseline="30000" dirty="0"/>
              <a:t>Movement or actions take up time and hunger</a:t>
            </a:r>
          </a:p>
          <a:p>
            <a:r>
              <a:rPr lang="en-US" sz="3600" baseline="30000" dirty="0"/>
              <a:t>Random Island generation for </a:t>
            </a:r>
            <a:r>
              <a:rPr lang="en-US" sz="3600" baseline="30000" dirty="0" err="1"/>
              <a:t>replayability</a:t>
            </a:r>
            <a:endParaRPr lang="en-US" sz="3600" baseline="30000" dirty="0"/>
          </a:p>
          <a:p>
            <a:r>
              <a:rPr lang="en-US" sz="3600" baseline="30000" dirty="0"/>
              <a:t>Save and Load system</a:t>
            </a:r>
          </a:p>
        </p:txBody>
      </p:sp>
    </p:spTree>
    <p:extLst>
      <p:ext uri="{BB962C8B-B14F-4D97-AF65-F5344CB8AC3E}">
        <p14:creationId xmlns:p14="http://schemas.microsoft.com/office/powerpoint/2010/main" val="119304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EE201-86BD-52F9-56C7-206DDF81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Program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ECFC-ADBF-2639-0976-3F846A51A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en-US" sz="2200" dirty="0"/>
              <a:t>Area – virtual base class for the island</a:t>
            </a:r>
          </a:p>
          <a:p>
            <a:r>
              <a:rPr lang="en-US" sz="2200" dirty="0"/>
              <a:t>Biomes – brake down of different areas, descriptions, actions</a:t>
            </a:r>
          </a:p>
          <a:p>
            <a:r>
              <a:rPr lang="en-US" sz="2200" dirty="0"/>
              <a:t>Player – handles hunger, days survived, and movement</a:t>
            </a:r>
          </a:p>
          <a:p>
            <a:r>
              <a:rPr lang="en-US" sz="2200" dirty="0"/>
              <a:t>Save System – handles save/load of the island config and player progress</a:t>
            </a:r>
          </a:p>
          <a:p>
            <a:r>
              <a:rPr lang="en-US" sz="2200" dirty="0"/>
              <a:t>Game – handles generating a random island, the main game loop of taking player actions, and </a:t>
            </a:r>
            <a:r>
              <a:rPr lang="en-US" sz="2200" dirty="0" err="1"/>
              <a:t>gameover</a:t>
            </a:r>
            <a:r>
              <a:rPr lang="en-US" sz="2200" dirty="0"/>
              <a:t> message</a:t>
            </a:r>
          </a:p>
          <a:p>
            <a:r>
              <a:rPr lang="en-US" sz="2200" dirty="0"/>
              <a:t>Main – prompts new game or load, runs game, deletes memory usage at </a:t>
            </a:r>
            <a:r>
              <a:rPr lang="en-US" sz="2200" dirty="0" err="1"/>
              <a:t>gameover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9873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19500C-D1DE-BB7E-AB6E-A2A4C425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Area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5F5381E8-7D7C-0E26-DDB6-793609BE9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5" y="1866393"/>
            <a:ext cx="8439795" cy="3735438"/>
          </a:xfrm>
        </p:spPr>
      </p:pic>
    </p:spTree>
    <p:extLst>
      <p:ext uri="{BB962C8B-B14F-4D97-AF65-F5344CB8AC3E}">
        <p14:creationId xmlns:p14="http://schemas.microsoft.com/office/powerpoint/2010/main" val="427879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4C24C-D928-66BF-BC4B-D528B9853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0046987-41ED-C7DD-CCCB-52D4208D0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44A02-F341-BE07-A33F-5590FA6C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Biomes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837968AD-EC31-D6CE-862C-20FBAA3A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E87E242C-61CA-6FE6-C88D-2CEB35871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9069565" cy="474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86D98-98CB-E485-E097-AC04C5ED6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EADC90DA-147B-689D-2A65-C8D4EE480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3" y="191730"/>
            <a:ext cx="10212603" cy="6487366"/>
          </a:xfrm>
        </p:spPr>
      </p:pic>
    </p:spTree>
    <p:extLst>
      <p:ext uri="{BB962C8B-B14F-4D97-AF65-F5344CB8AC3E}">
        <p14:creationId xmlns:p14="http://schemas.microsoft.com/office/powerpoint/2010/main" val="424717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09F39-5D05-6518-26CC-450C19732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C6B0F31-3DB3-C906-5CC5-A2789521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D4390-1D7D-8653-BE25-B46C9F47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Player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4C9CE318-BA08-0648-F96F-134367646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2115B7-4E8D-54D2-E72F-53F4CBEC4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19" y="1828801"/>
            <a:ext cx="10569781" cy="3564888"/>
          </a:xfrm>
        </p:spPr>
      </p:pic>
    </p:spTree>
    <p:extLst>
      <p:ext uri="{BB962C8B-B14F-4D97-AF65-F5344CB8AC3E}">
        <p14:creationId xmlns:p14="http://schemas.microsoft.com/office/powerpoint/2010/main" val="331637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CF92B-B9E7-9296-AE8D-859CDE8D6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740932-FBCD-3A0F-127F-0912519EA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75F56-414E-320F-2942-1CB52E0A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Game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4A941DA6-501A-6644-425A-711B45A71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6C61C1AD-1293-D7D0-684A-01494454D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46" y="74248"/>
            <a:ext cx="5277459" cy="1528877"/>
          </a:xfrm>
        </p:spPr>
      </p:pic>
      <p:pic>
        <p:nvPicPr>
          <p:cNvPr id="13" name="Picture 12" descr="A computer code on a black background&#10;&#10;AI-generated content may be incorrect.">
            <a:extLst>
              <a:ext uri="{FF2B5EF4-FFF2-40B4-BE49-F238E27FC236}">
                <a16:creationId xmlns:a16="http://schemas.microsoft.com/office/drawing/2014/main" id="{702CD683-F9FF-9D11-348D-B054D5ABE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" y="1934348"/>
            <a:ext cx="11152867" cy="410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3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DEAD37D-204E-D790-D04A-EF06EDAE9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6" y="263830"/>
            <a:ext cx="11471482" cy="64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63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90</TotalTime>
  <Words>147</Words>
  <Application>Microsoft Office PowerPoint</Application>
  <PresentationFormat>Widescreen</PresentationFormat>
  <Paragraphs>24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Final Project CIS-25 C++</vt:lpstr>
      <vt:lpstr>Desert Island Survival Game</vt:lpstr>
      <vt:lpstr>Program Structure </vt:lpstr>
      <vt:lpstr>Area</vt:lpstr>
      <vt:lpstr>Biomes</vt:lpstr>
      <vt:lpstr>PowerPoint Presentation</vt:lpstr>
      <vt:lpstr>Player</vt:lpstr>
      <vt:lpstr>Game</vt:lpstr>
      <vt:lpstr>PowerPoint Presentation</vt:lpstr>
      <vt:lpstr>Save / Load</vt:lpstr>
      <vt:lpstr>PowerPoint Presentation</vt:lpstr>
      <vt:lpstr>Main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Annonson</dc:creator>
  <cp:lastModifiedBy>Joshua Annonson</cp:lastModifiedBy>
  <cp:revision>1</cp:revision>
  <dcterms:created xsi:type="dcterms:W3CDTF">2025-07-23T06:36:26Z</dcterms:created>
  <dcterms:modified xsi:type="dcterms:W3CDTF">2025-07-23T08:06:26Z</dcterms:modified>
</cp:coreProperties>
</file>