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이미지 분할 방법" id="{99E138F1-60E7-4448-BCCD-0528D614F589}">
          <p14:sldIdLst>
            <p14:sldId id="256"/>
            <p14:sldId id="257"/>
            <p14:sldId id="258"/>
          </p14:sldIdLst>
        </p14:section>
        <p14:section name="시스템 링크 등록" id="{3CDE35AE-BE28-49DD-BEA8-539D5B901967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62EA9-B69D-CEF2-F6B6-15DCD0D91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EDC3-5D56-C649-F385-67AD5C63B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0981D-CE3C-AAA3-C25D-3A11DAE6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C60-26ED-44F6-B8B8-9A56C71EE32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BDE5F-C5B0-9426-9742-3A07FDF6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CAE65-D57F-0DA3-8F2C-33B55953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94E9-9A59-40A8-86F6-849E628FF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0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0D2F9-D9A8-6001-5673-BBBC8FFC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BDEC27-4F1D-F412-C1A6-A895595F3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66494-820F-5BF8-50ED-5BD9F2F7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C60-26ED-44F6-B8B8-9A56C71EE32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3333D-ACC2-8AA1-2EAE-6991F717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43CD8-1305-5714-6D0E-2569F3CD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94E9-9A59-40A8-86F6-849E628FF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77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435EB0-D9AA-532F-85E6-97C8B7C5A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8D78BD-34AF-B865-0598-DE75C78AD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F9030-62AE-15D9-73D7-8C295836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C60-26ED-44F6-B8B8-9A56C71EE32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4410C-744B-211E-E675-F54AEA6E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212FA-46E4-A699-CEA9-E24FDABA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94E9-9A59-40A8-86F6-849E628FF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DD7F4-6A0E-07D1-4A3E-B9FC178E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32D1D-7D62-B8A9-38FA-44330F650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B4B02-1F5E-443B-C6ED-066FA268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C60-26ED-44F6-B8B8-9A56C71EE32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B4E5D-EF59-4AA3-6412-AB56DA15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D4E39-D569-3EE4-1412-DD742597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94E9-9A59-40A8-86F6-849E628FF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1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C15E9-3226-336B-E248-8B44E4A4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8D4E0-BF53-9508-C634-C5DEB31C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DDC19-9076-19FA-EC9F-E054AF18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C60-26ED-44F6-B8B8-9A56C71EE32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C0B17-353F-C178-D437-6DC6D16B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670E4-35F8-E4BD-1B61-F90F19F8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94E9-9A59-40A8-86F6-849E628FF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8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E1CD8-7541-2EC1-0FA3-608E026D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1F778-8792-E618-51A0-C83F8D526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4332D-4D9E-BDA5-BA15-ACB63CAD8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6C90E3-9C4F-614F-2CD2-D20464D1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C60-26ED-44F6-B8B8-9A56C71EE32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5EEDA-62BE-E5B3-13E9-4141FE90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5E1633-8953-2ADE-C279-E03906F5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94E9-9A59-40A8-86F6-849E628FF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1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338E7-F2C8-EC38-77F7-B9F2D530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5C9614-67D4-776A-F549-81C1DB101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328BD4-F6A7-9156-F4AF-8F26488EE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69576C-0545-74AD-42F9-63534ED2D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B289FF-9ADD-7A76-9526-213031A91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324497-4020-52F1-47AE-B78CD621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C60-26ED-44F6-B8B8-9A56C71EE32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F51D86-95FA-DD4E-6322-E4BFD386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A5F254-8B9B-1701-8784-FE81FE37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94E9-9A59-40A8-86F6-849E628FF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91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F3B5E-4032-07E3-956B-0244ACEE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87BA8F-8A78-5DEB-A65B-9B4EB2E5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C60-26ED-44F6-B8B8-9A56C71EE32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5132A1-649C-FE18-13D1-647C72A4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31383-341D-4626-B66B-4F90198D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94E9-9A59-40A8-86F6-849E628FF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75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F30779-343C-FA4A-19C8-1D421316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C60-26ED-44F6-B8B8-9A56C71EE32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585B7D-9945-B28C-FB4F-1BA8DE9A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86B3E-7092-D8E7-37B2-518D3E41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94E9-9A59-40A8-86F6-849E628FF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6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C4B61-0EE3-EF36-4459-50F8DE5A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E5263-0F25-E0CF-2E23-A59B357D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9502E3-B5D4-6831-BD7B-321968DF3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A1571-0A91-ECF0-4E58-68E00781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C60-26ED-44F6-B8B8-9A56C71EE32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4FC729-5A44-B14E-2157-5C9A0D1C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8B4CD5-B149-1845-D513-C404CFBA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94E9-9A59-40A8-86F6-849E628FF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264AC-8AA5-E93E-5C5B-C1176EFB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78AC73-83FC-85AE-A7FA-E93007248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353D04-4A5C-27B3-8D5B-182A183BC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E5DBE-EE79-5D83-EEDD-9E67BB88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C60-26ED-44F6-B8B8-9A56C71EE32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7E5ED-E9FC-D5D4-FC5E-6F15127B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5D698-BC35-DA1B-1945-16F3D9B6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94E9-9A59-40A8-86F6-849E628FF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67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AF5642-8442-A0CE-9867-0CBDB980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1B073-E973-81EE-505D-B250381E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E4D60-A528-F4BF-EFF8-81FD8076B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ABC60-26ED-44F6-B8B8-9A56C71EE32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8CCFF-0558-0CD4-1712-0F73D77AE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100A8-68B8-ED8F-4065-29E220FDE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E94E9-9A59-40A8-86F6-849E628FF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98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86C911-1E41-D93F-5C60-7570ED32F250}"/>
              </a:ext>
            </a:extLst>
          </p:cNvPr>
          <p:cNvSpPr txBox="1"/>
          <p:nvPr/>
        </p:nvSpPr>
        <p:spPr>
          <a:xfrm>
            <a:off x="372534" y="279400"/>
            <a:ext cx="23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imgGenerate </a:t>
            </a:r>
            <a:r>
              <a:rPr lang="ko-KR" altLang="en-US"/>
              <a:t>사용법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4ADB1-1E72-FF75-A2D9-7400EF42EC88}"/>
              </a:ext>
            </a:extLst>
          </p:cNvPr>
          <p:cNvSpPr txBox="1"/>
          <p:nvPr/>
        </p:nvSpPr>
        <p:spPr>
          <a:xfrm>
            <a:off x="372534" y="1100667"/>
            <a:ext cx="5015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사전준비 </a:t>
            </a:r>
            <a:r>
              <a:rPr lang="en-US" altLang="ko-KR"/>
              <a:t>: imgGenerate </a:t>
            </a:r>
            <a:r>
              <a:rPr lang="ko-KR" altLang="en-US"/>
              <a:t>다운로드</a:t>
            </a:r>
            <a:endParaRPr lang="en-US" altLang="ko-KR"/>
          </a:p>
          <a:p>
            <a:r>
              <a:rPr lang="en-US" altLang="ko-KR"/>
              <a:t>              python</a:t>
            </a:r>
          </a:p>
          <a:p>
            <a:r>
              <a:rPr lang="en-US" altLang="ko-KR"/>
              <a:t>              360</a:t>
            </a:r>
            <a:r>
              <a:rPr lang="ko-KR" altLang="en-US"/>
              <a:t>도 파노라마 이미지</a:t>
            </a:r>
            <a:r>
              <a:rPr lang="en-US" altLang="ko-KR"/>
              <a:t>(jpg or png)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873BC5-5655-ED42-2A0E-72277460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43" y="2209212"/>
            <a:ext cx="5649113" cy="847843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EEEDE7-DDDB-FFA3-26BE-F18AD55A8127}"/>
              </a:ext>
            </a:extLst>
          </p:cNvPr>
          <p:cNvCxnSpPr/>
          <p:nvPr/>
        </p:nvCxnSpPr>
        <p:spPr>
          <a:xfrm>
            <a:off x="5105400" y="2489200"/>
            <a:ext cx="165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6E08AB-2894-B6C0-DF5E-A760490FCBA4}"/>
              </a:ext>
            </a:extLst>
          </p:cNvPr>
          <p:cNvSpPr txBox="1"/>
          <p:nvPr/>
        </p:nvSpPr>
        <p:spPr>
          <a:xfrm>
            <a:off x="6900333" y="2263801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360</a:t>
            </a:r>
            <a:r>
              <a:rPr lang="ko-KR" altLang="en-US"/>
              <a:t>도 파노라마 이미지 폴더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6B0E4D-E26B-76E4-3500-8EAC76F57928}"/>
              </a:ext>
            </a:extLst>
          </p:cNvPr>
          <p:cNvCxnSpPr/>
          <p:nvPr/>
        </p:nvCxnSpPr>
        <p:spPr>
          <a:xfrm>
            <a:off x="5105400" y="2785533"/>
            <a:ext cx="165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1264E4-A7AB-1079-0A97-E5A01A8CEDE0}"/>
              </a:ext>
            </a:extLst>
          </p:cNvPr>
          <p:cNvSpPr txBox="1"/>
          <p:nvPr/>
        </p:nvSpPr>
        <p:spPr>
          <a:xfrm>
            <a:off x="6900333" y="2696189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라이브러리 다운로드 폴더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7C9FFF6-498E-2DA7-7576-41987E98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79" y="3040121"/>
            <a:ext cx="4973929" cy="171931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8F7EE0A-813B-3E2C-326E-4946F751F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79" y="4831464"/>
            <a:ext cx="5047821" cy="174713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FD7364-9F0F-32C6-3936-65AF668BB317}"/>
              </a:ext>
            </a:extLst>
          </p:cNvPr>
          <p:cNvSpPr/>
          <p:nvPr/>
        </p:nvSpPr>
        <p:spPr>
          <a:xfrm>
            <a:off x="1193800" y="4831464"/>
            <a:ext cx="575733" cy="182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FD0248-7D29-938A-0900-A01E0DEADCF8}"/>
              </a:ext>
            </a:extLst>
          </p:cNvPr>
          <p:cNvSpPr/>
          <p:nvPr/>
        </p:nvSpPr>
        <p:spPr>
          <a:xfrm>
            <a:off x="1143000" y="3037119"/>
            <a:ext cx="575733" cy="182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4DE1F-ED87-9C31-0F78-EE6E45428F22}"/>
              </a:ext>
            </a:extLst>
          </p:cNvPr>
          <p:cNvSpPr txBox="1"/>
          <p:nvPr/>
        </p:nvSpPr>
        <p:spPr>
          <a:xfrm>
            <a:off x="6282267" y="3792480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폴더명은 영문명이면 상관없음</a:t>
            </a:r>
          </a:p>
        </p:txBody>
      </p:sp>
    </p:spTree>
    <p:extLst>
      <p:ext uri="{BB962C8B-B14F-4D97-AF65-F5344CB8AC3E}">
        <p14:creationId xmlns:p14="http://schemas.microsoft.com/office/powerpoint/2010/main" val="223723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DBC5CF8-B21C-6056-EB71-AB2B10AD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5" y="795866"/>
            <a:ext cx="4010555" cy="20974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ACF875-B4B0-2733-8B4F-90806C2C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091" y="579187"/>
            <a:ext cx="3357325" cy="2314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B56FA-CC60-18BF-4F63-B7EA5C77D93E}"/>
              </a:ext>
            </a:extLst>
          </p:cNvPr>
          <p:cNvSpPr txBox="1"/>
          <p:nvPr/>
        </p:nvSpPr>
        <p:spPr>
          <a:xfrm>
            <a:off x="256645" y="254000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cmd </a:t>
            </a:r>
            <a:r>
              <a:rPr lang="ko-KR" altLang="en-US"/>
              <a:t>관리자 권한 실행</a:t>
            </a:r>
            <a:endParaRPr lang="en-US" altLang="ko-KR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7CDE38F-E098-6A7B-6A1D-D4378DAC1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5" y="3065852"/>
            <a:ext cx="3994171" cy="20974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BBBE91-1D9F-4CF7-EF30-0405070A8993}"/>
              </a:ext>
            </a:extLst>
          </p:cNvPr>
          <p:cNvSpPr txBox="1"/>
          <p:nvPr/>
        </p:nvSpPr>
        <p:spPr>
          <a:xfrm>
            <a:off x="5207000" y="3429000"/>
            <a:ext cx="582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cmd </a:t>
            </a:r>
            <a:r>
              <a:rPr lang="ko-KR" altLang="en-US"/>
              <a:t>에서 라이브러리 다운로드 받은 폴더로 경로 이동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A7184-2B09-E9C5-1C87-7623ECE11752}"/>
              </a:ext>
            </a:extLst>
          </p:cNvPr>
          <p:cNvSpPr txBox="1"/>
          <p:nvPr/>
        </p:nvSpPr>
        <p:spPr>
          <a:xfrm>
            <a:off x="5207000" y="396468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python generate.py -o JEJU43PA-2-009 -n C:\Users\Janny\Desktop\imgGenerate-main\imgGenerate-main\bin\nona.exe C:\Users\Janny\Desktop\imgGenerate-main\img_modify\JEJU43PA-2-009</a:t>
            </a:r>
            <a:r>
              <a:rPr lang="en-US" altLang="ko-KR"/>
              <a:t>.jpg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69C8CF-E2FC-76F6-4FA1-DD6D64117156}"/>
              </a:ext>
            </a:extLst>
          </p:cNvPr>
          <p:cNvSpPr txBox="1"/>
          <p:nvPr/>
        </p:nvSpPr>
        <p:spPr>
          <a:xfrm>
            <a:off x="5207000" y="55033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해당 명령어 실행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55AD6-C246-FE16-46FF-692EB377E8A0}"/>
              </a:ext>
            </a:extLst>
          </p:cNvPr>
          <p:cNvSpPr txBox="1"/>
          <p:nvPr/>
        </p:nvSpPr>
        <p:spPr>
          <a:xfrm>
            <a:off x="499534" y="6118654"/>
            <a:ext cx="911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python generate.py –o (</a:t>
            </a:r>
            <a:r>
              <a:rPr lang="ko-KR" altLang="en-US"/>
              <a:t>출력 폴더명</a:t>
            </a:r>
            <a:r>
              <a:rPr lang="en-US" altLang="ko-KR"/>
              <a:t>) –n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파일분할실행파일경로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이미지보유경로</a:t>
            </a:r>
            <a:r>
              <a:rPr lang="en-US" altLang="ko-KR"/>
              <a:t>.jpg)</a:t>
            </a:r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74E19E8-CFA7-A1F7-35D8-70FE6143FF29}"/>
              </a:ext>
            </a:extLst>
          </p:cNvPr>
          <p:cNvCxnSpPr/>
          <p:nvPr/>
        </p:nvCxnSpPr>
        <p:spPr>
          <a:xfrm>
            <a:off x="7255933" y="6118654"/>
            <a:ext cx="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8338201-77C9-1EEE-532B-56768EA07041}"/>
              </a:ext>
            </a:extLst>
          </p:cNvPr>
          <p:cNvCxnSpPr/>
          <p:nvPr/>
        </p:nvCxnSpPr>
        <p:spPr>
          <a:xfrm>
            <a:off x="4755091" y="6118654"/>
            <a:ext cx="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4E6AD66-4526-BE61-889C-84ED04D8B3B3}"/>
              </a:ext>
            </a:extLst>
          </p:cNvPr>
          <p:cNvCxnSpPr/>
          <p:nvPr/>
        </p:nvCxnSpPr>
        <p:spPr>
          <a:xfrm>
            <a:off x="4444999" y="6118654"/>
            <a:ext cx="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62C0779-E5B5-990E-D71D-BE704E8FEFB4}"/>
              </a:ext>
            </a:extLst>
          </p:cNvPr>
          <p:cNvCxnSpPr/>
          <p:nvPr/>
        </p:nvCxnSpPr>
        <p:spPr>
          <a:xfrm>
            <a:off x="3014133" y="6118654"/>
            <a:ext cx="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D4CA81B-FB87-3C9C-7A5E-969BBE7C9375}"/>
              </a:ext>
            </a:extLst>
          </p:cNvPr>
          <p:cNvCxnSpPr/>
          <p:nvPr/>
        </p:nvCxnSpPr>
        <p:spPr>
          <a:xfrm>
            <a:off x="2641600" y="6118654"/>
            <a:ext cx="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AA35115-1223-A54F-FF09-23B970D6FBF7}"/>
              </a:ext>
            </a:extLst>
          </p:cNvPr>
          <p:cNvCxnSpPr/>
          <p:nvPr/>
        </p:nvCxnSpPr>
        <p:spPr>
          <a:xfrm>
            <a:off x="1363133" y="6118654"/>
            <a:ext cx="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73C645F-E8DD-5404-8E9B-0E4395644696}"/>
              </a:ext>
            </a:extLst>
          </p:cNvPr>
          <p:cNvCxnSpPr/>
          <p:nvPr/>
        </p:nvCxnSpPr>
        <p:spPr>
          <a:xfrm>
            <a:off x="10600266" y="5933988"/>
            <a:ext cx="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5BD864-D95E-6824-2E73-B495A52C4499}"/>
              </a:ext>
            </a:extLst>
          </p:cNvPr>
          <p:cNvSpPr txBox="1"/>
          <p:nvPr/>
        </p:nvSpPr>
        <p:spPr>
          <a:xfrm>
            <a:off x="10600266" y="5933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띄어쓰기</a:t>
            </a:r>
          </a:p>
        </p:txBody>
      </p:sp>
    </p:spTree>
    <p:extLst>
      <p:ext uri="{BB962C8B-B14F-4D97-AF65-F5344CB8AC3E}">
        <p14:creationId xmlns:p14="http://schemas.microsoft.com/office/powerpoint/2010/main" val="218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6091BD-988C-971D-7739-C778ECB8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9" y="291549"/>
            <a:ext cx="2991267" cy="314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6C30D-F30A-192B-7129-73195D00A2DB}"/>
              </a:ext>
            </a:extLst>
          </p:cNvPr>
          <p:cNvSpPr txBox="1"/>
          <p:nvPr/>
        </p:nvSpPr>
        <p:spPr>
          <a:xfrm>
            <a:off x="4030133" y="189468"/>
            <a:ext cx="20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error </a:t>
            </a:r>
            <a:r>
              <a:rPr lang="ko-KR" altLang="en-US"/>
              <a:t>발생시 대응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D3EDA-9875-5519-34FB-8A83C7C548C2}"/>
              </a:ext>
            </a:extLst>
          </p:cNvPr>
          <p:cNvSpPr txBox="1"/>
          <p:nvPr/>
        </p:nvSpPr>
        <p:spPr>
          <a:xfrm>
            <a:off x="166366" y="856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altLang="ko-KR" b="0" i="0">
                <a:solidFill>
                  <a:srgbClr val="666666"/>
                </a:solidFill>
                <a:effectLst/>
                <a:latin typeface="Noto Sans KR"/>
              </a:rPr>
              <a:t>curl </a:t>
            </a:r>
            <a:r>
              <a:rPr lang="af-ZA" altLang="ko-KR" b="0" i="0">
                <a:solidFill>
                  <a:srgbClr val="666666"/>
                </a:solidFill>
                <a:effectLst/>
                <a:latin typeface="Noto Sans KR"/>
                <a:hlinkClick r:id="rId3"/>
              </a:rPr>
              <a:t>https://bootstrap.pypa.io/get-pip.py</a:t>
            </a:r>
            <a:r>
              <a:rPr lang="af-ZA" altLang="ko-KR" b="0" i="0">
                <a:solidFill>
                  <a:srgbClr val="666666"/>
                </a:solidFill>
                <a:effectLst/>
                <a:latin typeface="Noto Sans KR"/>
              </a:rPr>
              <a:t> -o get-pip.py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1247E-A4A8-92A0-B880-85246EF57C92}"/>
              </a:ext>
            </a:extLst>
          </p:cNvPr>
          <p:cNvSpPr txBox="1"/>
          <p:nvPr/>
        </p:nvSpPr>
        <p:spPr>
          <a:xfrm>
            <a:off x="166366" y="14768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altLang="ko-KR" b="0" i="0">
                <a:solidFill>
                  <a:srgbClr val="666666"/>
                </a:solidFill>
                <a:effectLst/>
                <a:latin typeface="Noto Sans KR"/>
              </a:rPr>
              <a:t>python get-pip.py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D0B43-9527-67B6-4A68-130849A7632A}"/>
              </a:ext>
            </a:extLst>
          </p:cNvPr>
          <p:cNvSpPr txBox="1"/>
          <p:nvPr/>
        </p:nvSpPr>
        <p:spPr>
          <a:xfrm>
            <a:off x="5461000" y="1209133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cmd </a:t>
            </a:r>
            <a:r>
              <a:rPr lang="ko-KR" altLang="en-US"/>
              <a:t>명령어 실행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BC2BB1-B6BF-0774-8504-CB76E3E7B4CC}"/>
              </a:ext>
            </a:extLst>
          </p:cNvPr>
          <p:cNvSpPr/>
          <p:nvPr/>
        </p:nvSpPr>
        <p:spPr>
          <a:xfrm>
            <a:off x="166366" y="856734"/>
            <a:ext cx="7249015" cy="1336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34F29-6E95-CC2E-84E4-7D8039D4ACD4}"/>
              </a:ext>
            </a:extLst>
          </p:cNvPr>
          <p:cNvSpPr txBox="1"/>
          <p:nvPr/>
        </p:nvSpPr>
        <p:spPr>
          <a:xfrm>
            <a:off x="166366" y="2353734"/>
            <a:ext cx="1923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pip</a:t>
            </a:r>
            <a:r>
              <a:rPr lang="ko-KR" altLang="en-US"/>
              <a:t> </a:t>
            </a:r>
            <a:r>
              <a:rPr lang="en-US" altLang="ko-KR"/>
              <a:t>install</a:t>
            </a:r>
            <a:r>
              <a:rPr lang="ko-KR" altLang="en-US"/>
              <a:t> </a:t>
            </a:r>
            <a:r>
              <a:rPr lang="en-US" altLang="ko-KR"/>
              <a:t>image</a:t>
            </a:r>
          </a:p>
          <a:p>
            <a:r>
              <a:rPr lang="en-US" altLang="ko-KR"/>
              <a:t>pip install </a:t>
            </a:r>
            <a:r>
              <a:rPr lang="af-ZA" altLang="ko-KR"/>
              <a:t>np</a:t>
            </a:r>
          </a:p>
          <a:p>
            <a:r>
              <a:rPr lang="af-ZA" altLang="ko-KR"/>
              <a:t>pip install </a:t>
            </a:r>
            <a:r>
              <a:rPr lang="en-US" altLang="ko-KR"/>
              <a:t>pysh</a:t>
            </a:r>
            <a:r>
              <a:rPr lang="ko-KR" altLang="en-US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11A4B-33B0-CD25-6E60-96BD4A69CEAD}"/>
              </a:ext>
            </a:extLst>
          </p:cNvPr>
          <p:cNvSpPr txBox="1"/>
          <p:nvPr/>
        </p:nvSpPr>
        <p:spPr>
          <a:xfrm>
            <a:off x="206438" y="3699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참고사항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90C4BC-DE32-CDFF-46E0-B4801E35D49D}"/>
              </a:ext>
            </a:extLst>
          </p:cNvPr>
          <p:cNvSpPr txBox="1"/>
          <p:nvPr/>
        </p:nvSpPr>
        <p:spPr>
          <a:xfrm>
            <a:off x="166366" y="4241320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배치파일을 만들어서 이용하면 일괄 이미지 분할 작업 가능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65134B-4E21-247C-C0FC-C688B02D4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69" y="4805007"/>
            <a:ext cx="5689231" cy="18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5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7C27AF-2463-B36B-3092-3695DF7E51C4}"/>
              </a:ext>
            </a:extLst>
          </p:cNvPr>
          <p:cNvSpPr txBox="1"/>
          <p:nvPr/>
        </p:nvSpPr>
        <p:spPr>
          <a:xfrm>
            <a:off x="287867" y="22859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필요 데이터 목록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4E2E2-FCA5-523B-A8F0-A8849FC24E95}"/>
              </a:ext>
            </a:extLst>
          </p:cNvPr>
          <p:cNvSpPr txBox="1"/>
          <p:nvPr/>
        </p:nvSpPr>
        <p:spPr>
          <a:xfrm>
            <a:off x="287867" y="612844"/>
            <a:ext cx="1085426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SEQ :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순번</a:t>
            </a: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ko-KR" altLang="en-US" b="0" i="0">
                <a:solidFill>
                  <a:srgbClr val="FF0000"/>
                </a:solidFill>
                <a:effectLst/>
                <a:latin typeface="-apple-system"/>
              </a:rPr>
              <a:t>자동부여</a:t>
            </a: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K_NAME :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한글명 </a:t>
            </a: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–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파노라마 타이틀에 들어감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E_NAME :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영문명 </a:t>
            </a: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-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필터 해당 선택자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PIC_NUM :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사진번호 </a:t>
            </a: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-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해당 사진의 번호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PITCH_DATA :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이미지에 대한 위치 </a:t>
            </a: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(X)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YAW_DATA :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이미지에 대한 위치 </a:t>
            </a: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(Y)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TYPE : scene , info , equirectangular ,multires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데이터를 넣으면 해당 버튼이 표시됨 </a:t>
            </a: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scene :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이동 링크 </a:t>
            </a: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info :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설명 문구 </a:t>
            </a: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equirectangular :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이미지 정적 표시 </a:t>
            </a: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multires :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다 해상도 이미지 표시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TEXT :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링크 또는 설명 문구에 표시될 문구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URL : info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에서 문구 클릭시 이동될 페이지 </a:t>
            </a: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URL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IMAGEPATH :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파노라마 이미지 위치 </a:t>
            </a: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EX)/images/oleum_Panorama/gama/gama_001.JPG OR /images/oleum_Panorama/gama/001 (multires)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X-COORD :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구글좌표 </a:t>
            </a: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X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값 </a:t>
            </a: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다음 지도</a:t>
            </a: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API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연동</a:t>
            </a: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Y-COORD :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구글좌표 </a:t>
            </a: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Y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값 </a:t>
            </a: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다음 지도</a:t>
            </a: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API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연동</a:t>
            </a: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TILE_RESOLUTION : multires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타입일 경우 해당 분할 픽셀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MAX_LEVEL : multires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타입일 경우 줌인 줌아웃 레벨 설정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>
                <a:solidFill>
                  <a:srgbClr val="24292F"/>
                </a:solidFill>
                <a:effectLst/>
                <a:latin typeface="-apple-system"/>
              </a:rPr>
              <a:t>CUBE_RESOLUTION : multires </a:t>
            </a: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타입일경우 분할 픽셀 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6D7E8-C214-362C-6BC0-87EC4247EFAD}"/>
              </a:ext>
            </a:extLst>
          </p:cNvPr>
          <p:cNvSpPr txBox="1"/>
          <p:nvPr/>
        </p:nvSpPr>
        <p:spPr>
          <a:xfrm>
            <a:off x="2057400" y="5139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엑셀 파일 작성</a:t>
            </a:r>
          </a:p>
        </p:txBody>
      </p:sp>
    </p:spTree>
    <p:extLst>
      <p:ext uri="{BB962C8B-B14F-4D97-AF65-F5344CB8AC3E}">
        <p14:creationId xmlns:p14="http://schemas.microsoft.com/office/powerpoint/2010/main" val="150297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348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-apple-system</vt:lpstr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주완</dc:creator>
  <cp:lastModifiedBy>김 주완</cp:lastModifiedBy>
  <cp:revision>2</cp:revision>
  <dcterms:created xsi:type="dcterms:W3CDTF">2023-01-06T05:22:39Z</dcterms:created>
  <dcterms:modified xsi:type="dcterms:W3CDTF">2023-01-06T07:27:54Z</dcterms:modified>
</cp:coreProperties>
</file>